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7"/>
  </p:notesMasterIdLst>
  <p:sldIdLst>
    <p:sldId id="256" r:id="rId2"/>
    <p:sldId id="312" r:id="rId3"/>
    <p:sldId id="313" r:id="rId4"/>
    <p:sldId id="314" r:id="rId5"/>
    <p:sldId id="325" r:id="rId6"/>
    <p:sldId id="327" r:id="rId7"/>
    <p:sldId id="331" r:id="rId8"/>
    <p:sldId id="332" r:id="rId9"/>
    <p:sldId id="333" r:id="rId10"/>
    <p:sldId id="334" r:id="rId11"/>
    <p:sldId id="335" r:id="rId12"/>
    <p:sldId id="337" r:id="rId13"/>
    <p:sldId id="338" r:id="rId14"/>
    <p:sldId id="339" r:id="rId15"/>
    <p:sldId id="341" r:id="rId16"/>
    <p:sldId id="358" r:id="rId17"/>
    <p:sldId id="344" r:id="rId18"/>
    <p:sldId id="348" r:id="rId19"/>
    <p:sldId id="349" r:id="rId20"/>
    <p:sldId id="352" r:id="rId21"/>
    <p:sldId id="353" r:id="rId22"/>
    <p:sldId id="354" r:id="rId23"/>
    <p:sldId id="356" r:id="rId24"/>
    <p:sldId id="357" r:id="rId25"/>
    <p:sldId id="324" r:id="rId26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8"/>
      <p:bold r:id="rId29"/>
      <p:italic r:id="rId30"/>
      <p:boldItalic r:id="rId31"/>
    </p:embeddedFont>
    <p:embeddedFont>
      <p:font typeface="DM Sans" pitchFamily="2" charset="0"/>
      <p:regular r:id="rId32"/>
      <p:bold r:id="rId33"/>
      <p:italic r:id="rId34"/>
      <p:boldItalic r:id="rId35"/>
    </p:embeddedFont>
    <p:embeddedFont>
      <p:font typeface="Pokemon Solid" panose="040B0500000000000000" pitchFamily="82" charset="2"/>
      <p:regular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  <p:embeddedFont>
      <p:font typeface="Viga" panose="020B0604020202020204" charset="0"/>
      <p:regular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template" id="{15B2B947-D60B-4098-9943-AAD3E5CD7106}">
          <p14:sldIdLst>
            <p14:sldId id="256"/>
            <p14:sldId id="312"/>
            <p14:sldId id="313"/>
            <p14:sldId id="314"/>
            <p14:sldId id="325"/>
            <p14:sldId id="327"/>
            <p14:sldId id="331"/>
            <p14:sldId id="332"/>
            <p14:sldId id="333"/>
            <p14:sldId id="334"/>
            <p14:sldId id="335"/>
            <p14:sldId id="337"/>
            <p14:sldId id="338"/>
            <p14:sldId id="339"/>
            <p14:sldId id="341"/>
            <p14:sldId id="358"/>
            <p14:sldId id="344"/>
            <p14:sldId id="348"/>
            <p14:sldId id="349"/>
            <p14:sldId id="352"/>
            <p14:sldId id="353"/>
            <p14:sldId id="354"/>
            <p14:sldId id="356"/>
            <p14:sldId id="357"/>
            <p14:sldId id="324"/>
          </p14:sldIdLst>
        </p14:section>
        <p14:section name="template" id="{6231B7AB-4BE7-47D5-9BA5-1900A551FAA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461">
          <p15:clr>
            <a:srgbClr val="9AA0A6"/>
          </p15:clr>
        </p15:guide>
        <p15:guide id="2" pos="2880">
          <p15:clr>
            <a:srgbClr val="9AA0A6"/>
          </p15:clr>
        </p15:guide>
        <p15:guide id="3" pos="456">
          <p15:clr>
            <a:srgbClr val="9AA0A6"/>
          </p15:clr>
        </p15:guide>
        <p15:guide id="4" orient="horz" pos="1732">
          <p15:clr>
            <a:srgbClr val="9AA0A6"/>
          </p15:clr>
        </p15:guide>
        <p15:guide id="5" orient="horz" pos="266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A35"/>
    <a:srgbClr val="1F1C51"/>
    <a:srgbClr val="C6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12D7FA-8AE8-4F48-99A1-0FC54FFAE18D}" v="51" dt="2023-07-26T00:02:28.355"/>
  </p1510:revLst>
</p1510:revInfo>
</file>

<file path=ppt/tableStyles.xml><?xml version="1.0" encoding="utf-8"?>
<a:tblStyleLst xmlns:a="http://schemas.openxmlformats.org/drawingml/2006/main" def="{052C3DB6-6D6C-40EA-9FAB-64847FCA3EB7}">
  <a:tblStyle styleId="{052C3DB6-6D6C-40EA-9FAB-64847FCA3E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9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216" y="120"/>
      </p:cViewPr>
      <p:guideLst>
        <p:guide orient="horz" pos="461"/>
        <p:guide pos="2880"/>
        <p:guide pos="456"/>
        <p:guide orient="horz" pos="1732"/>
        <p:guide orient="horz" pos="26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ago Henrique Gomes Panini" userId="cc6a5c77081c362d" providerId="LiveId" clId="{C68F2E4B-8156-457D-A28A-6160FCC5262C}"/>
    <pc:docChg chg="undo custSel addSld delSld modSld sldOrd addSection modSection">
      <pc:chgData name="Thiago Henrique Gomes Panini" userId="cc6a5c77081c362d" providerId="LiveId" clId="{C68F2E4B-8156-457D-A28A-6160FCC5262C}" dt="2023-07-06T16:51:26.332" v="11491" actId="20577"/>
      <pc:docMkLst>
        <pc:docMk/>
      </pc:docMkLst>
      <pc:sldChg chg="addSp delSp modSp mod">
        <pc:chgData name="Thiago Henrique Gomes Panini" userId="cc6a5c77081c362d" providerId="LiveId" clId="{C68F2E4B-8156-457D-A28A-6160FCC5262C}" dt="2023-06-30T17:44:23.471" v="7016" actId="21"/>
        <pc:sldMkLst>
          <pc:docMk/>
          <pc:sldMk cId="0" sldId="256"/>
        </pc:sldMkLst>
        <pc:spChg chg="add mod">
          <ac:chgData name="Thiago Henrique Gomes Panini" userId="cc6a5c77081c362d" providerId="LiveId" clId="{C68F2E4B-8156-457D-A28A-6160FCC5262C}" dt="2023-06-28T23:45:05.570" v="75" actId="1037"/>
          <ac:spMkLst>
            <pc:docMk/>
            <pc:sldMk cId="0" sldId="256"/>
            <ac:spMk id="3" creationId="{28779F78-8367-5FB8-61F6-A4127D74654D}"/>
          </ac:spMkLst>
        </pc:spChg>
        <pc:spChg chg="mod">
          <ac:chgData name="Thiago Henrique Gomes Panini" userId="cc6a5c77081c362d" providerId="LiveId" clId="{C68F2E4B-8156-457D-A28A-6160FCC5262C}" dt="2023-06-28T23:42:48.886" v="36" actId="404"/>
          <ac:spMkLst>
            <pc:docMk/>
            <pc:sldMk cId="0" sldId="256"/>
            <ac:spMk id="159" creationId="{00000000-0000-0000-0000-000000000000}"/>
          </ac:spMkLst>
        </pc:spChg>
        <pc:spChg chg="mod">
          <ac:chgData name="Thiago Henrique Gomes Panini" userId="cc6a5c77081c362d" providerId="LiveId" clId="{C68F2E4B-8156-457D-A28A-6160FCC5262C}" dt="2023-06-28T23:45:26.734" v="124" actId="20577"/>
          <ac:spMkLst>
            <pc:docMk/>
            <pc:sldMk cId="0" sldId="256"/>
            <ac:spMk id="160" creationId="{00000000-0000-0000-0000-000000000000}"/>
          </ac:spMkLst>
        </pc:spChg>
        <pc:spChg chg="add del">
          <ac:chgData name="Thiago Henrique Gomes Panini" userId="cc6a5c77081c362d" providerId="LiveId" clId="{C68F2E4B-8156-457D-A28A-6160FCC5262C}" dt="2023-06-28T23:43:39.443" v="52" actId="478"/>
          <ac:spMkLst>
            <pc:docMk/>
            <pc:sldMk cId="0" sldId="256"/>
            <ac:spMk id="208" creationId="{00000000-0000-0000-0000-000000000000}"/>
          </ac:spMkLst>
        </pc:spChg>
        <pc:spChg chg="del">
          <ac:chgData name="Thiago Henrique Gomes Panini" userId="cc6a5c77081c362d" providerId="LiveId" clId="{C68F2E4B-8156-457D-A28A-6160FCC5262C}" dt="2023-06-28T23:43:31.559" v="48" actId="478"/>
          <ac:spMkLst>
            <pc:docMk/>
            <pc:sldMk cId="0" sldId="256"/>
            <ac:spMk id="213" creationId="{00000000-0000-0000-0000-000000000000}"/>
          </ac:spMkLst>
        </pc:spChg>
        <pc:spChg chg="del">
          <ac:chgData name="Thiago Henrique Gomes Panini" userId="cc6a5c77081c362d" providerId="LiveId" clId="{C68F2E4B-8156-457D-A28A-6160FCC5262C}" dt="2023-06-28T23:43:46.867" v="54" actId="478"/>
          <ac:spMkLst>
            <pc:docMk/>
            <pc:sldMk cId="0" sldId="256"/>
            <ac:spMk id="214" creationId="{00000000-0000-0000-0000-000000000000}"/>
          </ac:spMkLst>
        </pc:spChg>
        <pc:spChg chg="del">
          <ac:chgData name="Thiago Henrique Gomes Panini" userId="cc6a5c77081c362d" providerId="LiveId" clId="{C68F2E4B-8156-457D-A28A-6160FCC5262C}" dt="2023-06-28T23:43:30.313" v="47" actId="478"/>
          <ac:spMkLst>
            <pc:docMk/>
            <pc:sldMk cId="0" sldId="256"/>
            <ac:spMk id="215" creationId="{00000000-0000-0000-0000-000000000000}"/>
          </ac:spMkLst>
        </pc:spChg>
        <pc:spChg chg="del">
          <ac:chgData name="Thiago Henrique Gomes Panini" userId="cc6a5c77081c362d" providerId="LiveId" clId="{C68F2E4B-8156-457D-A28A-6160FCC5262C}" dt="2023-06-28T23:43:44.520" v="53" actId="478"/>
          <ac:spMkLst>
            <pc:docMk/>
            <pc:sldMk cId="0" sldId="256"/>
            <ac:spMk id="216" creationId="{00000000-0000-0000-0000-000000000000}"/>
          </ac:spMkLst>
        </pc:spChg>
        <pc:spChg chg="del">
          <ac:chgData name="Thiago Henrique Gomes Panini" userId="cc6a5c77081c362d" providerId="LiveId" clId="{C68F2E4B-8156-457D-A28A-6160FCC5262C}" dt="2023-06-28T23:43:29.119" v="46" actId="478"/>
          <ac:spMkLst>
            <pc:docMk/>
            <pc:sldMk cId="0" sldId="256"/>
            <ac:spMk id="217" creationId="{00000000-0000-0000-0000-000000000000}"/>
          </ac:spMkLst>
        </pc:spChg>
        <pc:spChg chg="del">
          <ac:chgData name="Thiago Henrique Gomes Panini" userId="cc6a5c77081c362d" providerId="LiveId" clId="{C68F2E4B-8156-457D-A28A-6160FCC5262C}" dt="2023-06-28T23:43:36.542" v="50" actId="478"/>
          <ac:spMkLst>
            <pc:docMk/>
            <pc:sldMk cId="0" sldId="256"/>
            <ac:spMk id="218" creationId="{00000000-0000-0000-0000-000000000000}"/>
          </ac:spMkLst>
        </pc:spChg>
        <pc:spChg chg="del">
          <ac:chgData name="Thiago Henrique Gomes Panini" userId="cc6a5c77081c362d" providerId="LiveId" clId="{C68F2E4B-8156-457D-A28A-6160FCC5262C}" dt="2023-06-28T23:43:27.818" v="45" actId="478"/>
          <ac:spMkLst>
            <pc:docMk/>
            <pc:sldMk cId="0" sldId="256"/>
            <ac:spMk id="219" creationId="{00000000-0000-0000-0000-000000000000}"/>
          </ac:spMkLst>
        </pc:spChg>
        <pc:spChg chg="del">
          <ac:chgData name="Thiago Henrique Gomes Panini" userId="cc6a5c77081c362d" providerId="LiveId" clId="{C68F2E4B-8156-457D-A28A-6160FCC5262C}" dt="2023-06-28T23:43:26.569" v="44" actId="478"/>
          <ac:spMkLst>
            <pc:docMk/>
            <pc:sldMk cId="0" sldId="256"/>
            <ac:spMk id="220" creationId="{00000000-0000-0000-0000-000000000000}"/>
          </ac:spMkLst>
        </pc:spChg>
        <pc:spChg chg="del">
          <ac:chgData name="Thiago Henrique Gomes Panini" userId="cc6a5c77081c362d" providerId="LiveId" clId="{C68F2E4B-8156-457D-A28A-6160FCC5262C}" dt="2023-06-28T23:43:25.394" v="43" actId="478"/>
          <ac:spMkLst>
            <pc:docMk/>
            <pc:sldMk cId="0" sldId="256"/>
            <ac:spMk id="279" creationId="{00000000-0000-0000-0000-000000000000}"/>
          </ac:spMkLst>
        </pc:spChg>
        <pc:spChg chg="del">
          <ac:chgData name="Thiago Henrique Gomes Panini" userId="cc6a5c77081c362d" providerId="LiveId" clId="{C68F2E4B-8156-457D-A28A-6160FCC5262C}" dt="2023-06-28T23:43:32.858" v="49" actId="478"/>
          <ac:spMkLst>
            <pc:docMk/>
            <pc:sldMk cId="0" sldId="256"/>
            <ac:spMk id="280" creationId="{00000000-0000-0000-0000-000000000000}"/>
          </ac:spMkLst>
        </pc:spChg>
        <pc:spChg chg="del">
          <ac:chgData name="Thiago Henrique Gomes Panini" userId="cc6a5c77081c362d" providerId="LiveId" clId="{C68F2E4B-8156-457D-A28A-6160FCC5262C}" dt="2023-06-28T23:43:22.973" v="42" actId="478"/>
          <ac:spMkLst>
            <pc:docMk/>
            <pc:sldMk cId="0" sldId="256"/>
            <ac:spMk id="281" creationId="{00000000-0000-0000-0000-000000000000}"/>
          </ac:spMkLst>
        </pc:spChg>
        <pc:spChg chg="del">
          <ac:chgData name="Thiago Henrique Gomes Panini" userId="cc6a5c77081c362d" providerId="LiveId" clId="{C68F2E4B-8156-457D-A28A-6160FCC5262C}" dt="2023-06-28T23:43:49.393" v="55" actId="478"/>
          <ac:spMkLst>
            <pc:docMk/>
            <pc:sldMk cId="0" sldId="256"/>
            <ac:spMk id="282" creationId="{00000000-0000-0000-0000-000000000000}"/>
          </ac:spMkLst>
        </pc:spChg>
        <pc:spChg chg="del">
          <ac:chgData name="Thiago Henrique Gomes Panini" userId="cc6a5c77081c362d" providerId="LiveId" clId="{C68F2E4B-8156-457D-A28A-6160FCC5262C}" dt="2023-06-28T23:43:57.038" v="57" actId="478"/>
          <ac:spMkLst>
            <pc:docMk/>
            <pc:sldMk cId="0" sldId="256"/>
            <ac:spMk id="283" creationId="{00000000-0000-0000-0000-000000000000}"/>
          </ac:spMkLst>
        </pc:spChg>
        <pc:spChg chg="del">
          <ac:chgData name="Thiago Henrique Gomes Panini" userId="cc6a5c77081c362d" providerId="LiveId" clId="{C68F2E4B-8156-457D-A28A-6160FCC5262C}" dt="2023-06-28T23:43:55.207" v="56" actId="478"/>
          <ac:spMkLst>
            <pc:docMk/>
            <pc:sldMk cId="0" sldId="256"/>
            <ac:spMk id="284" creationId="{00000000-0000-0000-0000-000000000000}"/>
          </ac:spMkLst>
        </pc:spChg>
        <pc:picChg chg="add del mod">
          <ac:chgData name="Thiago Henrique Gomes Panini" userId="cc6a5c77081c362d" providerId="LiveId" clId="{C68F2E4B-8156-457D-A28A-6160FCC5262C}" dt="2023-06-28T23:44:53.068" v="68" actId="21"/>
          <ac:picMkLst>
            <pc:docMk/>
            <pc:sldMk cId="0" sldId="256"/>
            <ac:picMk id="2" creationId="{E877DE1B-1061-2182-9E60-0AB0FD8E81E0}"/>
          </ac:picMkLst>
        </pc:picChg>
        <pc:picChg chg="add del mod">
          <ac:chgData name="Thiago Henrique Gomes Panini" userId="cc6a5c77081c362d" providerId="LiveId" clId="{C68F2E4B-8156-457D-A28A-6160FCC5262C}" dt="2023-06-30T17:44:23.471" v="7016" actId="21"/>
          <ac:picMkLst>
            <pc:docMk/>
            <pc:sldMk cId="0" sldId="256"/>
            <ac:picMk id="4" creationId="{FD9443CE-A80E-A3AB-E510-3688FC0B7E4D}"/>
          </ac:picMkLst>
        </pc:picChg>
      </pc:sldChg>
      <pc:sldChg chg="modSp mod">
        <pc:chgData name="Thiago Henrique Gomes Panini" userId="cc6a5c77081c362d" providerId="LiveId" clId="{C68F2E4B-8156-457D-A28A-6160FCC5262C}" dt="2023-07-01T18:43:47.859" v="10646" actId="1076"/>
        <pc:sldMkLst>
          <pc:docMk/>
          <pc:sldMk cId="0" sldId="275"/>
        </pc:sldMkLst>
        <pc:grpChg chg="mod">
          <ac:chgData name="Thiago Henrique Gomes Panini" userId="cc6a5c77081c362d" providerId="LiveId" clId="{C68F2E4B-8156-457D-A28A-6160FCC5262C}" dt="2023-07-01T18:43:47.859" v="10646" actId="1076"/>
          <ac:grpSpMkLst>
            <pc:docMk/>
            <pc:sldMk cId="0" sldId="275"/>
            <ac:grpSpMk id="1930" creationId="{00000000-0000-0000-0000-000000000000}"/>
          </ac:grpSpMkLst>
        </pc:grpChg>
      </pc:sldChg>
      <pc:sldChg chg="add">
        <pc:chgData name="Thiago Henrique Gomes Panini" userId="cc6a5c77081c362d" providerId="LiveId" clId="{C68F2E4B-8156-457D-A28A-6160FCC5262C}" dt="2023-06-28T23:43:13.627" v="39"/>
        <pc:sldMkLst>
          <pc:docMk/>
          <pc:sldMk cId="1772576048" sldId="311"/>
        </pc:sldMkLst>
      </pc:sldChg>
      <pc:sldChg chg="modSp add mod">
        <pc:chgData name="Thiago Henrique Gomes Panini" userId="cc6a5c77081c362d" providerId="LiveId" clId="{C68F2E4B-8156-457D-A28A-6160FCC5262C}" dt="2023-06-28T23:48:00.540" v="603" actId="20577"/>
        <pc:sldMkLst>
          <pc:docMk/>
          <pc:sldMk cId="339988439" sldId="312"/>
        </pc:sldMkLst>
        <pc:spChg chg="mod">
          <ac:chgData name="Thiago Henrique Gomes Panini" userId="cc6a5c77081c362d" providerId="LiveId" clId="{C68F2E4B-8156-457D-A28A-6160FCC5262C}" dt="2023-06-28T23:45:57.116" v="143" actId="20577"/>
          <ac:spMkLst>
            <pc:docMk/>
            <pc:sldMk cId="339988439" sldId="312"/>
            <ac:spMk id="305" creationId="{00000000-0000-0000-0000-000000000000}"/>
          </ac:spMkLst>
        </pc:spChg>
        <pc:spChg chg="mod">
          <ac:chgData name="Thiago Henrique Gomes Panini" userId="cc6a5c77081c362d" providerId="LiveId" clId="{C68F2E4B-8156-457D-A28A-6160FCC5262C}" dt="2023-06-28T23:46:43.592" v="316" actId="20577"/>
          <ac:spMkLst>
            <pc:docMk/>
            <pc:sldMk cId="339988439" sldId="312"/>
            <ac:spMk id="306" creationId="{00000000-0000-0000-0000-000000000000}"/>
          </ac:spMkLst>
        </pc:spChg>
        <pc:spChg chg="mod">
          <ac:chgData name="Thiago Henrique Gomes Panini" userId="cc6a5c77081c362d" providerId="LiveId" clId="{C68F2E4B-8156-457D-A28A-6160FCC5262C}" dt="2023-06-28T23:46:12.772" v="189" actId="20577"/>
          <ac:spMkLst>
            <pc:docMk/>
            <pc:sldMk cId="339988439" sldId="312"/>
            <ac:spMk id="307" creationId="{00000000-0000-0000-0000-000000000000}"/>
          </ac:spMkLst>
        </pc:spChg>
        <pc:spChg chg="mod">
          <ac:chgData name="Thiago Henrique Gomes Panini" userId="cc6a5c77081c362d" providerId="LiveId" clId="{C68F2E4B-8156-457D-A28A-6160FCC5262C}" dt="2023-06-28T23:47:36.997" v="504" actId="20577"/>
          <ac:spMkLst>
            <pc:docMk/>
            <pc:sldMk cId="339988439" sldId="312"/>
            <ac:spMk id="308" creationId="{00000000-0000-0000-0000-000000000000}"/>
          </ac:spMkLst>
        </pc:spChg>
        <pc:spChg chg="mod">
          <ac:chgData name="Thiago Henrique Gomes Panini" userId="cc6a5c77081c362d" providerId="LiveId" clId="{C68F2E4B-8156-457D-A28A-6160FCC5262C}" dt="2023-06-28T23:46:20.147" v="212" actId="20577"/>
          <ac:spMkLst>
            <pc:docMk/>
            <pc:sldMk cId="339988439" sldId="312"/>
            <ac:spMk id="309" creationId="{00000000-0000-0000-0000-000000000000}"/>
          </ac:spMkLst>
        </pc:spChg>
        <pc:spChg chg="mod">
          <ac:chgData name="Thiago Henrique Gomes Panini" userId="cc6a5c77081c362d" providerId="LiveId" clId="{C68F2E4B-8156-457D-A28A-6160FCC5262C}" dt="2023-06-28T23:46:07.383" v="166" actId="20577"/>
          <ac:spMkLst>
            <pc:docMk/>
            <pc:sldMk cId="339988439" sldId="312"/>
            <ac:spMk id="311" creationId="{00000000-0000-0000-0000-000000000000}"/>
          </ac:spMkLst>
        </pc:spChg>
        <pc:spChg chg="mod">
          <ac:chgData name="Thiago Henrique Gomes Panini" userId="cc6a5c77081c362d" providerId="LiveId" clId="{C68F2E4B-8156-457D-A28A-6160FCC5262C}" dt="2023-06-28T23:46:29.007" v="237" actId="20577"/>
          <ac:spMkLst>
            <pc:docMk/>
            <pc:sldMk cId="339988439" sldId="312"/>
            <ac:spMk id="312" creationId="{00000000-0000-0000-0000-000000000000}"/>
          </ac:spMkLst>
        </pc:spChg>
        <pc:spChg chg="mod">
          <ac:chgData name="Thiago Henrique Gomes Panini" userId="cc6a5c77081c362d" providerId="LiveId" clId="{C68F2E4B-8156-457D-A28A-6160FCC5262C}" dt="2023-06-28T23:45:59.912" v="145" actId="20577"/>
          <ac:spMkLst>
            <pc:docMk/>
            <pc:sldMk cId="339988439" sldId="312"/>
            <ac:spMk id="313" creationId="{00000000-0000-0000-0000-000000000000}"/>
          </ac:spMkLst>
        </pc:spChg>
        <pc:spChg chg="mod">
          <ac:chgData name="Thiago Henrique Gomes Panini" userId="cc6a5c77081c362d" providerId="LiveId" clId="{C68F2E4B-8156-457D-A28A-6160FCC5262C}" dt="2023-06-28T23:46:27.383" v="235" actId="20577"/>
          <ac:spMkLst>
            <pc:docMk/>
            <pc:sldMk cId="339988439" sldId="312"/>
            <ac:spMk id="314" creationId="{00000000-0000-0000-0000-000000000000}"/>
          </ac:spMkLst>
        </pc:spChg>
        <pc:spChg chg="mod">
          <ac:chgData name="Thiago Henrique Gomes Panini" userId="cc6a5c77081c362d" providerId="LiveId" clId="{C68F2E4B-8156-457D-A28A-6160FCC5262C}" dt="2023-06-28T23:46:05.051" v="164" actId="20577"/>
          <ac:spMkLst>
            <pc:docMk/>
            <pc:sldMk cId="339988439" sldId="312"/>
            <ac:spMk id="316" creationId="{00000000-0000-0000-0000-000000000000}"/>
          </ac:spMkLst>
        </pc:spChg>
        <pc:spChg chg="mod">
          <ac:chgData name="Thiago Henrique Gomes Panini" userId="cc6a5c77081c362d" providerId="LiveId" clId="{C68F2E4B-8156-457D-A28A-6160FCC5262C}" dt="2023-06-28T23:47:09.179" v="429" actId="20577"/>
          <ac:spMkLst>
            <pc:docMk/>
            <pc:sldMk cId="339988439" sldId="312"/>
            <ac:spMk id="317" creationId="{00000000-0000-0000-0000-000000000000}"/>
          </ac:spMkLst>
        </pc:spChg>
        <pc:spChg chg="mod">
          <ac:chgData name="Thiago Henrique Gomes Panini" userId="cc6a5c77081c362d" providerId="LiveId" clId="{C68F2E4B-8156-457D-A28A-6160FCC5262C}" dt="2023-06-28T23:46:16.069" v="197" actId="20577"/>
          <ac:spMkLst>
            <pc:docMk/>
            <pc:sldMk cId="339988439" sldId="312"/>
            <ac:spMk id="318" creationId="{00000000-0000-0000-0000-000000000000}"/>
          </ac:spMkLst>
        </pc:spChg>
        <pc:spChg chg="mod">
          <ac:chgData name="Thiago Henrique Gomes Panini" userId="cc6a5c77081c362d" providerId="LiveId" clId="{C68F2E4B-8156-457D-A28A-6160FCC5262C}" dt="2023-06-28T23:48:00.540" v="603" actId="20577"/>
          <ac:spMkLst>
            <pc:docMk/>
            <pc:sldMk cId="339988439" sldId="312"/>
            <ac:spMk id="319" creationId="{00000000-0000-0000-0000-000000000000}"/>
          </ac:spMkLst>
        </pc:spChg>
        <pc:spChg chg="mod">
          <ac:chgData name="Thiago Henrique Gomes Panini" userId="cc6a5c77081c362d" providerId="LiveId" clId="{C68F2E4B-8156-457D-A28A-6160FCC5262C}" dt="2023-06-28T23:46:24.219" v="233" actId="20577"/>
          <ac:spMkLst>
            <pc:docMk/>
            <pc:sldMk cId="339988439" sldId="312"/>
            <ac:spMk id="320" creationId="{00000000-0000-0000-0000-000000000000}"/>
          </ac:spMkLst>
        </pc:spChg>
      </pc:sldChg>
      <pc:sldChg chg="addSp delSp modSp add mod ord modNotes">
        <pc:chgData name="Thiago Henrique Gomes Panini" userId="cc6a5c77081c362d" providerId="LiveId" clId="{C68F2E4B-8156-457D-A28A-6160FCC5262C}" dt="2023-06-30T15:55:32.353" v="5439" actId="14100"/>
        <pc:sldMkLst>
          <pc:docMk/>
          <pc:sldMk cId="1169992754" sldId="313"/>
        </pc:sldMkLst>
        <pc:spChg chg="add del mod">
          <ac:chgData name="Thiago Henrique Gomes Panini" userId="cc6a5c77081c362d" providerId="LiveId" clId="{C68F2E4B-8156-457D-A28A-6160FCC5262C}" dt="2023-06-28T23:48:30.587" v="630" actId="21"/>
          <ac:spMkLst>
            <pc:docMk/>
            <pc:sldMk cId="1169992754" sldId="313"/>
            <ac:spMk id="3" creationId="{F3D70697-49D7-F679-640D-F11A6643962A}"/>
          </ac:spMkLst>
        </pc:spChg>
        <pc:spChg chg="add del mod">
          <ac:chgData name="Thiago Henrique Gomes Panini" userId="cc6a5c77081c362d" providerId="LiveId" clId="{C68F2E4B-8156-457D-A28A-6160FCC5262C}" dt="2023-06-28T23:48:30.096" v="629"/>
          <ac:spMkLst>
            <pc:docMk/>
            <pc:sldMk cId="1169992754" sldId="313"/>
            <ac:spMk id="4" creationId="{70D96F08-9917-A6D5-5477-4F2C5F37F62F}"/>
          </ac:spMkLst>
        </pc:spChg>
        <pc:spChg chg="add del mod">
          <ac:chgData name="Thiago Henrique Gomes Panini" userId="cc6a5c77081c362d" providerId="LiveId" clId="{C68F2E4B-8156-457D-A28A-6160FCC5262C}" dt="2023-06-28T23:49:28.926" v="662" actId="207"/>
          <ac:spMkLst>
            <pc:docMk/>
            <pc:sldMk cId="1169992754" sldId="313"/>
            <ac:spMk id="529" creationId="{00000000-0000-0000-0000-000000000000}"/>
          </ac:spMkLst>
        </pc:spChg>
        <pc:spChg chg="add del mod">
          <ac:chgData name="Thiago Henrique Gomes Panini" userId="cc6a5c77081c362d" providerId="LiveId" clId="{C68F2E4B-8156-457D-A28A-6160FCC5262C}" dt="2023-06-28T23:49:41.829" v="664" actId="478"/>
          <ac:spMkLst>
            <pc:docMk/>
            <pc:sldMk cId="1169992754" sldId="313"/>
            <ac:spMk id="530" creationId="{00000000-0000-0000-0000-000000000000}"/>
          </ac:spMkLst>
        </pc:spChg>
        <pc:spChg chg="mod">
          <ac:chgData name="Thiago Henrique Gomes Panini" userId="cc6a5c77081c362d" providerId="LiveId" clId="{C68F2E4B-8156-457D-A28A-6160FCC5262C}" dt="2023-06-30T15:55:32.353" v="5439" actId="14100"/>
          <ac:spMkLst>
            <pc:docMk/>
            <pc:sldMk cId="1169992754" sldId="313"/>
            <ac:spMk id="606" creationId="{00000000-0000-0000-0000-000000000000}"/>
          </ac:spMkLst>
        </pc:spChg>
        <pc:grpChg chg="del mod">
          <ac:chgData name="Thiago Henrique Gomes Panini" userId="cc6a5c77081c362d" providerId="LiveId" clId="{C68F2E4B-8156-457D-A28A-6160FCC5262C}" dt="2023-06-28T23:49:45.814" v="666" actId="478"/>
          <ac:grpSpMkLst>
            <pc:docMk/>
            <pc:sldMk cId="1169992754" sldId="313"/>
            <ac:grpSpMk id="531" creationId="{00000000-0000-0000-0000-000000000000}"/>
          </ac:grpSpMkLst>
        </pc:grpChg>
        <pc:grpChg chg="del mod">
          <ac:chgData name="Thiago Henrique Gomes Panini" userId="cc6a5c77081c362d" providerId="LiveId" clId="{C68F2E4B-8156-457D-A28A-6160FCC5262C}" dt="2023-06-28T23:49:43.234" v="665" actId="478"/>
          <ac:grpSpMkLst>
            <pc:docMk/>
            <pc:sldMk cId="1169992754" sldId="313"/>
            <ac:grpSpMk id="555" creationId="{00000000-0000-0000-0000-000000000000}"/>
          </ac:grpSpMkLst>
        </pc:grpChg>
        <pc:picChg chg="add mod">
          <ac:chgData name="Thiago Henrique Gomes Panini" userId="cc6a5c77081c362d" providerId="LiveId" clId="{C68F2E4B-8156-457D-A28A-6160FCC5262C}" dt="2023-06-28T23:49:53.356" v="673" actId="1076"/>
          <ac:picMkLst>
            <pc:docMk/>
            <pc:sldMk cId="1169992754" sldId="313"/>
            <ac:picMk id="6" creationId="{EBDF4798-75EE-99C7-C5FD-717B5DA2712A}"/>
          </ac:picMkLst>
        </pc:picChg>
      </pc:sldChg>
      <pc:sldChg chg="addSp delSp modSp add mod">
        <pc:chgData name="Thiago Henrique Gomes Panini" userId="cc6a5c77081c362d" providerId="LiveId" clId="{C68F2E4B-8156-457D-A28A-6160FCC5262C}" dt="2023-06-29T21:30:43.750" v="1917" actId="1036"/>
        <pc:sldMkLst>
          <pc:docMk/>
          <pc:sldMk cId="1857850470" sldId="314"/>
        </pc:sldMkLst>
        <pc:spChg chg="add mod">
          <ac:chgData name="Thiago Henrique Gomes Panini" userId="cc6a5c77081c362d" providerId="LiveId" clId="{C68F2E4B-8156-457D-A28A-6160FCC5262C}" dt="2023-06-29T12:50:33.908" v="948" actId="20577"/>
          <ac:spMkLst>
            <pc:docMk/>
            <pc:sldMk cId="1857850470" sldId="314"/>
            <ac:spMk id="2" creationId="{52A00F9B-75E0-364C-7B37-87DC672028EB}"/>
          </ac:spMkLst>
        </pc:spChg>
        <pc:spChg chg="add del mod">
          <ac:chgData name="Thiago Henrique Gomes Panini" userId="cc6a5c77081c362d" providerId="LiveId" clId="{C68F2E4B-8156-457D-A28A-6160FCC5262C}" dt="2023-06-28T23:50:27.677" v="693" actId="478"/>
          <ac:spMkLst>
            <pc:docMk/>
            <pc:sldMk cId="1857850470" sldId="314"/>
            <ac:spMk id="3" creationId="{022094FB-27BC-104D-B7DB-9FC27DCFF892}"/>
          </ac:spMkLst>
        </pc:spChg>
        <pc:spChg chg="add del mod">
          <ac:chgData name="Thiago Henrique Gomes Panini" userId="cc6a5c77081c362d" providerId="LiveId" clId="{C68F2E4B-8156-457D-A28A-6160FCC5262C}" dt="2023-06-28T23:50:25.046" v="692" actId="478"/>
          <ac:spMkLst>
            <pc:docMk/>
            <pc:sldMk cId="1857850470" sldId="314"/>
            <ac:spMk id="5" creationId="{767AA9BD-4193-15C1-C35E-EAF6BF196BA4}"/>
          </ac:spMkLst>
        </pc:spChg>
        <pc:spChg chg="add mod">
          <ac:chgData name="Thiago Henrique Gomes Panini" userId="cc6a5c77081c362d" providerId="LiveId" clId="{C68F2E4B-8156-457D-A28A-6160FCC5262C}" dt="2023-06-29T21:30:43.750" v="1917" actId="1036"/>
          <ac:spMkLst>
            <pc:docMk/>
            <pc:sldMk cId="1857850470" sldId="314"/>
            <ac:spMk id="7" creationId="{8FF90874-FD79-29F9-8FF9-5C89392FAC61}"/>
          </ac:spMkLst>
        </pc:spChg>
        <pc:spChg chg="add del mod">
          <ac:chgData name="Thiago Henrique Gomes Panini" userId="cc6a5c77081c362d" providerId="LiveId" clId="{C68F2E4B-8156-457D-A28A-6160FCC5262C}" dt="2023-06-28T23:51:42.101" v="725" actId="478"/>
          <ac:spMkLst>
            <pc:docMk/>
            <pc:sldMk cId="1857850470" sldId="314"/>
            <ac:spMk id="9" creationId="{4CBA8BBB-2939-02E2-9D8B-D599B8222D6A}"/>
          </ac:spMkLst>
        </pc:spChg>
        <pc:spChg chg="mod">
          <ac:chgData name="Thiago Henrique Gomes Panini" userId="cc6a5c77081c362d" providerId="LiveId" clId="{C68F2E4B-8156-457D-A28A-6160FCC5262C}" dt="2023-06-28T23:52:14.174" v="736" actId="1076"/>
          <ac:spMkLst>
            <pc:docMk/>
            <pc:sldMk cId="1857850470" sldId="314"/>
            <ac:spMk id="519" creationId="{00000000-0000-0000-0000-000000000000}"/>
          </ac:spMkLst>
        </pc:spChg>
        <pc:spChg chg="del">
          <ac:chgData name="Thiago Henrique Gomes Panini" userId="cc6a5c77081c362d" providerId="LiveId" clId="{C68F2E4B-8156-457D-A28A-6160FCC5262C}" dt="2023-06-28T23:51:40.566" v="724" actId="478"/>
          <ac:spMkLst>
            <pc:docMk/>
            <pc:sldMk cId="1857850470" sldId="314"/>
            <ac:spMk id="520" creationId="{00000000-0000-0000-0000-000000000000}"/>
          </ac:spMkLst>
        </pc:spChg>
        <pc:spChg chg="add del mod">
          <ac:chgData name="Thiago Henrique Gomes Panini" userId="cc6a5c77081c362d" providerId="LiveId" clId="{C68F2E4B-8156-457D-A28A-6160FCC5262C}" dt="2023-06-29T12:50:23.525" v="945" actId="1035"/>
          <ac:spMkLst>
            <pc:docMk/>
            <pc:sldMk cId="1857850470" sldId="314"/>
            <ac:spMk id="521" creationId="{00000000-0000-0000-0000-000000000000}"/>
          </ac:spMkLst>
        </pc:spChg>
        <pc:spChg chg="del">
          <ac:chgData name="Thiago Henrique Gomes Panini" userId="cc6a5c77081c362d" providerId="LiveId" clId="{C68F2E4B-8156-457D-A28A-6160FCC5262C}" dt="2023-06-28T23:50:19.920" v="689" actId="478"/>
          <ac:spMkLst>
            <pc:docMk/>
            <pc:sldMk cId="1857850470" sldId="314"/>
            <ac:spMk id="522" creationId="{00000000-0000-0000-0000-000000000000}"/>
          </ac:spMkLst>
        </pc:spChg>
        <pc:spChg chg="del">
          <ac:chgData name="Thiago Henrique Gomes Panini" userId="cc6a5c77081c362d" providerId="LiveId" clId="{C68F2E4B-8156-457D-A28A-6160FCC5262C}" dt="2023-06-28T23:50:21.532" v="690" actId="478"/>
          <ac:spMkLst>
            <pc:docMk/>
            <pc:sldMk cId="1857850470" sldId="314"/>
            <ac:spMk id="523" creationId="{00000000-0000-0000-0000-000000000000}"/>
          </ac:spMkLst>
        </pc:spChg>
        <pc:spChg chg="del">
          <ac:chgData name="Thiago Henrique Gomes Panini" userId="cc6a5c77081c362d" providerId="LiveId" clId="{C68F2E4B-8156-457D-A28A-6160FCC5262C}" dt="2023-06-28T23:50:22.461" v="691" actId="478"/>
          <ac:spMkLst>
            <pc:docMk/>
            <pc:sldMk cId="1857850470" sldId="314"/>
            <ac:spMk id="524" creationId="{00000000-0000-0000-0000-000000000000}"/>
          </ac:spMkLst>
        </pc:spChg>
        <pc:picChg chg="add mod">
          <ac:chgData name="Thiago Henrique Gomes Panini" userId="cc6a5c77081c362d" providerId="LiveId" clId="{C68F2E4B-8156-457D-A28A-6160FCC5262C}" dt="2023-06-29T12:50:23.525" v="945" actId="1035"/>
          <ac:picMkLst>
            <pc:docMk/>
            <pc:sldMk cId="1857850470" sldId="314"/>
            <ac:picMk id="6" creationId="{F4BBFC8E-F73B-245F-63F8-D6300863E493}"/>
          </ac:picMkLst>
        </pc:picChg>
        <pc:picChg chg="add mod">
          <ac:chgData name="Thiago Henrique Gomes Panini" userId="cc6a5c77081c362d" providerId="LiveId" clId="{C68F2E4B-8156-457D-A28A-6160FCC5262C}" dt="2023-06-28T23:53:31.395" v="761" actId="1076"/>
          <ac:picMkLst>
            <pc:docMk/>
            <pc:sldMk cId="1857850470" sldId="314"/>
            <ac:picMk id="10" creationId="{359DFF97-9E1E-C140-F5BA-3EE3D47CA9A5}"/>
          </ac:picMkLst>
        </pc:picChg>
        <pc:picChg chg="add mod">
          <ac:chgData name="Thiago Henrique Gomes Panini" userId="cc6a5c77081c362d" providerId="LiveId" clId="{C68F2E4B-8156-457D-A28A-6160FCC5262C}" dt="2023-06-28T23:54:08.280" v="770" actId="1076"/>
          <ac:picMkLst>
            <pc:docMk/>
            <pc:sldMk cId="1857850470" sldId="314"/>
            <ac:picMk id="11" creationId="{69388102-720A-D648-727E-6A0F92499D84}"/>
          </ac:picMkLst>
        </pc:picChg>
        <pc:picChg chg="add del mod">
          <ac:chgData name="Thiago Henrique Gomes Panini" userId="cc6a5c77081c362d" providerId="LiveId" clId="{C68F2E4B-8156-457D-A28A-6160FCC5262C}" dt="2023-06-28T23:54:19.566" v="773"/>
          <ac:picMkLst>
            <pc:docMk/>
            <pc:sldMk cId="1857850470" sldId="314"/>
            <ac:picMk id="12" creationId="{81663120-F6C7-AD15-D375-A2B274DB1C79}"/>
          </ac:picMkLst>
        </pc:picChg>
        <pc:picChg chg="add del mod">
          <ac:chgData name="Thiago Henrique Gomes Panini" userId="cc6a5c77081c362d" providerId="LiveId" clId="{C68F2E4B-8156-457D-A28A-6160FCC5262C}" dt="2023-06-28T23:54:19.566" v="773"/>
          <ac:picMkLst>
            <pc:docMk/>
            <pc:sldMk cId="1857850470" sldId="314"/>
            <ac:picMk id="13" creationId="{F97826CC-C9C9-2351-39DB-15116FA3A8B6}"/>
          </ac:picMkLst>
        </pc:picChg>
      </pc:sldChg>
      <pc:sldChg chg="addSp delSp modSp add mod">
        <pc:chgData name="Thiago Henrique Gomes Panini" userId="cc6a5c77081c362d" providerId="LiveId" clId="{C68F2E4B-8156-457D-A28A-6160FCC5262C}" dt="2023-06-28T23:58:04.241" v="869" actId="1076"/>
        <pc:sldMkLst>
          <pc:docMk/>
          <pc:sldMk cId="4284966588" sldId="315"/>
        </pc:sldMkLst>
        <pc:spChg chg="add mod">
          <ac:chgData name="Thiago Henrique Gomes Panini" userId="cc6a5c77081c362d" providerId="LiveId" clId="{C68F2E4B-8156-457D-A28A-6160FCC5262C}" dt="2023-06-28T23:55:53.344" v="837" actId="554"/>
          <ac:spMkLst>
            <pc:docMk/>
            <pc:sldMk cId="4284966588" sldId="315"/>
            <ac:spMk id="5" creationId="{7A2FEDC2-DF75-77C9-8F07-8BD0D6C43FDC}"/>
          </ac:spMkLst>
        </pc:spChg>
        <pc:spChg chg="del">
          <ac:chgData name="Thiago Henrique Gomes Panini" userId="cc6a5c77081c362d" providerId="LiveId" clId="{C68F2E4B-8156-457D-A28A-6160FCC5262C}" dt="2023-06-28T23:54:36.051" v="816" actId="478"/>
          <ac:spMkLst>
            <pc:docMk/>
            <pc:sldMk cId="4284966588" sldId="315"/>
            <ac:spMk id="7" creationId="{8FF90874-FD79-29F9-8FF9-5C89392FAC61}"/>
          </ac:spMkLst>
        </pc:spChg>
        <pc:spChg chg="add mod">
          <ac:chgData name="Thiago Henrique Gomes Panini" userId="cc6a5c77081c362d" providerId="LiveId" clId="{C68F2E4B-8156-457D-A28A-6160FCC5262C}" dt="2023-06-28T23:55:53.344" v="837" actId="554"/>
          <ac:spMkLst>
            <pc:docMk/>
            <pc:sldMk cId="4284966588" sldId="315"/>
            <ac:spMk id="8" creationId="{4E6FAE42-F277-D7C5-8332-5102E7E88970}"/>
          </ac:spMkLst>
        </pc:spChg>
        <pc:spChg chg="add mod">
          <ac:chgData name="Thiago Henrique Gomes Panini" userId="cc6a5c77081c362d" providerId="LiveId" clId="{C68F2E4B-8156-457D-A28A-6160FCC5262C}" dt="2023-06-28T23:55:53.344" v="837" actId="554"/>
          <ac:spMkLst>
            <pc:docMk/>
            <pc:sldMk cId="4284966588" sldId="315"/>
            <ac:spMk id="9" creationId="{719C3820-5546-0A09-EF30-D085218487CA}"/>
          </ac:spMkLst>
        </pc:spChg>
        <pc:spChg chg="add mod">
          <ac:chgData name="Thiago Henrique Gomes Panini" userId="cc6a5c77081c362d" providerId="LiveId" clId="{C68F2E4B-8156-457D-A28A-6160FCC5262C}" dt="2023-06-28T23:55:59.303" v="838" actId="554"/>
          <ac:spMkLst>
            <pc:docMk/>
            <pc:sldMk cId="4284966588" sldId="315"/>
            <ac:spMk id="12" creationId="{DC3FB7B3-3B1F-032F-3323-09DBA1B1B751}"/>
          </ac:spMkLst>
        </pc:spChg>
        <pc:spChg chg="add mod">
          <ac:chgData name="Thiago Henrique Gomes Panini" userId="cc6a5c77081c362d" providerId="LiveId" clId="{C68F2E4B-8156-457D-A28A-6160FCC5262C}" dt="2023-06-28T23:55:59.303" v="838" actId="554"/>
          <ac:spMkLst>
            <pc:docMk/>
            <pc:sldMk cId="4284966588" sldId="315"/>
            <ac:spMk id="13" creationId="{93CD8A57-9760-B3FF-6738-243BBC9BDE5E}"/>
          </ac:spMkLst>
        </pc:spChg>
        <pc:spChg chg="add mod">
          <ac:chgData name="Thiago Henrique Gomes Panini" userId="cc6a5c77081c362d" providerId="LiveId" clId="{C68F2E4B-8156-457D-A28A-6160FCC5262C}" dt="2023-06-28T23:55:59.303" v="838" actId="554"/>
          <ac:spMkLst>
            <pc:docMk/>
            <pc:sldMk cId="4284966588" sldId="315"/>
            <ac:spMk id="14" creationId="{57A38938-801B-66B1-21E4-9DDD16345991}"/>
          </ac:spMkLst>
        </pc:spChg>
        <pc:spChg chg="add mod">
          <ac:chgData name="Thiago Henrique Gomes Panini" userId="cc6a5c77081c362d" providerId="LiveId" clId="{C68F2E4B-8156-457D-A28A-6160FCC5262C}" dt="2023-06-28T23:55:47.395" v="836" actId="554"/>
          <ac:spMkLst>
            <pc:docMk/>
            <pc:sldMk cId="4284966588" sldId="315"/>
            <ac:spMk id="15" creationId="{78DC8816-178D-A570-FCFE-7581F20666C0}"/>
          </ac:spMkLst>
        </pc:spChg>
        <pc:spChg chg="add mod">
          <ac:chgData name="Thiago Henrique Gomes Panini" userId="cc6a5c77081c362d" providerId="LiveId" clId="{C68F2E4B-8156-457D-A28A-6160FCC5262C}" dt="2023-06-28T23:55:47.395" v="836" actId="554"/>
          <ac:spMkLst>
            <pc:docMk/>
            <pc:sldMk cId="4284966588" sldId="315"/>
            <ac:spMk id="16" creationId="{F57FA230-FF06-3A57-0FDA-8FA7A92887D3}"/>
          </ac:spMkLst>
        </pc:spChg>
        <pc:spChg chg="add mod">
          <ac:chgData name="Thiago Henrique Gomes Panini" userId="cc6a5c77081c362d" providerId="LiveId" clId="{C68F2E4B-8156-457D-A28A-6160FCC5262C}" dt="2023-06-28T23:55:47.395" v="836" actId="554"/>
          <ac:spMkLst>
            <pc:docMk/>
            <pc:sldMk cId="4284966588" sldId="315"/>
            <ac:spMk id="17" creationId="{54DF131B-6B1E-5EC1-7C3A-62F5BE23FCD3}"/>
          </ac:spMkLst>
        </pc:spChg>
        <pc:spChg chg="mod">
          <ac:chgData name="Thiago Henrique Gomes Panini" userId="cc6a5c77081c362d" providerId="LiveId" clId="{C68F2E4B-8156-457D-A28A-6160FCC5262C}" dt="2023-06-28T23:54:31.368" v="815" actId="6549"/>
          <ac:spMkLst>
            <pc:docMk/>
            <pc:sldMk cId="4284966588" sldId="315"/>
            <ac:spMk id="519" creationId="{00000000-0000-0000-0000-000000000000}"/>
          </ac:spMkLst>
        </pc:spChg>
        <pc:spChg chg="del">
          <ac:chgData name="Thiago Henrique Gomes Panini" userId="cc6a5c77081c362d" providerId="LiveId" clId="{C68F2E4B-8156-457D-A28A-6160FCC5262C}" dt="2023-06-28T23:54:36.051" v="816" actId="478"/>
          <ac:spMkLst>
            <pc:docMk/>
            <pc:sldMk cId="4284966588" sldId="315"/>
            <ac:spMk id="521" creationId="{00000000-0000-0000-0000-000000000000}"/>
          </ac:spMkLst>
        </pc:spChg>
        <pc:picChg chg="add mod">
          <ac:chgData name="Thiago Henrique Gomes Panini" userId="cc6a5c77081c362d" providerId="LiveId" clId="{C68F2E4B-8156-457D-A28A-6160FCC5262C}" dt="2023-06-28T23:56:04.397" v="849" actId="1036"/>
          <ac:picMkLst>
            <pc:docMk/>
            <pc:sldMk cId="4284966588" sldId="315"/>
            <ac:picMk id="2" creationId="{55540922-69B6-2D33-6FC3-AD06279A12F3}"/>
          </ac:picMkLst>
        </pc:picChg>
        <pc:picChg chg="add mod">
          <ac:chgData name="Thiago Henrique Gomes Panini" userId="cc6a5c77081c362d" providerId="LiveId" clId="{C68F2E4B-8156-457D-A28A-6160FCC5262C}" dt="2023-06-28T23:56:04.397" v="849" actId="1036"/>
          <ac:picMkLst>
            <pc:docMk/>
            <pc:sldMk cId="4284966588" sldId="315"/>
            <ac:picMk id="3" creationId="{8F761BC1-DCE6-B9B5-0EF7-802C6F39520F}"/>
          </ac:picMkLst>
        </pc:picChg>
        <pc:picChg chg="add mod">
          <ac:chgData name="Thiago Henrique Gomes Panini" userId="cc6a5c77081c362d" providerId="LiveId" clId="{C68F2E4B-8156-457D-A28A-6160FCC5262C}" dt="2023-06-28T23:56:04.397" v="849" actId="1036"/>
          <ac:picMkLst>
            <pc:docMk/>
            <pc:sldMk cId="4284966588" sldId="315"/>
            <ac:picMk id="4" creationId="{82F9F5E0-8594-87BA-5BDB-86729CF5135F}"/>
          </ac:picMkLst>
        </pc:picChg>
        <pc:picChg chg="del">
          <ac:chgData name="Thiago Henrique Gomes Panini" userId="cc6a5c77081c362d" providerId="LiveId" clId="{C68F2E4B-8156-457D-A28A-6160FCC5262C}" dt="2023-06-28T23:54:36.051" v="816" actId="478"/>
          <ac:picMkLst>
            <pc:docMk/>
            <pc:sldMk cId="4284966588" sldId="315"/>
            <ac:picMk id="6" creationId="{F4BBFC8E-F73B-245F-63F8-D6300863E493}"/>
          </ac:picMkLst>
        </pc:picChg>
        <pc:picChg chg="del">
          <ac:chgData name="Thiago Henrique Gomes Panini" userId="cc6a5c77081c362d" providerId="LiveId" clId="{C68F2E4B-8156-457D-A28A-6160FCC5262C}" dt="2023-06-28T23:54:36.051" v="816" actId="478"/>
          <ac:picMkLst>
            <pc:docMk/>
            <pc:sldMk cId="4284966588" sldId="315"/>
            <ac:picMk id="10" creationId="{359DFF97-9E1E-C140-F5BA-3EE3D47CA9A5}"/>
          </ac:picMkLst>
        </pc:picChg>
        <pc:picChg chg="del">
          <ac:chgData name="Thiago Henrique Gomes Panini" userId="cc6a5c77081c362d" providerId="LiveId" clId="{C68F2E4B-8156-457D-A28A-6160FCC5262C}" dt="2023-06-28T23:54:36.051" v="816" actId="478"/>
          <ac:picMkLst>
            <pc:docMk/>
            <pc:sldMk cId="4284966588" sldId="315"/>
            <ac:picMk id="11" creationId="{69388102-720A-D648-727E-6A0F92499D84}"/>
          </ac:picMkLst>
        </pc:picChg>
        <pc:picChg chg="add mod">
          <ac:chgData name="Thiago Henrique Gomes Panini" userId="cc6a5c77081c362d" providerId="LiveId" clId="{C68F2E4B-8156-457D-A28A-6160FCC5262C}" dt="2023-06-28T23:58:04.241" v="869" actId="1076"/>
          <ac:picMkLst>
            <pc:docMk/>
            <pc:sldMk cId="4284966588" sldId="315"/>
            <ac:picMk id="18" creationId="{5A3E1644-9C0B-030B-099E-1B07E4868D27}"/>
          </ac:picMkLst>
        </pc:picChg>
      </pc:sldChg>
      <pc:sldChg chg="addSp delSp modSp add mod">
        <pc:chgData name="Thiago Henrique Gomes Panini" userId="cc6a5c77081c362d" providerId="LiveId" clId="{C68F2E4B-8156-457D-A28A-6160FCC5262C}" dt="2023-06-28T23:58:14.738" v="870" actId="732"/>
        <pc:sldMkLst>
          <pc:docMk/>
          <pc:sldMk cId="2134136486" sldId="316"/>
        </pc:sldMkLst>
        <pc:spChg chg="del">
          <ac:chgData name="Thiago Henrique Gomes Panini" userId="cc6a5c77081c362d" providerId="LiveId" clId="{C68F2E4B-8156-457D-A28A-6160FCC5262C}" dt="2023-06-28T23:56:27.745" v="854" actId="478"/>
          <ac:spMkLst>
            <pc:docMk/>
            <pc:sldMk cId="2134136486" sldId="316"/>
            <ac:spMk id="5" creationId="{7A2FEDC2-DF75-77C9-8F07-8BD0D6C43FDC}"/>
          </ac:spMkLst>
        </pc:spChg>
        <pc:spChg chg="del">
          <ac:chgData name="Thiago Henrique Gomes Panini" userId="cc6a5c77081c362d" providerId="LiveId" clId="{C68F2E4B-8156-457D-A28A-6160FCC5262C}" dt="2023-06-28T23:56:27.745" v="854" actId="478"/>
          <ac:spMkLst>
            <pc:docMk/>
            <pc:sldMk cId="2134136486" sldId="316"/>
            <ac:spMk id="8" creationId="{4E6FAE42-F277-D7C5-8332-5102E7E88970}"/>
          </ac:spMkLst>
        </pc:spChg>
        <pc:spChg chg="del">
          <ac:chgData name="Thiago Henrique Gomes Panini" userId="cc6a5c77081c362d" providerId="LiveId" clId="{C68F2E4B-8156-457D-A28A-6160FCC5262C}" dt="2023-06-28T23:56:27.745" v="854" actId="478"/>
          <ac:spMkLst>
            <pc:docMk/>
            <pc:sldMk cId="2134136486" sldId="316"/>
            <ac:spMk id="9" creationId="{719C3820-5546-0A09-EF30-D085218487CA}"/>
          </ac:spMkLst>
        </pc:spChg>
        <pc:spChg chg="del">
          <ac:chgData name="Thiago Henrique Gomes Panini" userId="cc6a5c77081c362d" providerId="LiveId" clId="{C68F2E4B-8156-457D-A28A-6160FCC5262C}" dt="2023-06-28T23:56:27.745" v="854" actId="478"/>
          <ac:spMkLst>
            <pc:docMk/>
            <pc:sldMk cId="2134136486" sldId="316"/>
            <ac:spMk id="12" creationId="{DC3FB7B3-3B1F-032F-3323-09DBA1B1B751}"/>
          </ac:spMkLst>
        </pc:spChg>
        <pc:spChg chg="del">
          <ac:chgData name="Thiago Henrique Gomes Panini" userId="cc6a5c77081c362d" providerId="LiveId" clId="{C68F2E4B-8156-457D-A28A-6160FCC5262C}" dt="2023-06-28T23:56:27.745" v="854" actId="478"/>
          <ac:spMkLst>
            <pc:docMk/>
            <pc:sldMk cId="2134136486" sldId="316"/>
            <ac:spMk id="13" creationId="{93CD8A57-9760-B3FF-6738-243BBC9BDE5E}"/>
          </ac:spMkLst>
        </pc:spChg>
        <pc:spChg chg="del">
          <ac:chgData name="Thiago Henrique Gomes Panini" userId="cc6a5c77081c362d" providerId="LiveId" clId="{C68F2E4B-8156-457D-A28A-6160FCC5262C}" dt="2023-06-28T23:56:27.745" v="854" actId="478"/>
          <ac:spMkLst>
            <pc:docMk/>
            <pc:sldMk cId="2134136486" sldId="316"/>
            <ac:spMk id="14" creationId="{57A38938-801B-66B1-21E4-9DDD16345991}"/>
          </ac:spMkLst>
        </pc:spChg>
        <pc:spChg chg="del">
          <ac:chgData name="Thiago Henrique Gomes Panini" userId="cc6a5c77081c362d" providerId="LiveId" clId="{C68F2E4B-8156-457D-A28A-6160FCC5262C}" dt="2023-06-28T23:56:27.745" v="854" actId="478"/>
          <ac:spMkLst>
            <pc:docMk/>
            <pc:sldMk cId="2134136486" sldId="316"/>
            <ac:spMk id="15" creationId="{78DC8816-178D-A570-FCFE-7581F20666C0}"/>
          </ac:spMkLst>
        </pc:spChg>
        <pc:spChg chg="del">
          <ac:chgData name="Thiago Henrique Gomes Panini" userId="cc6a5c77081c362d" providerId="LiveId" clId="{C68F2E4B-8156-457D-A28A-6160FCC5262C}" dt="2023-06-28T23:56:27.745" v="854" actId="478"/>
          <ac:spMkLst>
            <pc:docMk/>
            <pc:sldMk cId="2134136486" sldId="316"/>
            <ac:spMk id="16" creationId="{F57FA230-FF06-3A57-0FDA-8FA7A92887D3}"/>
          </ac:spMkLst>
        </pc:spChg>
        <pc:spChg chg="del">
          <ac:chgData name="Thiago Henrique Gomes Panini" userId="cc6a5c77081c362d" providerId="LiveId" clId="{C68F2E4B-8156-457D-A28A-6160FCC5262C}" dt="2023-06-28T23:56:27.745" v="854" actId="478"/>
          <ac:spMkLst>
            <pc:docMk/>
            <pc:sldMk cId="2134136486" sldId="316"/>
            <ac:spMk id="17" creationId="{54DF131B-6B1E-5EC1-7C3A-62F5BE23FCD3}"/>
          </ac:spMkLst>
        </pc:spChg>
        <pc:picChg chg="del">
          <ac:chgData name="Thiago Henrique Gomes Panini" userId="cc6a5c77081c362d" providerId="LiveId" clId="{C68F2E4B-8156-457D-A28A-6160FCC5262C}" dt="2023-06-28T23:56:27.745" v="854" actId="478"/>
          <ac:picMkLst>
            <pc:docMk/>
            <pc:sldMk cId="2134136486" sldId="316"/>
            <ac:picMk id="2" creationId="{55540922-69B6-2D33-6FC3-AD06279A12F3}"/>
          </ac:picMkLst>
        </pc:picChg>
        <pc:picChg chg="del">
          <ac:chgData name="Thiago Henrique Gomes Panini" userId="cc6a5c77081c362d" providerId="LiveId" clId="{C68F2E4B-8156-457D-A28A-6160FCC5262C}" dt="2023-06-28T23:56:27.745" v="854" actId="478"/>
          <ac:picMkLst>
            <pc:docMk/>
            <pc:sldMk cId="2134136486" sldId="316"/>
            <ac:picMk id="3" creationId="{8F761BC1-DCE6-B9B5-0EF7-802C6F39520F}"/>
          </ac:picMkLst>
        </pc:picChg>
        <pc:picChg chg="del">
          <ac:chgData name="Thiago Henrique Gomes Panini" userId="cc6a5c77081c362d" providerId="LiveId" clId="{C68F2E4B-8156-457D-A28A-6160FCC5262C}" dt="2023-06-28T23:56:27.745" v="854" actId="478"/>
          <ac:picMkLst>
            <pc:docMk/>
            <pc:sldMk cId="2134136486" sldId="316"/>
            <ac:picMk id="4" creationId="{82F9F5E0-8594-87BA-5BDB-86729CF5135F}"/>
          </ac:picMkLst>
        </pc:picChg>
        <pc:picChg chg="add mod">
          <ac:chgData name="Thiago Henrique Gomes Panini" userId="cc6a5c77081c362d" providerId="LiveId" clId="{C68F2E4B-8156-457D-A28A-6160FCC5262C}" dt="2023-06-28T23:58:14.738" v="870" actId="732"/>
          <ac:picMkLst>
            <pc:docMk/>
            <pc:sldMk cId="2134136486" sldId="316"/>
            <ac:picMk id="6" creationId="{EBFF9AEC-CDA4-6C79-B90C-8FBAA53A7D66}"/>
          </ac:picMkLst>
        </pc:picChg>
        <pc:picChg chg="add del mod">
          <ac:chgData name="Thiago Henrique Gomes Panini" userId="cc6a5c77081c362d" providerId="LiveId" clId="{C68F2E4B-8156-457D-A28A-6160FCC5262C}" dt="2023-06-28T23:57:13.794" v="863" actId="478"/>
          <ac:picMkLst>
            <pc:docMk/>
            <pc:sldMk cId="2134136486" sldId="316"/>
            <ac:picMk id="7" creationId="{34C4494A-E4F3-A2A2-4C98-A85E9A6D1357}"/>
          </ac:picMkLst>
        </pc:picChg>
        <pc:picChg chg="del">
          <ac:chgData name="Thiago Henrique Gomes Panini" userId="cc6a5c77081c362d" providerId="LiveId" clId="{C68F2E4B-8156-457D-A28A-6160FCC5262C}" dt="2023-06-28T23:56:27.745" v="854" actId="478"/>
          <ac:picMkLst>
            <pc:docMk/>
            <pc:sldMk cId="2134136486" sldId="316"/>
            <ac:picMk id="18" creationId="{5A3E1644-9C0B-030B-099E-1B07E4868D27}"/>
          </ac:picMkLst>
        </pc:picChg>
      </pc:sldChg>
      <pc:sldChg chg="addSp delSp modSp add">
        <pc:chgData name="Thiago Henrique Gomes Panini" userId="cc6a5c77081c362d" providerId="LiveId" clId="{C68F2E4B-8156-457D-A28A-6160FCC5262C}" dt="2023-06-29T00:00:57.148" v="876" actId="14100"/>
        <pc:sldMkLst>
          <pc:docMk/>
          <pc:sldMk cId="2978436517" sldId="323"/>
        </pc:sldMkLst>
        <pc:picChg chg="del mod">
          <ac:chgData name="Thiago Henrique Gomes Panini" userId="cc6a5c77081c362d" providerId="LiveId" clId="{C68F2E4B-8156-457D-A28A-6160FCC5262C}" dt="2023-06-29T00:00:53.012" v="874" actId="478"/>
          <ac:picMkLst>
            <pc:docMk/>
            <pc:sldMk cId="2978436517" sldId="323"/>
            <ac:picMk id="22" creationId="{1BCACDCA-5011-5614-AB84-CF24E508EA6C}"/>
          </ac:picMkLst>
        </pc:picChg>
        <pc:picChg chg="add mod">
          <ac:chgData name="Thiago Henrique Gomes Panini" userId="cc6a5c77081c362d" providerId="LiveId" clId="{C68F2E4B-8156-457D-A28A-6160FCC5262C}" dt="2023-06-29T00:00:57.148" v="876" actId="14100"/>
          <ac:picMkLst>
            <pc:docMk/>
            <pc:sldMk cId="2978436517" sldId="323"/>
            <ac:picMk id="1026" creationId="{C2CA522D-FC8C-3F75-06C6-9BF187274F29}"/>
          </ac:picMkLst>
        </pc:picChg>
      </pc:sldChg>
      <pc:sldChg chg="addSp delSp modSp add ord">
        <pc:chgData name="Thiago Henrique Gomes Panini" userId="cc6a5c77081c362d" providerId="LiveId" clId="{C68F2E4B-8156-457D-A28A-6160FCC5262C}" dt="2023-06-29T15:13:17.468" v="1450"/>
        <pc:sldMkLst>
          <pc:docMk/>
          <pc:sldMk cId="1648506305" sldId="324"/>
        </pc:sldMkLst>
        <pc:spChg chg="add mod">
          <ac:chgData name="Thiago Henrique Gomes Panini" userId="cc6a5c77081c362d" providerId="LiveId" clId="{C68F2E4B-8156-457D-A28A-6160FCC5262C}" dt="2023-06-29T00:01:30.609" v="885"/>
          <ac:spMkLst>
            <pc:docMk/>
            <pc:sldMk cId="1648506305" sldId="324"/>
            <ac:spMk id="3" creationId="{3BB4FD85-A108-4F10-3E04-60281E40D957}"/>
          </ac:spMkLst>
        </pc:spChg>
        <pc:picChg chg="add mod">
          <ac:chgData name="Thiago Henrique Gomes Panini" userId="cc6a5c77081c362d" providerId="LiveId" clId="{C68F2E4B-8156-457D-A28A-6160FCC5262C}" dt="2023-06-29T00:01:23.390" v="884" actId="18131"/>
          <ac:picMkLst>
            <pc:docMk/>
            <pc:sldMk cId="1648506305" sldId="324"/>
            <ac:picMk id="2" creationId="{64504535-5F39-88DA-8AA4-A99657C42391}"/>
          </ac:picMkLst>
        </pc:picChg>
        <pc:picChg chg="add mod">
          <ac:chgData name="Thiago Henrique Gomes Panini" userId="cc6a5c77081c362d" providerId="LiveId" clId="{C68F2E4B-8156-457D-A28A-6160FCC5262C}" dt="2023-06-29T00:01:30.609" v="885"/>
          <ac:picMkLst>
            <pc:docMk/>
            <pc:sldMk cId="1648506305" sldId="324"/>
            <ac:picMk id="4" creationId="{52CBF77A-F5A1-EAAA-37E6-A39F50DE3837}"/>
          </ac:picMkLst>
        </pc:picChg>
        <pc:picChg chg="del">
          <ac:chgData name="Thiago Henrique Gomes Panini" userId="cc6a5c77081c362d" providerId="LiveId" clId="{C68F2E4B-8156-457D-A28A-6160FCC5262C}" dt="2023-06-29T00:01:02.969" v="878" actId="478"/>
          <ac:picMkLst>
            <pc:docMk/>
            <pc:sldMk cId="1648506305" sldId="324"/>
            <ac:picMk id="6" creationId="{EBFF9AEC-CDA4-6C79-B90C-8FBAA53A7D66}"/>
          </ac:picMkLst>
        </pc:picChg>
      </pc:sldChg>
      <pc:sldChg chg="addSp delSp modSp add mod ord">
        <pc:chgData name="Thiago Henrique Gomes Panini" userId="cc6a5c77081c362d" providerId="LiveId" clId="{C68F2E4B-8156-457D-A28A-6160FCC5262C}" dt="2023-06-29T21:30:14.667" v="1914" actId="1076"/>
        <pc:sldMkLst>
          <pc:docMk/>
          <pc:sldMk cId="2937375194" sldId="325"/>
        </pc:sldMkLst>
        <pc:spChg chg="del">
          <ac:chgData name="Thiago Henrique Gomes Panini" userId="cc6a5c77081c362d" providerId="LiveId" clId="{C68F2E4B-8156-457D-A28A-6160FCC5262C}" dt="2023-06-29T12:49:54.910" v="887" actId="478"/>
          <ac:spMkLst>
            <pc:docMk/>
            <pc:sldMk cId="2937375194" sldId="325"/>
            <ac:spMk id="5" creationId="{7A2FEDC2-DF75-77C9-8F07-8BD0D6C43FDC}"/>
          </ac:spMkLst>
        </pc:spChg>
        <pc:spChg chg="add del mod">
          <ac:chgData name="Thiago Henrique Gomes Panini" userId="cc6a5c77081c362d" providerId="LiveId" clId="{C68F2E4B-8156-457D-A28A-6160FCC5262C}" dt="2023-06-29T13:25:56.110" v="1094" actId="478"/>
          <ac:spMkLst>
            <pc:docMk/>
            <pc:sldMk cId="2937375194" sldId="325"/>
            <ac:spMk id="6" creationId="{112BDF17-16F2-6DA7-2201-02AE3256E0CA}"/>
          </ac:spMkLst>
        </pc:spChg>
        <pc:spChg chg="add del mod">
          <ac:chgData name="Thiago Henrique Gomes Panini" userId="cc6a5c77081c362d" providerId="LiveId" clId="{C68F2E4B-8156-457D-A28A-6160FCC5262C}" dt="2023-06-29T13:25:56.110" v="1094" actId="478"/>
          <ac:spMkLst>
            <pc:docMk/>
            <pc:sldMk cId="2937375194" sldId="325"/>
            <ac:spMk id="7" creationId="{F3C18E05-8DD0-CEAB-8542-9C6B6E28EECD}"/>
          </ac:spMkLst>
        </pc:spChg>
        <pc:spChg chg="del">
          <ac:chgData name="Thiago Henrique Gomes Panini" userId="cc6a5c77081c362d" providerId="LiveId" clId="{C68F2E4B-8156-457D-A28A-6160FCC5262C}" dt="2023-06-29T12:49:54.910" v="887" actId="478"/>
          <ac:spMkLst>
            <pc:docMk/>
            <pc:sldMk cId="2937375194" sldId="325"/>
            <ac:spMk id="8" creationId="{4E6FAE42-F277-D7C5-8332-5102E7E88970}"/>
          </ac:spMkLst>
        </pc:spChg>
        <pc:spChg chg="del">
          <ac:chgData name="Thiago Henrique Gomes Panini" userId="cc6a5c77081c362d" providerId="LiveId" clId="{C68F2E4B-8156-457D-A28A-6160FCC5262C}" dt="2023-06-29T12:49:54.910" v="887" actId="478"/>
          <ac:spMkLst>
            <pc:docMk/>
            <pc:sldMk cId="2937375194" sldId="325"/>
            <ac:spMk id="9" creationId="{719C3820-5546-0A09-EF30-D085218487CA}"/>
          </ac:spMkLst>
        </pc:spChg>
        <pc:spChg chg="add del mod">
          <ac:chgData name="Thiago Henrique Gomes Panini" userId="cc6a5c77081c362d" providerId="LiveId" clId="{C68F2E4B-8156-457D-A28A-6160FCC5262C}" dt="2023-06-29T13:25:56.110" v="1094" actId="478"/>
          <ac:spMkLst>
            <pc:docMk/>
            <pc:sldMk cId="2937375194" sldId="325"/>
            <ac:spMk id="10" creationId="{9109483D-5ADF-6A94-DC9C-B34B831E44BB}"/>
          </ac:spMkLst>
        </pc:spChg>
        <pc:spChg chg="add del mod">
          <ac:chgData name="Thiago Henrique Gomes Panini" userId="cc6a5c77081c362d" providerId="LiveId" clId="{C68F2E4B-8156-457D-A28A-6160FCC5262C}" dt="2023-06-29T12:53:33.776" v="967"/>
          <ac:spMkLst>
            <pc:docMk/>
            <pc:sldMk cId="2937375194" sldId="325"/>
            <ac:spMk id="11" creationId="{65B6CC12-8FBC-3C1B-5BA5-61788DFBEB02}"/>
          </ac:spMkLst>
        </pc:spChg>
        <pc:spChg chg="del">
          <ac:chgData name="Thiago Henrique Gomes Panini" userId="cc6a5c77081c362d" providerId="LiveId" clId="{C68F2E4B-8156-457D-A28A-6160FCC5262C}" dt="2023-06-29T12:49:54.910" v="887" actId="478"/>
          <ac:spMkLst>
            <pc:docMk/>
            <pc:sldMk cId="2937375194" sldId="325"/>
            <ac:spMk id="12" creationId="{DC3FB7B3-3B1F-032F-3323-09DBA1B1B751}"/>
          </ac:spMkLst>
        </pc:spChg>
        <pc:spChg chg="del">
          <ac:chgData name="Thiago Henrique Gomes Panini" userId="cc6a5c77081c362d" providerId="LiveId" clId="{C68F2E4B-8156-457D-A28A-6160FCC5262C}" dt="2023-06-29T12:49:54.910" v="887" actId="478"/>
          <ac:spMkLst>
            <pc:docMk/>
            <pc:sldMk cId="2937375194" sldId="325"/>
            <ac:spMk id="13" creationId="{93CD8A57-9760-B3FF-6738-243BBC9BDE5E}"/>
          </ac:spMkLst>
        </pc:spChg>
        <pc:spChg chg="del">
          <ac:chgData name="Thiago Henrique Gomes Panini" userId="cc6a5c77081c362d" providerId="LiveId" clId="{C68F2E4B-8156-457D-A28A-6160FCC5262C}" dt="2023-06-29T12:49:54.910" v="887" actId="478"/>
          <ac:spMkLst>
            <pc:docMk/>
            <pc:sldMk cId="2937375194" sldId="325"/>
            <ac:spMk id="14" creationId="{57A38938-801B-66B1-21E4-9DDD16345991}"/>
          </ac:spMkLst>
        </pc:spChg>
        <pc:spChg chg="del">
          <ac:chgData name="Thiago Henrique Gomes Panini" userId="cc6a5c77081c362d" providerId="LiveId" clId="{C68F2E4B-8156-457D-A28A-6160FCC5262C}" dt="2023-06-29T12:49:54.910" v="887" actId="478"/>
          <ac:spMkLst>
            <pc:docMk/>
            <pc:sldMk cId="2937375194" sldId="325"/>
            <ac:spMk id="15" creationId="{78DC8816-178D-A570-FCFE-7581F20666C0}"/>
          </ac:spMkLst>
        </pc:spChg>
        <pc:spChg chg="del">
          <ac:chgData name="Thiago Henrique Gomes Panini" userId="cc6a5c77081c362d" providerId="LiveId" clId="{C68F2E4B-8156-457D-A28A-6160FCC5262C}" dt="2023-06-29T12:49:54.910" v="887" actId="478"/>
          <ac:spMkLst>
            <pc:docMk/>
            <pc:sldMk cId="2937375194" sldId="325"/>
            <ac:spMk id="16" creationId="{F57FA230-FF06-3A57-0FDA-8FA7A92887D3}"/>
          </ac:spMkLst>
        </pc:spChg>
        <pc:spChg chg="del">
          <ac:chgData name="Thiago Henrique Gomes Panini" userId="cc6a5c77081c362d" providerId="LiveId" clId="{C68F2E4B-8156-457D-A28A-6160FCC5262C}" dt="2023-06-29T12:49:54.910" v="887" actId="478"/>
          <ac:spMkLst>
            <pc:docMk/>
            <pc:sldMk cId="2937375194" sldId="325"/>
            <ac:spMk id="17" creationId="{54DF131B-6B1E-5EC1-7C3A-62F5BE23FCD3}"/>
          </ac:spMkLst>
        </pc:spChg>
        <pc:spChg chg="add del mod">
          <ac:chgData name="Thiago Henrique Gomes Panini" userId="cc6a5c77081c362d" providerId="LiveId" clId="{C68F2E4B-8156-457D-A28A-6160FCC5262C}" dt="2023-06-29T12:56:09.458" v="1025" actId="478"/>
          <ac:spMkLst>
            <pc:docMk/>
            <pc:sldMk cId="2937375194" sldId="325"/>
            <ac:spMk id="19" creationId="{1F5B65F3-277C-9833-0DA3-2EC183683B4A}"/>
          </ac:spMkLst>
        </pc:spChg>
        <pc:spChg chg="add mod">
          <ac:chgData name="Thiago Henrique Gomes Panini" userId="cc6a5c77081c362d" providerId="LiveId" clId="{C68F2E4B-8156-457D-A28A-6160FCC5262C}" dt="2023-06-29T12:56:49.239" v="1034" actId="12788"/>
          <ac:spMkLst>
            <pc:docMk/>
            <pc:sldMk cId="2937375194" sldId="325"/>
            <ac:spMk id="20" creationId="{7A6876F2-6542-91C2-7BEE-61D7833C7AA6}"/>
          </ac:spMkLst>
        </pc:spChg>
        <pc:spChg chg="add mod">
          <ac:chgData name="Thiago Henrique Gomes Panini" userId="cc6a5c77081c362d" providerId="LiveId" clId="{C68F2E4B-8156-457D-A28A-6160FCC5262C}" dt="2023-06-29T12:56:49.239" v="1034" actId="12788"/>
          <ac:spMkLst>
            <pc:docMk/>
            <pc:sldMk cId="2937375194" sldId="325"/>
            <ac:spMk id="21" creationId="{C9B2DC79-47CB-7147-56A7-1AB3762B987A}"/>
          </ac:spMkLst>
        </pc:spChg>
        <pc:spChg chg="add del mod">
          <ac:chgData name="Thiago Henrique Gomes Panini" userId="cc6a5c77081c362d" providerId="LiveId" clId="{C68F2E4B-8156-457D-A28A-6160FCC5262C}" dt="2023-06-29T12:56:09.458" v="1025" actId="478"/>
          <ac:spMkLst>
            <pc:docMk/>
            <pc:sldMk cId="2937375194" sldId="325"/>
            <ac:spMk id="22" creationId="{8E842802-3C1E-8A8E-43E1-0417A0077ABD}"/>
          </ac:spMkLst>
        </pc:spChg>
        <pc:spChg chg="add mod">
          <ac:chgData name="Thiago Henrique Gomes Panini" userId="cc6a5c77081c362d" providerId="LiveId" clId="{C68F2E4B-8156-457D-A28A-6160FCC5262C}" dt="2023-06-29T13:30:41.770" v="1311" actId="20577"/>
          <ac:spMkLst>
            <pc:docMk/>
            <pc:sldMk cId="2937375194" sldId="325"/>
            <ac:spMk id="23" creationId="{ED019234-4EB4-5F79-1247-F0A5AAC7EE77}"/>
          </ac:spMkLst>
        </pc:spChg>
        <pc:spChg chg="add del mod">
          <ac:chgData name="Thiago Henrique Gomes Panini" userId="cc6a5c77081c362d" providerId="LiveId" clId="{C68F2E4B-8156-457D-A28A-6160FCC5262C}" dt="2023-06-29T12:56:42.617" v="1033"/>
          <ac:spMkLst>
            <pc:docMk/>
            <pc:sldMk cId="2937375194" sldId="325"/>
            <ac:spMk id="24" creationId="{765009E9-433A-AE61-78A4-26EDC46C3707}"/>
          </ac:spMkLst>
        </pc:spChg>
        <pc:spChg chg="add del mod">
          <ac:chgData name="Thiago Henrique Gomes Panini" userId="cc6a5c77081c362d" providerId="LiveId" clId="{C68F2E4B-8156-457D-A28A-6160FCC5262C}" dt="2023-06-29T12:56:42.617" v="1033"/>
          <ac:spMkLst>
            <pc:docMk/>
            <pc:sldMk cId="2937375194" sldId="325"/>
            <ac:spMk id="25" creationId="{5FF7630D-66A0-3568-8610-566D11D3E7E7}"/>
          </ac:spMkLst>
        </pc:spChg>
        <pc:spChg chg="add del mod">
          <ac:chgData name="Thiago Henrique Gomes Panini" userId="cc6a5c77081c362d" providerId="LiveId" clId="{C68F2E4B-8156-457D-A28A-6160FCC5262C}" dt="2023-06-29T12:56:42.617" v="1033"/>
          <ac:spMkLst>
            <pc:docMk/>
            <pc:sldMk cId="2937375194" sldId="325"/>
            <ac:spMk id="26" creationId="{E070960A-4378-9BE2-7A8A-04FE8F3BAD84}"/>
          </ac:spMkLst>
        </pc:spChg>
        <pc:spChg chg="add mod">
          <ac:chgData name="Thiago Henrique Gomes Panini" userId="cc6a5c77081c362d" providerId="LiveId" clId="{C68F2E4B-8156-457D-A28A-6160FCC5262C}" dt="2023-06-29T12:57:00.827" v="1038" actId="20577"/>
          <ac:spMkLst>
            <pc:docMk/>
            <pc:sldMk cId="2937375194" sldId="325"/>
            <ac:spMk id="27" creationId="{75AB6966-3ED6-00A7-AFCC-4F15149421B4}"/>
          </ac:spMkLst>
        </pc:spChg>
        <pc:spChg chg="add mod">
          <ac:chgData name="Thiago Henrique Gomes Panini" userId="cc6a5c77081c362d" providerId="LiveId" clId="{C68F2E4B-8156-457D-A28A-6160FCC5262C}" dt="2023-06-29T12:59:28.328" v="1048" actId="20577"/>
          <ac:spMkLst>
            <pc:docMk/>
            <pc:sldMk cId="2937375194" sldId="325"/>
            <ac:spMk id="28" creationId="{4302BA55-6ACC-A155-36E9-7BE587C35DC1}"/>
          </ac:spMkLst>
        </pc:spChg>
        <pc:spChg chg="add mod">
          <ac:chgData name="Thiago Henrique Gomes Panini" userId="cc6a5c77081c362d" providerId="LiveId" clId="{C68F2E4B-8156-457D-A28A-6160FCC5262C}" dt="2023-06-29T15:12:49.909" v="1445" actId="1076"/>
          <ac:spMkLst>
            <pc:docMk/>
            <pc:sldMk cId="2937375194" sldId="325"/>
            <ac:spMk id="30" creationId="{62E909F9-6D3A-9C1B-7D52-2377C82742A4}"/>
          </ac:spMkLst>
        </pc:spChg>
        <pc:spChg chg="add mod">
          <ac:chgData name="Thiago Henrique Gomes Panini" userId="cc6a5c77081c362d" providerId="LiveId" clId="{C68F2E4B-8156-457D-A28A-6160FCC5262C}" dt="2023-06-29T13:00:14.705" v="1058" actId="20577"/>
          <ac:spMkLst>
            <pc:docMk/>
            <pc:sldMk cId="2937375194" sldId="325"/>
            <ac:spMk id="31" creationId="{1C228DAD-B84B-DDB9-1A99-21DEB1D7DF5D}"/>
          </ac:spMkLst>
        </pc:spChg>
        <pc:spChg chg="add mod">
          <ac:chgData name="Thiago Henrique Gomes Panini" userId="cc6a5c77081c362d" providerId="LiveId" clId="{C68F2E4B-8156-457D-A28A-6160FCC5262C}" dt="2023-06-29T13:29:40.790" v="1098" actId="20577"/>
          <ac:spMkLst>
            <pc:docMk/>
            <pc:sldMk cId="2937375194" sldId="325"/>
            <ac:spMk id="32" creationId="{E97ED364-2930-D7B2-EAAA-165ACA4EF50A}"/>
          </ac:spMkLst>
        </pc:spChg>
        <pc:spChg chg="add mod">
          <ac:chgData name="Thiago Henrique Gomes Panini" userId="cc6a5c77081c362d" providerId="LiveId" clId="{C68F2E4B-8156-457D-A28A-6160FCC5262C}" dt="2023-06-29T15:12:41.637" v="1443" actId="1076"/>
          <ac:spMkLst>
            <pc:docMk/>
            <pc:sldMk cId="2937375194" sldId="325"/>
            <ac:spMk id="33" creationId="{A8EBD863-A228-5033-92E9-9FEEECA80F97}"/>
          </ac:spMkLst>
        </pc:spChg>
        <pc:picChg chg="del">
          <ac:chgData name="Thiago Henrique Gomes Panini" userId="cc6a5c77081c362d" providerId="LiveId" clId="{C68F2E4B-8156-457D-A28A-6160FCC5262C}" dt="2023-06-29T12:49:54.910" v="887" actId="478"/>
          <ac:picMkLst>
            <pc:docMk/>
            <pc:sldMk cId="2937375194" sldId="325"/>
            <ac:picMk id="2" creationId="{55540922-69B6-2D33-6FC3-AD06279A12F3}"/>
          </ac:picMkLst>
        </pc:picChg>
        <pc:picChg chg="del">
          <ac:chgData name="Thiago Henrique Gomes Panini" userId="cc6a5c77081c362d" providerId="LiveId" clId="{C68F2E4B-8156-457D-A28A-6160FCC5262C}" dt="2023-06-29T12:49:54.910" v="887" actId="478"/>
          <ac:picMkLst>
            <pc:docMk/>
            <pc:sldMk cId="2937375194" sldId="325"/>
            <ac:picMk id="3" creationId="{8F761BC1-DCE6-B9B5-0EF7-802C6F39520F}"/>
          </ac:picMkLst>
        </pc:picChg>
        <pc:picChg chg="del">
          <ac:chgData name="Thiago Henrique Gomes Panini" userId="cc6a5c77081c362d" providerId="LiveId" clId="{C68F2E4B-8156-457D-A28A-6160FCC5262C}" dt="2023-06-29T12:49:54.910" v="887" actId="478"/>
          <ac:picMkLst>
            <pc:docMk/>
            <pc:sldMk cId="2937375194" sldId="325"/>
            <ac:picMk id="4" creationId="{82F9F5E0-8594-87BA-5BDB-86729CF5135F}"/>
          </ac:picMkLst>
        </pc:picChg>
        <pc:picChg chg="del">
          <ac:chgData name="Thiago Henrique Gomes Panini" userId="cc6a5c77081c362d" providerId="LiveId" clId="{C68F2E4B-8156-457D-A28A-6160FCC5262C}" dt="2023-06-29T12:49:56.763" v="888" actId="478"/>
          <ac:picMkLst>
            <pc:docMk/>
            <pc:sldMk cId="2937375194" sldId="325"/>
            <ac:picMk id="18" creationId="{5A3E1644-9C0B-030B-099E-1B07E4868D27}"/>
          </ac:picMkLst>
        </pc:picChg>
        <pc:picChg chg="add del mod">
          <ac:chgData name="Thiago Henrique Gomes Panini" userId="cc6a5c77081c362d" providerId="LiveId" clId="{C68F2E4B-8156-457D-A28A-6160FCC5262C}" dt="2023-06-29T12:59:38.890" v="1050" actId="478"/>
          <ac:picMkLst>
            <pc:docMk/>
            <pc:sldMk cId="2937375194" sldId="325"/>
            <ac:picMk id="29" creationId="{5D4EEA3A-C327-0F2C-427D-2D95EA9384CB}"/>
          </ac:picMkLst>
        </pc:picChg>
        <pc:picChg chg="add mod">
          <ac:chgData name="Thiago Henrique Gomes Panini" userId="cc6a5c77081c362d" providerId="LiveId" clId="{C68F2E4B-8156-457D-A28A-6160FCC5262C}" dt="2023-06-29T21:30:14.667" v="1914" actId="1076"/>
          <ac:picMkLst>
            <pc:docMk/>
            <pc:sldMk cId="2937375194" sldId="325"/>
            <ac:picMk id="34" creationId="{FB1443C5-C946-E924-1358-E4CAA783540E}"/>
          </ac:picMkLst>
        </pc:picChg>
        <pc:picChg chg="add mod">
          <ac:chgData name="Thiago Henrique Gomes Panini" userId="cc6a5c77081c362d" providerId="LiveId" clId="{C68F2E4B-8156-457D-A28A-6160FCC5262C}" dt="2023-06-29T12:56:49.239" v="1034" actId="12788"/>
          <ac:picMkLst>
            <pc:docMk/>
            <pc:sldMk cId="2937375194" sldId="325"/>
            <ac:picMk id="1026" creationId="{9361D56F-A12C-B028-4945-A09D8905081F}"/>
          </ac:picMkLst>
        </pc:picChg>
        <pc:picChg chg="add mod">
          <ac:chgData name="Thiago Henrique Gomes Panini" userId="cc6a5c77081c362d" providerId="LiveId" clId="{C68F2E4B-8156-457D-A28A-6160FCC5262C}" dt="2023-06-29T12:59:49.877" v="1054" actId="1076"/>
          <ac:picMkLst>
            <pc:docMk/>
            <pc:sldMk cId="2937375194" sldId="325"/>
            <ac:picMk id="1028" creationId="{6627EE53-41CE-F02F-4E0B-8B7157732A8E}"/>
          </ac:picMkLst>
        </pc:picChg>
        <pc:picChg chg="add mod">
          <ac:chgData name="Thiago Henrique Gomes Panini" userId="cc6a5c77081c362d" providerId="LiveId" clId="{C68F2E4B-8156-457D-A28A-6160FCC5262C}" dt="2023-06-29T15:12:59.148" v="1446" actId="1076"/>
          <ac:picMkLst>
            <pc:docMk/>
            <pc:sldMk cId="2937375194" sldId="325"/>
            <ac:picMk id="1030" creationId="{5EBBCF80-7B5F-66FF-138D-01E01BFA98F4}"/>
          </ac:picMkLst>
        </pc:picChg>
      </pc:sldChg>
      <pc:sldChg chg="addSp delSp modSp add del mod">
        <pc:chgData name="Thiago Henrique Gomes Panini" userId="cc6a5c77081c362d" providerId="LiveId" clId="{C68F2E4B-8156-457D-A28A-6160FCC5262C}" dt="2023-06-29T21:45:52.042" v="2528" actId="47"/>
        <pc:sldMkLst>
          <pc:docMk/>
          <pc:sldMk cId="1754322997" sldId="326"/>
        </pc:sldMkLst>
        <pc:spChg chg="del">
          <ac:chgData name="Thiago Henrique Gomes Panini" userId="cc6a5c77081c362d" providerId="LiveId" clId="{C68F2E4B-8156-457D-A28A-6160FCC5262C}" dt="2023-06-29T15:13:53.478" v="1455" actId="478"/>
          <ac:spMkLst>
            <pc:docMk/>
            <pc:sldMk cId="1754322997" sldId="326"/>
            <ac:spMk id="20" creationId="{7A6876F2-6542-91C2-7BEE-61D7833C7AA6}"/>
          </ac:spMkLst>
        </pc:spChg>
        <pc:spChg chg="del">
          <ac:chgData name="Thiago Henrique Gomes Panini" userId="cc6a5c77081c362d" providerId="LiveId" clId="{C68F2E4B-8156-457D-A28A-6160FCC5262C}" dt="2023-06-29T15:13:53.478" v="1455" actId="478"/>
          <ac:spMkLst>
            <pc:docMk/>
            <pc:sldMk cId="1754322997" sldId="326"/>
            <ac:spMk id="21" creationId="{C9B2DC79-47CB-7147-56A7-1AB3762B987A}"/>
          </ac:spMkLst>
        </pc:spChg>
        <pc:spChg chg="del">
          <ac:chgData name="Thiago Henrique Gomes Panini" userId="cc6a5c77081c362d" providerId="LiveId" clId="{C68F2E4B-8156-457D-A28A-6160FCC5262C}" dt="2023-06-29T15:13:53.478" v="1455" actId="478"/>
          <ac:spMkLst>
            <pc:docMk/>
            <pc:sldMk cId="1754322997" sldId="326"/>
            <ac:spMk id="23" creationId="{ED019234-4EB4-5F79-1247-F0A5AAC7EE77}"/>
          </ac:spMkLst>
        </pc:spChg>
        <pc:spChg chg="del">
          <ac:chgData name="Thiago Henrique Gomes Panini" userId="cc6a5c77081c362d" providerId="LiveId" clId="{C68F2E4B-8156-457D-A28A-6160FCC5262C}" dt="2023-06-29T15:13:53.478" v="1455" actId="478"/>
          <ac:spMkLst>
            <pc:docMk/>
            <pc:sldMk cId="1754322997" sldId="326"/>
            <ac:spMk id="27" creationId="{75AB6966-3ED6-00A7-AFCC-4F15149421B4}"/>
          </ac:spMkLst>
        </pc:spChg>
        <pc:spChg chg="del">
          <ac:chgData name="Thiago Henrique Gomes Panini" userId="cc6a5c77081c362d" providerId="LiveId" clId="{C68F2E4B-8156-457D-A28A-6160FCC5262C}" dt="2023-06-29T15:13:53.478" v="1455" actId="478"/>
          <ac:spMkLst>
            <pc:docMk/>
            <pc:sldMk cId="1754322997" sldId="326"/>
            <ac:spMk id="28" creationId="{4302BA55-6ACC-A155-36E9-7BE587C35DC1}"/>
          </ac:spMkLst>
        </pc:spChg>
        <pc:spChg chg="del">
          <ac:chgData name="Thiago Henrique Gomes Panini" userId="cc6a5c77081c362d" providerId="LiveId" clId="{C68F2E4B-8156-457D-A28A-6160FCC5262C}" dt="2023-06-29T15:13:53.478" v="1455" actId="478"/>
          <ac:spMkLst>
            <pc:docMk/>
            <pc:sldMk cId="1754322997" sldId="326"/>
            <ac:spMk id="30" creationId="{62E909F9-6D3A-9C1B-7D52-2377C82742A4}"/>
          </ac:spMkLst>
        </pc:spChg>
        <pc:spChg chg="del">
          <ac:chgData name="Thiago Henrique Gomes Panini" userId="cc6a5c77081c362d" providerId="LiveId" clId="{C68F2E4B-8156-457D-A28A-6160FCC5262C}" dt="2023-06-29T15:14:08.211" v="1480" actId="478"/>
          <ac:spMkLst>
            <pc:docMk/>
            <pc:sldMk cId="1754322997" sldId="326"/>
            <ac:spMk id="31" creationId="{1C228DAD-B84B-DDB9-1A99-21DEB1D7DF5D}"/>
          </ac:spMkLst>
        </pc:spChg>
        <pc:spChg chg="del">
          <ac:chgData name="Thiago Henrique Gomes Panini" userId="cc6a5c77081c362d" providerId="LiveId" clId="{C68F2E4B-8156-457D-A28A-6160FCC5262C}" dt="2023-06-29T15:14:08.211" v="1480" actId="478"/>
          <ac:spMkLst>
            <pc:docMk/>
            <pc:sldMk cId="1754322997" sldId="326"/>
            <ac:spMk id="32" creationId="{E97ED364-2930-D7B2-EAAA-165ACA4EF50A}"/>
          </ac:spMkLst>
        </pc:spChg>
        <pc:spChg chg="del">
          <ac:chgData name="Thiago Henrique Gomes Panini" userId="cc6a5c77081c362d" providerId="LiveId" clId="{C68F2E4B-8156-457D-A28A-6160FCC5262C}" dt="2023-06-29T15:14:08.211" v="1480" actId="478"/>
          <ac:spMkLst>
            <pc:docMk/>
            <pc:sldMk cId="1754322997" sldId="326"/>
            <ac:spMk id="33" creationId="{A8EBD863-A228-5033-92E9-9FEEECA80F97}"/>
          </ac:spMkLst>
        </pc:spChg>
        <pc:spChg chg="mod">
          <ac:chgData name="Thiago Henrique Gomes Panini" userId="cc6a5c77081c362d" providerId="LiveId" clId="{C68F2E4B-8156-457D-A28A-6160FCC5262C}" dt="2023-06-29T15:13:58.715" v="1477" actId="20577"/>
          <ac:spMkLst>
            <pc:docMk/>
            <pc:sldMk cId="1754322997" sldId="326"/>
            <ac:spMk id="519" creationId="{00000000-0000-0000-0000-000000000000}"/>
          </ac:spMkLst>
        </pc:spChg>
        <pc:picChg chg="del">
          <ac:chgData name="Thiago Henrique Gomes Panini" userId="cc6a5c77081c362d" providerId="LiveId" clId="{C68F2E4B-8156-457D-A28A-6160FCC5262C}" dt="2023-06-29T15:13:53.478" v="1455" actId="478"/>
          <ac:picMkLst>
            <pc:docMk/>
            <pc:sldMk cId="1754322997" sldId="326"/>
            <ac:picMk id="1026" creationId="{9361D56F-A12C-B028-4945-A09D8905081F}"/>
          </ac:picMkLst>
        </pc:picChg>
        <pc:picChg chg="del">
          <ac:chgData name="Thiago Henrique Gomes Panini" userId="cc6a5c77081c362d" providerId="LiveId" clId="{C68F2E4B-8156-457D-A28A-6160FCC5262C}" dt="2023-06-29T15:13:53.478" v="1455" actId="478"/>
          <ac:picMkLst>
            <pc:docMk/>
            <pc:sldMk cId="1754322997" sldId="326"/>
            <ac:picMk id="1028" creationId="{6627EE53-41CE-F02F-4E0B-8B7157732A8E}"/>
          </ac:picMkLst>
        </pc:picChg>
        <pc:picChg chg="mod">
          <ac:chgData name="Thiago Henrique Gomes Panini" userId="cc6a5c77081c362d" providerId="LiveId" clId="{C68F2E4B-8156-457D-A28A-6160FCC5262C}" dt="2023-06-29T15:15:10.018" v="1486" actId="1076"/>
          <ac:picMkLst>
            <pc:docMk/>
            <pc:sldMk cId="1754322997" sldId="326"/>
            <ac:picMk id="1030" creationId="{5EBBCF80-7B5F-66FF-138D-01E01BFA98F4}"/>
          </ac:picMkLst>
        </pc:picChg>
        <pc:picChg chg="add mod">
          <ac:chgData name="Thiago Henrique Gomes Panini" userId="cc6a5c77081c362d" providerId="LiveId" clId="{C68F2E4B-8156-457D-A28A-6160FCC5262C}" dt="2023-06-29T15:15:03.263" v="1485" actId="14100"/>
          <ac:picMkLst>
            <pc:docMk/>
            <pc:sldMk cId="1754322997" sldId="326"/>
            <ac:picMk id="2050" creationId="{C4F39992-A381-AA0B-7AE2-326C81ABD8CE}"/>
          </ac:picMkLst>
        </pc:picChg>
      </pc:sldChg>
      <pc:sldChg chg="addSp delSp modSp add mod ord">
        <pc:chgData name="Thiago Henrique Gomes Panini" userId="cc6a5c77081c362d" providerId="LiveId" clId="{C68F2E4B-8156-457D-A28A-6160FCC5262C}" dt="2023-06-30T01:42:59.591" v="4073" actId="478"/>
        <pc:sldMkLst>
          <pc:docMk/>
          <pc:sldMk cId="942875286" sldId="327"/>
        </pc:sldMkLst>
        <pc:spChg chg="add mod">
          <ac:chgData name="Thiago Henrique Gomes Panini" userId="cc6a5c77081c362d" providerId="LiveId" clId="{C68F2E4B-8156-457D-A28A-6160FCC5262C}" dt="2023-06-29T21:43:20.199" v="2415" actId="1038"/>
          <ac:spMkLst>
            <pc:docMk/>
            <pc:sldMk cId="942875286" sldId="327"/>
            <ac:spMk id="2" creationId="{9A61EF1D-C74C-CF92-4D64-EBDE6066E6C0}"/>
          </ac:spMkLst>
        </pc:spChg>
        <pc:spChg chg="add mod">
          <ac:chgData name="Thiago Henrique Gomes Panini" userId="cc6a5c77081c362d" providerId="LiveId" clId="{C68F2E4B-8156-457D-A28A-6160FCC5262C}" dt="2023-06-29T21:45:12.110" v="2521" actId="1076"/>
          <ac:spMkLst>
            <pc:docMk/>
            <pc:sldMk cId="942875286" sldId="327"/>
            <ac:spMk id="4" creationId="{212B814A-04D1-AACD-9DA3-28CF57C7C374}"/>
          </ac:spMkLst>
        </pc:spChg>
        <pc:spChg chg="add del mod">
          <ac:chgData name="Thiago Henrique Gomes Panini" userId="cc6a5c77081c362d" providerId="LiveId" clId="{C68F2E4B-8156-457D-A28A-6160FCC5262C}" dt="2023-06-29T21:42:56.715" v="2410" actId="478"/>
          <ac:spMkLst>
            <pc:docMk/>
            <pc:sldMk cId="942875286" sldId="327"/>
            <ac:spMk id="6" creationId="{9A91B34F-B772-65D0-F400-FC938BD919EE}"/>
          </ac:spMkLst>
        </pc:spChg>
        <pc:spChg chg="add mod">
          <ac:chgData name="Thiago Henrique Gomes Panini" userId="cc6a5c77081c362d" providerId="LiveId" clId="{C68F2E4B-8156-457D-A28A-6160FCC5262C}" dt="2023-06-29T21:45:43.108" v="2527" actId="1035"/>
          <ac:spMkLst>
            <pc:docMk/>
            <pc:sldMk cId="942875286" sldId="327"/>
            <ac:spMk id="7" creationId="{5FC71706-FEC5-6670-67F5-AF161219A5B8}"/>
          </ac:spMkLst>
        </pc:spChg>
        <pc:spChg chg="mod">
          <ac:chgData name="Thiago Henrique Gomes Panini" userId="cc6a5c77081c362d" providerId="LiveId" clId="{C68F2E4B-8156-457D-A28A-6160FCC5262C}" dt="2023-06-30T01:00:40.852" v="3286"/>
          <ac:spMkLst>
            <pc:docMk/>
            <pc:sldMk cId="942875286" sldId="327"/>
            <ac:spMk id="15" creationId="{BCB3361B-5322-C32A-F9CB-E77FFE597997}"/>
          </ac:spMkLst>
        </pc:spChg>
        <pc:spChg chg="add del mod">
          <ac:chgData name="Thiago Henrique Gomes Panini" userId="cc6a5c77081c362d" providerId="LiveId" clId="{C68F2E4B-8156-457D-A28A-6160FCC5262C}" dt="2023-06-30T01:42:59.591" v="4073" actId="478"/>
          <ac:spMkLst>
            <pc:docMk/>
            <pc:sldMk cId="942875286" sldId="327"/>
            <ac:spMk id="16" creationId="{71639F69-1599-DEFF-C2E7-A8051DA142EF}"/>
          </ac:spMkLst>
        </pc:spChg>
        <pc:spChg chg="mod">
          <ac:chgData name="Thiago Henrique Gomes Panini" userId="cc6a5c77081c362d" providerId="LiveId" clId="{C68F2E4B-8156-457D-A28A-6160FCC5262C}" dt="2023-06-30T01:23:45.033" v="3295"/>
          <ac:spMkLst>
            <pc:docMk/>
            <pc:sldMk cId="942875286" sldId="327"/>
            <ac:spMk id="19" creationId="{EFF4FD36-C793-AC33-91BE-641A09C8A129}"/>
          </ac:spMkLst>
        </pc:spChg>
        <pc:spChg chg="mod">
          <ac:chgData name="Thiago Henrique Gomes Panini" userId="cc6a5c77081c362d" providerId="LiveId" clId="{C68F2E4B-8156-457D-A28A-6160FCC5262C}" dt="2023-06-30T01:25:09.959" v="3313"/>
          <ac:spMkLst>
            <pc:docMk/>
            <pc:sldMk cId="942875286" sldId="327"/>
            <ac:spMk id="22" creationId="{87513C9C-89F1-9CD5-A9C0-54778CC04826}"/>
          </ac:spMkLst>
        </pc:spChg>
        <pc:grpChg chg="add del mod">
          <ac:chgData name="Thiago Henrique Gomes Panini" userId="cc6a5c77081c362d" providerId="LiveId" clId="{C68F2E4B-8156-457D-A28A-6160FCC5262C}" dt="2023-06-30T01:23:44.654" v="3294" actId="21"/>
          <ac:grpSpMkLst>
            <pc:docMk/>
            <pc:sldMk cId="942875286" sldId="327"/>
            <ac:grpSpMk id="13" creationId="{DD468AE4-BF30-F07B-6530-FFC9DB4780D0}"/>
          </ac:grpSpMkLst>
        </pc:grpChg>
        <pc:grpChg chg="add del mod">
          <ac:chgData name="Thiago Henrique Gomes Panini" userId="cc6a5c77081c362d" providerId="LiveId" clId="{C68F2E4B-8156-457D-A28A-6160FCC5262C}" dt="2023-06-30T01:42:59.591" v="4073" actId="478"/>
          <ac:grpSpMkLst>
            <pc:docMk/>
            <pc:sldMk cId="942875286" sldId="327"/>
            <ac:grpSpMk id="17" creationId="{2C7C6911-5780-9C3F-A8AC-F1A3297FD99F}"/>
          </ac:grpSpMkLst>
        </pc:grpChg>
        <pc:grpChg chg="add del mod">
          <ac:chgData name="Thiago Henrique Gomes Panini" userId="cc6a5c77081c362d" providerId="LiveId" clId="{C68F2E4B-8156-457D-A28A-6160FCC5262C}" dt="2023-06-30T01:25:20.831" v="3318"/>
          <ac:grpSpMkLst>
            <pc:docMk/>
            <pc:sldMk cId="942875286" sldId="327"/>
            <ac:grpSpMk id="20" creationId="{42E2AAD4-8958-E816-5BDC-BAC3703F978E}"/>
          </ac:grpSpMkLst>
        </pc:grpChg>
        <pc:picChg chg="mod">
          <ac:chgData name="Thiago Henrique Gomes Panini" userId="cc6a5c77081c362d" providerId="LiveId" clId="{C68F2E4B-8156-457D-A28A-6160FCC5262C}" dt="2023-06-30T01:00:40.852" v="3286"/>
          <ac:picMkLst>
            <pc:docMk/>
            <pc:sldMk cId="942875286" sldId="327"/>
            <ac:picMk id="14" creationId="{B5E08F57-EBC2-F0FF-0ED4-A0636BC8DFBD}"/>
          </ac:picMkLst>
        </pc:picChg>
        <pc:picChg chg="mod">
          <ac:chgData name="Thiago Henrique Gomes Panini" userId="cc6a5c77081c362d" providerId="LiveId" clId="{C68F2E4B-8156-457D-A28A-6160FCC5262C}" dt="2023-06-30T01:23:45.033" v="3295"/>
          <ac:picMkLst>
            <pc:docMk/>
            <pc:sldMk cId="942875286" sldId="327"/>
            <ac:picMk id="18" creationId="{B001B4AA-88C1-36D9-DB63-7220B54308B6}"/>
          </ac:picMkLst>
        </pc:picChg>
        <pc:picChg chg="mod">
          <ac:chgData name="Thiago Henrique Gomes Panini" userId="cc6a5c77081c362d" providerId="LiveId" clId="{C68F2E4B-8156-457D-A28A-6160FCC5262C}" dt="2023-06-30T01:25:09.959" v="3313"/>
          <ac:picMkLst>
            <pc:docMk/>
            <pc:sldMk cId="942875286" sldId="327"/>
            <ac:picMk id="21" creationId="{478263D4-60A3-7BE6-8495-17371DC21722}"/>
          </ac:picMkLst>
        </pc:picChg>
        <pc:picChg chg="mod">
          <ac:chgData name="Thiago Henrique Gomes Panini" userId="cc6a5c77081c362d" providerId="LiveId" clId="{C68F2E4B-8156-457D-A28A-6160FCC5262C}" dt="2023-06-29T21:43:37.601" v="2417" actId="1076"/>
          <ac:picMkLst>
            <pc:docMk/>
            <pc:sldMk cId="942875286" sldId="327"/>
            <ac:picMk id="1030" creationId="{5EBBCF80-7B5F-66FF-138D-01E01BFA98F4}"/>
          </ac:picMkLst>
        </pc:picChg>
        <pc:picChg chg="del">
          <ac:chgData name="Thiago Henrique Gomes Panini" userId="cc6a5c77081c362d" providerId="LiveId" clId="{C68F2E4B-8156-457D-A28A-6160FCC5262C}" dt="2023-06-29T15:15:58.509" v="1488" actId="478"/>
          <ac:picMkLst>
            <pc:docMk/>
            <pc:sldMk cId="942875286" sldId="327"/>
            <ac:picMk id="2050" creationId="{C4F39992-A381-AA0B-7AE2-326C81ABD8CE}"/>
          </ac:picMkLst>
        </pc:picChg>
        <pc:picChg chg="add mod">
          <ac:chgData name="Thiago Henrique Gomes Panini" userId="cc6a5c77081c362d" providerId="LiveId" clId="{C68F2E4B-8156-457D-A28A-6160FCC5262C}" dt="2023-06-29T21:38:23.125" v="2076" actId="1076"/>
          <ac:picMkLst>
            <pc:docMk/>
            <pc:sldMk cId="942875286" sldId="327"/>
            <ac:picMk id="3074" creationId="{48B8F2CD-A08F-3DEA-68B2-0F78F1F70A19}"/>
          </ac:picMkLst>
        </pc:picChg>
        <pc:cxnChg chg="add">
          <ac:chgData name="Thiago Henrique Gomes Panini" userId="cc6a5c77081c362d" providerId="LiveId" clId="{C68F2E4B-8156-457D-A28A-6160FCC5262C}" dt="2023-06-29T21:43:46.930" v="2418" actId="11529"/>
          <ac:cxnSpMkLst>
            <pc:docMk/>
            <pc:sldMk cId="942875286" sldId="327"/>
            <ac:cxnSpMk id="9" creationId="{8B8D55A8-5169-C635-8C8D-F4DE030E089A}"/>
          </ac:cxnSpMkLst>
        </pc:cxnChg>
        <pc:cxnChg chg="add mod">
          <ac:chgData name="Thiago Henrique Gomes Panini" userId="cc6a5c77081c362d" providerId="LiveId" clId="{C68F2E4B-8156-457D-A28A-6160FCC5262C}" dt="2023-06-29T21:43:52.313" v="2420" actId="1076"/>
          <ac:cxnSpMkLst>
            <pc:docMk/>
            <pc:sldMk cId="942875286" sldId="327"/>
            <ac:cxnSpMk id="10" creationId="{D7DC1B41-96FD-43DB-94F3-22B5E33B96F1}"/>
          </ac:cxnSpMkLst>
        </pc:cxnChg>
        <pc:cxnChg chg="add del mod">
          <ac:chgData name="Thiago Henrique Gomes Panini" userId="cc6a5c77081c362d" providerId="LiveId" clId="{C68F2E4B-8156-457D-A28A-6160FCC5262C}" dt="2023-06-29T21:44:07.964" v="2425" actId="478"/>
          <ac:cxnSpMkLst>
            <pc:docMk/>
            <pc:sldMk cId="942875286" sldId="327"/>
            <ac:cxnSpMk id="11" creationId="{3349A3B7-26DC-E064-9E74-656EA40B25C8}"/>
          </ac:cxnSpMkLst>
        </pc:cxnChg>
        <pc:cxnChg chg="add del mod">
          <ac:chgData name="Thiago Henrique Gomes Panini" userId="cc6a5c77081c362d" providerId="LiveId" clId="{C68F2E4B-8156-457D-A28A-6160FCC5262C}" dt="2023-06-29T21:44:07.964" v="2425" actId="478"/>
          <ac:cxnSpMkLst>
            <pc:docMk/>
            <pc:sldMk cId="942875286" sldId="327"/>
            <ac:cxnSpMk id="12" creationId="{76B375E8-C5DA-B145-1FDD-7766D50B4E6D}"/>
          </ac:cxnSpMkLst>
        </pc:cxnChg>
      </pc:sldChg>
      <pc:sldChg chg="addSp modSp add del mod">
        <pc:chgData name="Thiago Henrique Gomes Panini" userId="cc6a5c77081c362d" providerId="LiveId" clId="{C68F2E4B-8156-457D-A28A-6160FCC5262C}" dt="2023-06-29T21:45:52.042" v="2528" actId="47"/>
        <pc:sldMkLst>
          <pc:docMk/>
          <pc:sldMk cId="2474849556" sldId="328"/>
        </pc:sldMkLst>
        <pc:spChg chg="mod">
          <ac:chgData name="Thiago Henrique Gomes Panini" userId="cc6a5c77081c362d" providerId="LiveId" clId="{C68F2E4B-8156-457D-A28A-6160FCC5262C}" dt="2023-06-29T21:39:01.285" v="2115" actId="1076"/>
          <ac:spMkLst>
            <pc:docMk/>
            <pc:sldMk cId="2474849556" sldId="328"/>
            <ac:spMk id="2" creationId="{9A61EF1D-C74C-CF92-4D64-EBDE6066E6C0}"/>
          </ac:spMkLst>
        </pc:spChg>
        <pc:spChg chg="add mod">
          <ac:chgData name="Thiago Henrique Gomes Panini" userId="cc6a5c77081c362d" providerId="LiveId" clId="{C68F2E4B-8156-457D-A28A-6160FCC5262C}" dt="2023-06-29T21:38:38.193" v="2079" actId="1076"/>
          <ac:spMkLst>
            <pc:docMk/>
            <pc:sldMk cId="2474849556" sldId="328"/>
            <ac:spMk id="3" creationId="{8A13993A-F093-BCD3-2FBE-A12DF7A0E3F7}"/>
          </ac:spMkLst>
        </pc:spChg>
        <pc:spChg chg="add mod">
          <ac:chgData name="Thiago Henrique Gomes Panini" userId="cc6a5c77081c362d" providerId="LiveId" clId="{C68F2E4B-8156-457D-A28A-6160FCC5262C}" dt="2023-06-29T21:38:38.984" v="2080" actId="1076"/>
          <ac:spMkLst>
            <pc:docMk/>
            <pc:sldMk cId="2474849556" sldId="328"/>
            <ac:spMk id="4" creationId="{05951ABB-C6C4-BE39-D4FA-1DCEDDD4C37D}"/>
          </ac:spMkLst>
        </pc:spChg>
        <pc:spChg chg="add mod">
          <ac:chgData name="Thiago Henrique Gomes Panini" userId="cc6a5c77081c362d" providerId="LiveId" clId="{C68F2E4B-8156-457D-A28A-6160FCC5262C}" dt="2023-06-29T21:39:32.823" v="2116" actId="1076"/>
          <ac:spMkLst>
            <pc:docMk/>
            <pc:sldMk cId="2474849556" sldId="328"/>
            <ac:spMk id="5" creationId="{B9D38D0A-0A8E-D8FF-5A69-643BB9EF08ED}"/>
          </ac:spMkLst>
        </pc:spChg>
      </pc:sldChg>
      <pc:sldChg chg="add del">
        <pc:chgData name="Thiago Henrique Gomes Panini" userId="cc6a5c77081c362d" providerId="LiveId" clId="{C68F2E4B-8156-457D-A28A-6160FCC5262C}" dt="2023-06-29T22:06:21.093" v="2534" actId="47"/>
        <pc:sldMkLst>
          <pc:docMk/>
          <pc:sldMk cId="3092529593" sldId="328"/>
        </pc:sldMkLst>
      </pc:sldChg>
      <pc:sldChg chg="addSp delSp modSp add del mod ord">
        <pc:chgData name="Thiago Henrique Gomes Panini" userId="cc6a5c77081c362d" providerId="LiveId" clId="{C68F2E4B-8156-457D-A28A-6160FCC5262C}" dt="2023-06-30T01:42:29.276" v="4069" actId="47"/>
        <pc:sldMkLst>
          <pc:docMk/>
          <pc:sldMk cId="4121060492" sldId="329"/>
        </pc:sldMkLst>
        <pc:spChg chg="del">
          <ac:chgData name="Thiago Henrique Gomes Panini" userId="cc6a5c77081c362d" providerId="LiveId" clId="{C68F2E4B-8156-457D-A28A-6160FCC5262C}" dt="2023-06-29T22:05:38.623" v="2531" actId="478"/>
          <ac:spMkLst>
            <pc:docMk/>
            <pc:sldMk cId="4121060492" sldId="329"/>
            <ac:spMk id="5" creationId="{7A2FEDC2-DF75-77C9-8F07-8BD0D6C43FDC}"/>
          </ac:spMkLst>
        </pc:spChg>
        <pc:spChg chg="del">
          <ac:chgData name="Thiago Henrique Gomes Panini" userId="cc6a5c77081c362d" providerId="LiveId" clId="{C68F2E4B-8156-457D-A28A-6160FCC5262C}" dt="2023-06-29T22:05:38.623" v="2531" actId="478"/>
          <ac:spMkLst>
            <pc:docMk/>
            <pc:sldMk cId="4121060492" sldId="329"/>
            <ac:spMk id="8" creationId="{4E6FAE42-F277-D7C5-8332-5102E7E88970}"/>
          </ac:spMkLst>
        </pc:spChg>
        <pc:spChg chg="del">
          <ac:chgData name="Thiago Henrique Gomes Panini" userId="cc6a5c77081c362d" providerId="LiveId" clId="{C68F2E4B-8156-457D-A28A-6160FCC5262C}" dt="2023-06-29T22:05:38.623" v="2531" actId="478"/>
          <ac:spMkLst>
            <pc:docMk/>
            <pc:sldMk cId="4121060492" sldId="329"/>
            <ac:spMk id="9" creationId="{719C3820-5546-0A09-EF30-D085218487CA}"/>
          </ac:spMkLst>
        </pc:spChg>
        <pc:spChg chg="del">
          <ac:chgData name="Thiago Henrique Gomes Panini" userId="cc6a5c77081c362d" providerId="LiveId" clId="{C68F2E4B-8156-457D-A28A-6160FCC5262C}" dt="2023-06-29T22:05:38.623" v="2531" actId="478"/>
          <ac:spMkLst>
            <pc:docMk/>
            <pc:sldMk cId="4121060492" sldId="329"/>
            <ac:spMk id="12" creationId="{DC3FB7B3-3B1F-032F-3323-09DBA1B1B751}"/>
          </ac:spMkLst>
        </pc:spChg>
        <pc:spChg chg="del">
          <ac:chgData name="Thiago Henrique Gomes Panini" userId="cc6a5c77081c362d" providerId="LiveId" clId="{C68F2E4B-8156-457D-A28A-6160FCC5262C}" dt="2023-06-29T22:05:38.623" v="2531" actId="478"/>
          <ac:spMkLst>
            <pc:docMk/>
            <pc:sldMk cId="4121060492" sldId="329"/>
            <ac:spMk id="13" creationId="{93CD8A57-9760-B3FF-6738-243BBC9BDE5E}"/>
          </ac:spMkLst>
        </pc:spChg>
        <pc:spChg chg="del">
          <ac:chgData name="Thiago Henrique Gomes Panini" userId="cc6a5c77081c362d" providerId="LiveId" clId="{C68F2E4B-8156-457D-A28A-6160FCC5262C}" dt="2023-06-29T22:05:38.623" v="2531" actId="478"/>
          <ac:spMkLst>
            <pc:docMk/>
            <pc:sldMk cId="4121060492" sldId="329"/>
            <ac:spMk id="14" creationId="{57A38938-801B-66B1-21E4-9DDD16345991}"/>
          </ac:spMkLst>
        </pc:spChg>
        <pc:spChg chg="del">
          <ac:chgData name="Thiago Henrique Gomes Panini" userId="cc6a5c77081c362d" providerId="LiveId" clId="{C68F2E4B-8156-457D-A28A-6160FCC5262C}" dt="2023-06-29T22:05:38.623" v="2531" actId="478"/>
          <ac:spMkLst>
            <pc:docMk/>
            <pc:sldMk cId="4121060492" sldId="329"/>
            <ac:spMk id="15" creationId="{78DC8816-178D-A570-FCFE-7581F20666C0}"/>
          </ac:spMkLst>
        </pc:spChg>
        <pc:spChg chg="del">
          <ac:chgData name="Thiago Henrique Gomes Panini" userId="cc6a5c77081c362d" providerId="LiveId" clId="{C68F2E4B-8156-457D-A28A-6160FCC5262C}" dt="2023-06-29T22:05:38.623" v="2531" actId="478"/>
          <ac:spMkLst>
            <pc:docMk/>
            <pc:sldMk cId="4121060492" sldId="329"/>
            <ac:spMk id="16" creationId="{F57FA230-FF06-3A57-0FDA-8FA7A92887D3}"/>
          </ac:spMkLst>
        </pc:spChg>
        <pc:spChg chg="del">
          <ac:chgData name="Thiago Henrique Gomes Panini" userId="cc6a5c77081c362d" providerId="LiveId" clId="{C68F2E4B-8156-457D-A28A-6160FCC5262C}" dt="2023-06-29T22:05:38.623" v="2531" actId="478"/>
          <ac:spMkLst>
            <pc:docMk/>
            <pc:sldMk cId="4121060492" sldId="329"/>
            <ac:spMk id="17" creationId="{54DF131B-6B1E-5EC1-7C3A-62F5BE23FCD3}"/>
          </ac:spMkLst>
        </pc:spChg>
        <pc:spChg chg="add mod">
          <ac:chgData name="Thiago Henrique Gomes Panini" userId="cc6a5c77081c362d" providerId="LiveId" clId="{C68F2E4B-8156-457D-A28A-6160FCC5262C}" dt="2023-06-29T22:16:27.590" v="2590" actId="14100"/>
          <ac:spMkLst>
            <pc:docMk/>
            <pc:sldMk cId="4121060492" sldId="329"/>
            <ac:spMk id="21" creationId="{185E00E2-5A25-16EE-DD20-7F5753F997D8}"/>
          </ac:spMkLst>
        </pc:spChg>
        <pc:spChg chg="add del mod">
          <ac:chgData name="Thiago Henrique Gomes Panini" userId="cc6a5c77081c362d" providerId="LiveId" clId="{C68F2E4B-8156-457D-A28A-6160FCC5262C}" dt="2023-06-29T22:16:14.015" v="2588"/>
          <ac:spMkLst>
            <pc:docMk/>
            <pc:sldMk cId="4121060492" sldId="329"/>
            <ac:spMk id="22" creationId="{D0BAD10E-0E83-A9CC-B47D-0D68883FC6F0}"/>
          </ac:spMkLst>
        </pc:spChg>
        <pc:spChg chg="add mod">
          <ac:chgData name="Thiago Henrique Gomes Panini" userId="cc6a5c77081c362d" providerId="LiveId" clId="{C68F2E4B-8156-457D-A28A-6160FCC5262C}" dt="2023-06-29T22:16:34.238" v="2592" actId="1076"/>
          <ac:spMkLst>
            <pc:docMk/>
            <pc:sldMk cId="4121060492" sldId="329"/>
            <ac:spMk id="23" creationId="{D18E4A25-2CD7-9204-94EB-F83F67F50DCD}"/>
          </ac:spMkLst>
        </pc:spChg>
        <pc:spChg chg="add mod">
          <ac:chgData name="Thiago Henrique Gomes Panini" userId="cc6a5c77081c362d" providerId="LiveId" clId="{C68F2E4B-8156-457D-A28A-6160FCC5262C}" dt="2023-06-29T22:16:37.533" v="2594" actId="1076"/>
          <ac:spMkLst>
            <pc:docMk/>
            <pc:sldMk cId="4121060492" sldId="329"/>
            <ac:spMk id="24" creationId="{815BFA08-FAC8-C9C5-A21D-638D796AEA99}"/>
          </ac:spMkLst>
        </pc:spChg>
        <pc:spChg chg="add mod">
          <ac:chgData name="Thiago Henrique Gomes Panini" userId="cc6a5c77081c362d" providerId="LiveId" clId="{C68F2E4B-8156-457D-A28A-6160FCC5262C}" dt="2023-06-29T22:16:41.241" v="2596" actId="1076"/>
          <ac:spMkLst>
            <pc:docMk/>
            <pc:sldMk cId="4121060492" sldId="329"/>
            <ac:spMk id="25" creationId="{36B1784E-A1A0-9011-F2B9-0AB586CBA6AA}"/>
          </ac:spMkLst>
        </pc:spChg>
        <pc:spChg chg="add mod">
          <ac:chgData name="Thiago Henrique Gomes Panini" userId="cc6a5c77081c362d" providerId="LiveId" clId="{C68F2E4B-8156-457D-A28A-6160FCC5262C}" dt="2023-06-29T22:25:48.129" v="2688" actId="207"/>
          <ac:spMkLst>
            <pc:docMk/>
            <pc:sldMk cId="4121060492" sldId="329"/>
            <ac:spMk id="35" creationId="{63325F7D-4CD6-CD60-993A-1EE492A65545}"/>
          </ac:spMkLst>
        </pc:spChg>
        <pc:spChg chg="add mod">
          <ac:chgData name="Thiago Henrique Gomes Panini" userId="cc6a5c77081c362d" providerId="LiveId" clId="{C68F2E4B-8156-457D-A28A-6160FCC5262C}" dt="2023-06-29T22:24:05.688" v="2671" actId="14100"/>
          <ac:spMkLst>
            <pc:docMk/>
            <pc:sldMk cId="4121060492" sldId="329"/>
            <ac:spMk id="38" creationId="{83DD3EFF-98D2-5B62-A580-4BFBB74D49E5}"/>
          </ac:spMkLst>
        </pc:spChg>
        <pc:spChg chg="add mod">
          <ac:chgData name="Thiago Henrique Gomes Panini" userId="cc6a5c77081c362d" providerId="LiveId" clId="{C68F2E4B-8156-457D-A28A-6160FCC5262C}" dt="2023-06-29T22:24:08.078" v="2672" actId="14100"/>
          <ac:spMkLst>
            <pc:docMk/>
            <pc:sldMk cId="4121060492" sldId="329"/>
            <ac:spMk id="39" creationId="{582CE8CA-A28D-BF02-0CBA-30929E22C8A8}"/>
          </ac:spMkLst>
        </pc:spChg>
        <pc:spChg chg="add mod">
          <ac:chgData name="Thiago Henrique Gomes Panini" userId="cc6a5c77081c362d" providerId="LiveId" clId="{C68F2E4B-8156-457D-A28A-6160FCC5262C}" dt="2023-06-29T22:24:14.761" v="2673" actId="14100"/>
          <ac:spMkLst>
            <pc:docMk/>
            <pc:sldMk cId="4121060492" sldId="329"/>
            <ac:spMk id="40" creationId="{831E2CCE-D96C-4C8E-BCC2-9C4371518275}"/>
          </ac:spMkLst>
        </pc:spChg>
        <pc:spChg chg="add mod">
          <ac:chgData name="Thiago Henrique Gomes Panini" userId="cc6a5c77081c362d" providerId="LiveId" clId="{C68F2E4B-8156-457D-A28A-6160FCC5262C}" dt="2023-06-29T22:24:24.842" v="2675" actId="14100"/>
          <ac:spMkLst>
            <pc:docMk/>
            <pc:sldMk cId="4121060492" sldId="329"/>
            <ac:spMk id="41" creationId="{14D00751-D87F-1C2C-927F-D35A08FA8F88}"/>
          </ac:spMkLst>
        </pc:spChg>
        <pc:spChg chg="add del mod">
          <ac:chgData name="Thiago Henrique Gomes Panini" userId="cc6a5c77081c362d" providerId="LiveId" clId="{C68F2E4B-8156-457D-A28A-6160FCC5262C}" dt="2023-06-30T01:41:03.945" v="4061" actId="478"/>
          <ac:spMkLst>
            <pc:docMk/>
            <pc:sldMk cId="4121060492" sldId="329"/>
            <ac:spMk id="42" creationId="{3A9ADDDB-7C15-3EBE-946F-A671D24C34B3}"/>
          </ac:spMkLst>
        </pc:spChg>
        <pc:spChg chg="add mod">
          <ac:chgData name="Thiago Henrique Gomes Panini" userId="cc6a5c77081c362d" providerId="LiveId" clId="{C68F2E4B-8156-457D-A28A-6160FCC5262C}" dt="2023-06-29T22:26:22.195" v="2725" actId="14100"/>
          <ac:spMkLst>
            <pc:docMk/>
            <pc:sldMk cId="4121060492" sldId="329"/>
            <ac:spMk id="43" creationId="{0A7257C5-F7D9-CD2B-FDF9-5ABC8767921D}"/>
          </ac:spMkLst>
        </pc:spChg>
        <pc:spChg chg="add mod">
          <ac:chgData name="Thiago Henrique Gomes Panini" userId="cc6a5c77081c362d" providerId="LiveId" clId="{C68F2E4B-8156-457D-A28A-6160FCC5262C}" dt="2023-06-29T22:26:47.602" v="2761" actId="20577"/>
          <ac:spMkLst>
            <pc:docMk/>
            <pc:sldMk cId="4121060492" sldId="329"/>
            <ac:spMk id="44" creationId="{CCAA2409-ADA8-B446-512B-FAE2A3F8EE13}"/>
          </ac:spMkLst>
        </pc:spChg>
        <pc:spChg chg="add mod">
          <ac:chgData name="Thiago Henrique Gomes Panini" userId="cc6a5c77081c362d" providerId="LiveId" clId="{C68F2E4B-8156-457D-A28A-6160FCC5262C}" dt="2023-06-29T22:27:09.708" v="2817" actId="20577"/>
          <ac:spMkLst>
            <pc:docMk/>
            <pc:sldMk cId="4121060492" sldId="329"/>
            <ac:spMk id="45" creationId="{BAB5E4C9-AAD7-BE4E-A835-4522B8FE09F4}"/>
          </ac:spMkLst>
        </pc:spChg>
        <pc:spChg chg="add mod">
          <ac:chgData name="Thiago Henrique Gomes Panini" userId="cc6a5c77081c362d" providerId="LiveId" clId="{C68F2E4B-8156-457D-A28A-6160FCC5262C}" dt="2023-06-29T22:27:24.266" v="2853" actId="20577"/>
          <ac:spMkLst>
            <pc:docMk/>
            <pc:sldMk cId="4121060492" sldId="329"/>
            <ac:spMk id="46" creationId="{813A33F9-36AF-6E3D-3ABA-5F5555FB38B0}"/>
          </ac:spMkLst>
        </pc:spChg>
        <pc:spChg chg="add mod">
          <ac:chgData name="Thiago Henrique Gomes Panini" userId="cc6a5c77081c362d" providerId="LiveId" clId="{C68F2E4B-8156-457D-A28A-6160FCC5262C}" dt="2023-06-30T01:41:04.382" v="4062"/>
          <ac:spMkLst>
            <pc:docMk/>
            <pc:sldMk cId="4121060492" sldId="329"/>
            <ac:spMk id="47" creationId="{9E720D62-5F68-7A01-F26F-ECAA556B74E3}"/>
          </ac:spMkLst>
        </pc:spChg>
        <pc:spChg chg="add mod">
          <ac:chgData name="Thiago Henrique Gomes Panini" userId="cc6a5c77081c362d" providerId="LiveId" clId="{C68F2E4B-8156-457D-A28A-6160FCC5262C}" dt="2023-06-30T01:41:04.382" v="4062"/>
          <ac:spMkLst>
            <pc:docMk/>
            <pc:sldMk cId="4121060492" sldId="329"/>
            <ac:spMk id="48" creationId="{DF030920-BC18-DE38-2F8C-49114D2DC1DE}"/>
          </ac:spMkLst>
        </pc:spChg>
        <pc:spChg chg="mod">
          <ac:chgData name="Thiago Henrique Gomes Panini" userId="cc6a5c77081c362d" providerId="LiveId" clId="{C68F2E4B-8156-457D-A28A-6160FCC5262C}" dt="2023-06-30T01:41:04.382" v="4062"/>
          <ac:spMkLst>
            <pc:docMk/>
            <pc:sldMk cId="4121060492" sldId="329"/>
            <ac:spMk id="53" creationId="{E2E0C7C4-8671-7ED6-3CEC-0ACC3D935903}"/>
          </ac:spMkLst>
        </pc:spChg>
        <pc:spChg chg="mod">
          <ac:chgData name="Thiago Henrique Gomes Panini" userId="cc6a5c77081c362d" providerId="LiveId" clId="{C68F2E4B-8156-457D-A28A-6160FCC5262C}" dt="2023-06-30T01:41:04.382" v="4062"/>
          <ac:spMkLst>
            <pc:docMk/>
            <pc:sldMk cId="4121060492" sldId="329"/>
            <ac:spMk id="58" creationId="{41086A9A-3289-A9CD-E275-ED021B92EBC3}"/>
          </ac:spMkLst>
        </pc:spChg>
        <pc:spChg chg="mod">
          <ac:chgData name="Thiago Henrique Gomes Panini" userId="cc6a5c77081c362d" providerId="LiveId" clId="{C68F2E4B-8156-457D-A28A-6160FCC5262C}" dt="2023-06-30T01:41:04.382" v="4062"/>
          <ac:spMkLst>
            <pc:docMk/>
            <pc:sldMk cId="4121060492" sldId="329"/>
            <ac:spMk id="60" creationId="{6B20AA7A-F76C-1EC8-D892-02F6498C2BEC}"/>
          </ac:spMkLst>
        </pc:spChg>
        <pc:spChg chg="add mod">
          <ac:chgData name="Thiago Henrique Gomes Panini" userId="cc6a5c77081c362d" providerId="LiveId" clId="{C68F2E4B-8156-457D-A28A-6160FCC5262C}" dt="2023-06-30T01:41:04.382" v="4062"/>
          <ac:spMkLst>
            <pc:docMk/>
            <pc:sldMk cId="4121060492" sldId="329"/>
            <ac:spMk id="61" creationId="{4B79FDAB-1A92-A22C-B046-930155637924}"/>
          </ac:spMkLst>
        </pc:spChg>
        <pc:spChg chg="add mod">
          <ac:chgData name="Thiago Henrique Gomes Panini" userId="cc6a5c77081c362d" providerId="LiveId" clId="{C68F2E4B-8156-457D-A28A-6160FCC5262C}" dt="2023-06-30T01:41:04.382" v="4062"/>
          <ac:spMkLst>
            <pc:docMk/>
            <pc:sldMk cId="4121060492" sldId="329"/>
            <ac:spMk id="62" creationId="{0E496620-FD50-5FDF-CF1C-A73BB88961E5}"/>
          </ac:spMkLst>
        </pc:spChg>
        <pc:spChg chg="mod">
          <ac:chgData name="Thiago Henrique Gomes Panini" userId="cc6a5c77081c362d" providerId="LiveId" clId="{C68F2E4B-8156-457D-A28A-6160FCC5262C}" dt="2023-06-30T01:41:04.382" v="4062"/>
          <ac:spMkLst>
            <pc:docMk/>
            <pc:sldMk cId="4121060492" sldId="329"/>
            <ac:spMk id="515" creationId="{6794D34A-0E12-74B2-F91E-EDD5D0DD65D0}"/>
          </ac:spMkLst>
        </pc:spChg>
        <pc:spChg chg="mod">
          <ac:chgData name="Thiago Henrique Gomes Panini" userId="cc6a5c77081c362d" providerId="LiveId" clId="{C68F2E4B-8156-457D-A28A-6160FCC5262C}" dt="2023-06-29T22:09:54.819" v="2552" actId="20577"/>
          <ac:spMkLst>
            <pc:docMk/>
            <pc:sldMk cId="4121060492" sldId="329"/>
            <ac:spMk id="519" creationId="{00000000-0000-0000-0000-000000000000}"/>
          </ac:spMkLst>
        </pc:spChg>
        <pc:spChg chg="mod">
          <ac:chgData name="Thiago Henrique Gomes Panini" userId="cc6a5c77081c362d" providerId="LiveId" clId="{C68F2E4B-8156-457D-A28A-6160FCC5262C}" dt="2023-06-30T01:41:04.382" v="4062"/>
          <ac:spMkLst>
            <pc:docMk/>
            <pc:sldMk cId="4121060492" sldId="329"/>
            <ac:spMk id="521" creationId="{AE64CCD7-F415-91D9-05DD-A7D4FA086B70}"/>
          </ac:spMkLst>
        </pc:spChg>
        <pc:grpChg chg="add mod">
          <ac:chgData name="Thiago Henrique Gomes Panini" userId="cc6a5c77081c362d" providerId="LiveId" clId="{C68F2E4B-8156-457D-A28A-6160FCC5262C}" dt="2023-06-30T01:41:04.382" v="4062"/>
          <ac:grpSpMkLst>
            <pc:docMk/>
            <pc:sldMk cId="4121060492" sldId="329"/>
            <ac:grpSpMk id="49" creationId="{4136EA6D-68FB-A1CE-C079-70662FE9209D}"/>
          </ac:grpSpMkLst>
        </pc:grpChg>
        <pc:grpChg chg="mod">
          <ac:chgData name="Thiago Henrique Gomes Panini" userId="cc6a5c77081c362d" providerId="LiveId" clId="{C68F2E4B-8156-457D-A28A-6160FCC5262C}" dt="2023-06-30T01:41:04.382" v="4062"/>
          <ac:grpSpMkLst>
            <pc:docMk/>
            <pc:sldMk cId="4121060492" sldId="329"/>
            <ac:grpSpMk id="50" creationId="{7ABBB924-8C46-6BA2-9EDB-7FAC6F1FF518}"/>
          </ac:grpSpMkLst>
        </pc:grpChg>
        <pc:grpChg chg="add mod">
          <ac:chgData name="Thiago Henrique Gomes Panini" userId="cc6a5c77081c362d" providerId="LiveId" clId="{C68F2E4B-8156-457D-A28A-6160FCC5262C}" dt="2023-06-30T01:41:04.382" v="4062"/>
          <ac:grpSpMkLst>
            <pc:docMk/>
            <pc:sldMk cId="4121060492" sldId="329"/>
            <ac:grpSpMk id="54" creationId="{4E082724-8664-272A-D091-2C8C3DCAA265}"/>
          </ac:grpSpMkLst>
        </pc:grpChg>
        <pc:grpChg chg="mod">
          <ac:chgData name="Thiago Henrique Gomes Panini" userId="cc6a5c77081c362d" providerId="LiveId" clId="{C68F2E4B-8156-457D-A28A-6160FCC5262C}" dt="2023-06-30T01:41:04.382" v="4062"/>
          <ac:grpSpMkLst>
            <pc:docMk/>
            <pc:sldMk cId="4121060492" sldId="329"/>
            <ac:grpSpMk id="55" creationId="{70898E93-735E-D62C-2C75-B3F53DFCDA07}"/>
          </ac:grpSpMkLst>
        </pc:grpChg>
        <pc:grpChg chg="mod">
          <ac:chgData name="Thiago Henrique Gomes Panini" userId="cc6a5c77081c362d" providerId="LiveId" clId="{C68F2E4B-8156-457D-A28A-6160FCC5262C}" dt="2023-06-30T01:41:04.382" v="4062"/>
          <ac:grpSpMkLst>
            <pc:docMk/>
            <pc:sldMk cId="4121060492" sldId="329"/>
            <ac:grpSpMk id="56" creationId="{85D1BF6A-EB0F-5B70-24F4-17B9B47193CF}"/>
          </ac:grpSpMkLst>
        </pc:grpChg>
        <pc:grpChg chg="add mod">
          <ac:chgData name="Thiago Henrique Gomes Panini" userId="cc6a5c77081c362d" providerId="LiveId" clId="{C68F2E4B-8156-457D-A28A-6160FCC5262C}" dt="2023-06-30T01:41:04.382" v="4062"/>
          <ac:grpSpMkLst>
            <pc:docMk/>
            <pc:sldMk cId="4121060492" sldId="329"/>
            <ac:grpSpMk id="63" creationId="{A37083FE-5C17-5FB5-157F-FAD9D1844100}"/>
          </ac:grpSpMkLst>
        </pc:grpChg>
        <pc:grpChg chg="mod">
          <ac:chgData name="Thiago Henrique Gomes Panini" userId="cc6a5c77081c362d" providerId="LiveId" clId="{C68F2E4B-8156-457D-A28A-6160FCC5262C}" dt="2023-06-30T01:41:04.382" v="4062"/>
          <ac:grpSpMkLst>
            <pc:docMk/>
            <pc:sldMk cId="4121060492" sldId="329"/>
            <ac:grpSpMk id="512" creationId="{F9464DB7-6AC2-269C-A149-92BB7435A2A3}"/>
          </ac:grpSpMkLst>
        </pc:grpChg>
        <pc:grpChg chg="add mod">
          <ac:chgData name="Thiago Henrique Gomes Panini" userId="cc6a5c77081c362d" providerId="LiveId" clId="{C68F2E4B-8156-457D-A28A-6160FCC5262C}" dt="2023-06-30T01:41:04.382" v="4062"/>
          <ac:grpSpMkLst>
            <pc:docMk/>
            <pc:sldMk cId="4121060492" sldId="329"/>
            <ac:grpSpMk id="516" creationId="{52CDEC06-FA9A-F5EA-68B3-98926720588D}"/>
          </ac:grpSpMkLst>
        </pc:grpChg>
        <pc:grpChg chg="mod">
          <ac:chgData name="Thiago Henrique Gomes Panini" userId="cc6a5c77081c362d" providerId="LiveId" clId="{C68F2E4B-8156-457D-A28A-6160FCC5262C}" dt="2023-06-30T01:41:04.382" v="4062"/>
          <ac:grpSpMkLst>
            <pc:docMk/>
            <pc:sldMk cId="4121060492" sldId="329"/>
            <ac:grpSpMk id="517" creationId="{A330CF65-57DB-D91A-D3AA-3786D5E19AF0}"/>
          </ac:grpSpMkLst>
        </pc:grpChg>
        <pc:picChg chg="del">
          <ac:chgData name="Thiago Henrique Gomes Panini" userId="cc6a5c77081c362d" providerId="LiveId" clId="{C68F2E4B-8156-457D-A28A-6160FCC5262C}" dt="2023-06-29T22:05:38.623" v="2531" actId="478"/>
          <ac:picMkLst>
            <pc:docMk/>
            <pc:sldMk cId="4121060492" sldId="329"/>
            <ac:picMk id="2" creationId="{55540922-69B6-2D33-6FC3-AD06279A12F3}"/>
          </ac:picMkLst>
        </pc:picChg>
        <pc:picChg chg="del">
          <ac:chgData name="Thiago Henrique Gomes Panini" userId="cc6a5c77081c362d" providerId="LiveId" clId="{C68F2E4B-8156-457D-A28A-6160FCC5262C}" dt="2023-06-29T22:05:38.623" v="2531" actId="478"/>
          <ac:picMkLst>
            <pc:docMk/>
            <pc:sldMk cId="4121060492" sldId="329"/>
            <ac:picMk id="3" creationId="{8F761BC1-DCE6-B9B5-0EF7-802C6F39520F}"/>
          </ac:picMkLst>
        </pc:picChg>
        <pc:picChg chg="del">
          <ac:chgData name="Thiago Henrique Gomes Panini" userId="cc6a5c77081c362d" providerId="LiveId" clId="{C68F2E4B-8156-457D-A28A-6160FCC5262C}" dt="2023-06-29T22:05:38.623" v="2531" actId="478"/>
          <ac:picMkLst>
            <pc:docMk/>
            <pc:sldMk cId="4121060492" sldId="329"/>
            <ac:picMk id="4" creationId="{82F9F5E0-8594-87BA-5BDB-86729CF5135F}"/>
          </ac:picMkLst>
        </pc:picChg>
        <pc:picChg chg="add del mod">
          <ac:chgData name="Thiago Henrique Gomes Panini" userId="cc6a5c77081c362d" providerId="LiveId" clId="{C68F2E4B-8156-457D-A28A-6160FCC5262C}" dt="2023-06-29T22:15:30.720" v="2576" actId="478"/>
          <ac:picMkLst>
            <pc:docMk/>
            <pc:sldMk cId="4121060492" sldId="329"/>
            <ac:picMk id="7" creationId="{B78B6819-6E65-8F76-F99F-CB3B20B86B6B}"/>
          </ac:picMkLst>
        </pc:picChg>
        <pc:picChg chg="add del mod">
          <ac:chgData name="Thiago Henrique Gomes Panini" userId="cc6a5c77081c362d" providerId="LiveId" clId="{C68F2E4B-8156-457D-A28A-6160FCC5262C}" dt="2023-06-29T22:15:10.760" v="2567"/>
          <ac:picMkLst>
            <pc:docMk/>
            <pc:sldMk cId="4121060492" sldId="329"/>
            <ac:picMk id="11" creationId="{6D8D9B2E-4685-393E-0021-8017E8F1494E}"/>
          </ac:picMkLst>
        </pc:picChg>
        <pc:picChg chg="del">
          <ac:chgData name="Thiago Henrique Gomes Panini" userId="cc6a5c77081c362d" providerId="LiveId" clId="{C68F2E4B-8156-457D-A28A-6160FCC5262C}" dt="2023-06-29T22:05:38.623" v="2531" actId="478"/>
          <ac:picMkLst>
            <pc:docMk/>
            <pc:sldMk cId="4121060492" sldId="329"/>
            <ac:picMk id="18" creationId="{5A3E1644-9C0B-030B-099E-1B07E4868D27}"/>
          </ac:picMkLst>
        </pc:picChg>
        <pc:picChg chg="add mod modCrop">
          <ac:chgData name="Thiago Henrique Gomes Panini" userId="cc6a5c77081c362d" providerId="LiveId" clId="{C68F2E4B-8156-457D-A28A-6160FCC5262C}" dt="2023-06-29T22:16:57.463" v="2599" actId="732"/>
          <ac:picMkLst>
            <pc:docMk/>
            <pc:sldMk cId="4121060492" sldId="329"/>
            <ac:picMk id="20" creationId="{1421CAA8-BBB7-C2AF-F67F-ACC6D5B08732}"/>
          </ac:picMkLst>
        </pc:picChg>
        <pc:picChg chg="add del mod modCrop">
          <ac:chgData name="Thiago Henrique Gomes Panini" userId="cc6a5c77081c362d" providerId="LiveId" clId="{C68F2E4B-8156-457D-A28A-6160FCC5262C}" dt="2023-06-29T22:19:39.652" v="2625" actId="478"/>
          <ac:picMkLst>
            <pc:docMk/>
            <pc:sldMk cId="4121060492" sldId="329"/>
            <ac:picMk id="27" creationId="{94FA480E-8DC0-3887-13C4-0C2E0D4EA0BF}"/>
          </ac:picMkLst>
        </pc:picChg>
        <pc:picChg chg="add del mod">
          <ac:chgData name="Thiago Henrique Gomes Panini" userId="cc6a5c77081c362d" providerId="LiveId" clId="{C68F2E4B-8156-457D-A28A-6160FCC5262C}" dt="2023-06-29T22:18:37.022" v="2607"/>
          <ac:picMkLst>
            <pc:docMk/>
            <pc:sldMk cId="4121060492" sldId="329"/>
            <ac:picMk id="29" creationId="{9E10949C-5A43-58DF-3181-BC6EA68D5A4E}"/>
          </ac:picMkLst>
        </pc:picChg>
        <pc:picChg chg="add mod modCrop">
          <ac:chgData name="Thiago Henrique Gomes Panini" userId="cc6a5c77081c362d" providerId="LiveId" clId="{C68F2E4B-8156-457D-A28A-6160FCC5262C}" dt="2023-06-29T22:19:48.248" v="2628" actId="14100"/>
          <ac:picMkLst>
            <pc:docMk/>
            <pc:sldMk cId="4121060492" sldId="329"/>
            <ac:picMk id="31" creationId="{20A19764-47E3-6C59-1ADE-894CC331642E}"/>
          </ac:picMkLst>
        </pc:picChg>
        <pc:picChg chg="add del mod modCrop">
          <ac:chgData name="Thiago Henrique Gomes Panini" userId="cc6a5c77081c362d" providerId="LiveId" clId="{C68F2E4B-8156-457D-A28A-6160FCC5262C}" dt="2023-06-29T22:19:35.113" v="2624" actId="21"/>
          <ac:picMkLst>
            <pc:docMk/>
            <pc:sldMk cId="4121060492" sldId="329"/>
            <ac:picMk id="33" creationId="{83A13D3D-BA99-8F4F-E1A3-FA5A7F883333}"/>
          </ac:picMkLst>
        </pc:picChg>
        <pc:picChg chg="add mod">
          <ac:chgData name="Thiago Henrique Gomes Panini" userId="cc6a5c77081c362d" providerId="LiveId" clId="{C68F2E4B-8156-457D-A28A-6160FCC5262C}" dt="2023-06-29T22:19:45.176" v="2627" actId="14100"/>
          <ac:picMkLst>
            <pc:docMk/>
            <pc:sldMk cId="4121060492" sldId="329"/>
            <ac:picMk id="34" creationId="{600492AE-E263-AB55-25D7-4C3BB9FBEF37}"/>
          </ac:picMkLst>
        </pc:picChg>
        <pc:picChg chg="mod">
          <ac:chgData name="Thiago Henrique Gomes Panini" userId="cc6a5c77081c362d" providerId="LiveId" clId="{C68F2E4B-8156-457D-A28A-6160FCC5262C}" dt="2023-06-30T01:41:04.382" v="4062"/>
          <ac:picMkLst>
            <pc:docMk/>
            <pc:sldMk cId="4121060492" sldId="329"/>
            <ac:picMk id="51" creationId="{1609C1DE-DD31-C840-AB07-D7122D435696}"/>
          </ac:picMkLst>
        </pc:picChg>
        <pc:picChg chg="mod">
          <ac:chgData name="Thiago Henrique Gomes Panini" userId="cc6a5c77081c362d" providerId="LiveId" clId="{C68F2E4B-8156-457D-A28A-6160FCC5262C}" dt="2023-06-30T01:41:04.382" v="4062"/>
          <ac:picMkLst>
            <pc:docMk/>
            <pc:sldMk cId="4121060492" sldId="329"/>
            <ac:picMk id="52" creationId="{4DEADDE5-D596-A1EC-22AD-F9BB3084D3D6}"/>
          </ac:picMkLst>
        </pc:picChg>
        <pc:picChg chg="mod">
          <ac:chgData name="Thiago Henrique Gomes Panini" userId="cc6a5c77081c362d" providerId="LiveId" clId="{C68F2E4B-8156-457D-A28A-6160FCC5262C}" dt="2023-06-30T01:41:04.382" v="4062"/>
          <ac:picMkLst>
            <pc:docMk/>
            <pc:sldMk cId="4121060492" sldId="329"/>
            <ac:picMk id="57" creationId="{E7A48C43-173D-89D1-B8CE-8FEC94C68905}"/>
          </ac:picMkLst>
        </pc:picChg>
        <pc:picChg chg="mod">
          <ac:chgData name="Thiago Henrique Gomes Panini" userId="cc6a5c77081c362d" providerId="LiveId" clId="{C68F2E4B-8156-457D-A28A-6160FCC5262C}" dt="2023-06-30T01:41:04.382" v="4062"/>
          <ac:picMkLst>
            <pc:docMk/>
            <pc:sldMk cId="4121060492" sldId="329"/>
            <ac:picMk id="59" creationId="{C75F1403-B527-5BC4-F6CA-5A22EFAD70F2}"/>
          </ac:picMkLst>
        </pc:picChg>
        <pc:picChg chg="mod">
          <ac:chgData name="Thiago Henrique Gomes Panini" userId="cc6a5c77081c362d" providerId="LiveId" clId="{C68F2E4B-8156-457D-A28A-6160FCC5262C}" dt="2023-06-30T01:41:04.382" v="4062"/>
          <ac:picMkLst>
            <pc:docMk/>
            <pc:sldMk cId="4121060492" sldId="329"/>
            <ac:picMk id="513" creationId="{1CC0D96A-E6B8-CD86-A583-37AC9B69B1DA}"/>
          </ac:picMkLst>
        </pc:picChg>
        <pc:picChg chg="mod">
          <ac:chgData name="Thiago Henrique Gomes Panini" userId="cc6a5c77081c362d" providerId="LiveId" clId="{C68F2E4B-8156-457D-A28A-6160FCC5262C}" dt="2023-06-30T01:41:04.382" v="4062"/>
          <ac:picMkLst>
            <pc:docMk/>
            <pc:sldMk cId="4121060492" sldId="329"/>
            <ac:picMk id="514" creationId="{8893D902-F041-2E26-ECFD-8C66352958A9}"/>
          </ac:picMkLst>
        </pc:picChg>
        <pc:picChg chg="mod">
          <ac:chgData name="Thiago Henrique Gomes Panini" userId="cc6a5c77081c362d" providerId="LiveId" clId="{C68F2E4B-8156-457D-A28A-6160FCC5262C}" dt="2023-06-30T01:41:04.382" v="4062"/>
          <ac:picMkLst>
            <pc:docMk/>
            <pc:sldMk cId="4121060492" sldId="329"/>
            <ac:picMk id="518" creationId="{4E56D482-131C-C6CF-5DA2-CAC84E964D0A}"/>
          </ac:picMkLst>
        </pc:picChg>
        <pc:picChg chg="mod">
          <ac:chgData name="Thiago Henrique Gomes Panini" userId="cc6a5c77081c362d" providerId="LiveId" clId="{C68F2E4B-8156-457D-A28A-6160FCC5262C}" dt="2023-06-30T01:41:04.382" v="4062"/>
          <ac:picMkLst>
            <pc:docMk/>
            <pc:sldMk cId="4121060492" sldId="329"/>
            <ac:picMk id="520" creationId="{6864069F-BD2A-B518-0B54-ECA20365B571}"/>
          </ac:picMkLst>
        </pc:picChg>
        <pc:picChg chg="add del mod">
          <ac:chgData name="Thiago Henrique Gomes Panini" userId="cc6a5c77081c362d" providerId="LiveId" clId="{C68F2E4B-8156-457D-A28A-6160FCC5262C}" dt="2023-06-29T22:22:02.121" v="2634" actId="478"/>
          <ac:picMkLst>
            <pc:docMk/>
            <pc:sldMk cId="4121060492" sldId="329"/>
            <ac:picMk id="4098" creationId="{5DB0ED23-C5D2-2786-04F6-FBFE8813AED9}"/>
          </ac:picMkLst>
        </pc:picChg>
        <pc:picChg chg="add mod">
          <ac:chgData name="Thiago Henrique Gomes Panini" userId="cc6a5c77081c362d" providerId="LiveId" clId="{C68F2E4B-8156-457D-A28A-6160FCC5262C}" dt="2023-06-29T22:22:28.377" v="2640" actId="18131"/>
          <ac:picMkLst>
            <pc:docMk/>
            <pc:sldMk cId="4121060492" sldId="329"/>
            <ac:picMk id="4100" creationId="{F835E9C8-045F-0C06-0B64-DE0476B0A7B7}"/>
          </ac:picMkLst>
        </pc:picChg>
        <pc:cxnChg chg="add del mod">
          <ac:chgData name="Thiago Henrique Gomes Panini" userId="cc6a5c77081c362d" providerId="LiveId" clId="{C68F2E4B-8156-457D-A28A-6160FCC5262C}" dt="2023-06-29T22:23:15.747" v="2659" actId="478"/>
          <ac:cxnSpMkLst>
            <pc:docMk/>
            <pc:sldMk cId="4121060492" sldId="329"/>
            <ac:cxnSpMk id="37" creationId="{4AEBC206-A55C-BFE2-BBAA-8BC26296686E}"/>
          </ac:cxnSpMkLst>
        </pc:cxnChg>
      </pc:sldChg>
      <pc:sldChg chg="addSp delSp modSp add del mod ord modShow">
        <pc:chgData name="Thiago Henrique Gomes Panini" userId="cc6a5c77081c362d" providerId="LiveId" clId="{C68F2E4B-8156-457D-A28A-6160FCC5262C}" dt="2023-06-30T16:02:47.416" v="5560" actId="47"/>
        <pc:sldMkLst>
          <pc:docMk/>
          <pc:sldMk cId="2923221663" sldId="330"/>
        </pc:sldMkLst>
        <pc:spChg chg="add mod">
          <ac:chgData name="Thiago Henrique Gomes Panini" userId="cc6a5c77081c362d" providerId="LiveId" clId="{C68F2E4B-8156-457D-A28A-6160FCC5262C}" dt="2023-06-30T00:00:51.854" v="3196" actId="14100"/>
          <ac:spMkLst>
            <pc:docMk/>
            <pc:sldMk cId="2923221663" sldId="330"/>
            <ac:spMk id="6" creationId="{3AF6CFFE-CF90-B37B-EFF4-3DB6713C03CC}"/>
          </ac:spMkLst>
        </pc:spChg>
        <pc:spChg chg="add mod">
          <ac:chgData name="Thiago Henrique Gomes Panini" userId="cc6a5c77081c362d" providerId="LiveId" clId="{C68F2E4B-8156-457D-A28A-6160FCC5262C}" dt="2023-06-30T01:36:47.204" v="4035" actId="554"/>
          <ac:spMkLst>
            <pc:docMk/>
            <pc:sldMk cId="2923221663" sldId="330"/>
            <ac:spMk id="8" creationId="{65DB184B-0DDA-6F69-373C-C158D5EA68EA}"/>
          </ac:spMkLst>
        </pc:spChg>
        <pc:spChg chg="mod">
          <ac:chgData name="Thiago Henrique Gomes Panini" userId="cc6a5c77081c362d" providerId="LiveId" clId="{C68F2E4B-8156-457D-A28A-6160FCC5262C}" dt="2023-06-30T01:00:27.711" v="3280"/>
          <ac:spMkLst>
            <pc:docMk/>
            <pc:sldMk cId="2923221663" sldId="330"/>
            <ac:spMk id="11" creationId="{4828621A-265A-8D11-B196-2EA447C3DBCD}"/>
          </ac:spMkLst>
        </pc:spChg>
        <pc:spChg chg="mod">
          <ac:chgData name="Thiago Henrique Gomes Panini" userId="cc6a5c77081c362d" providerId="LiveId" clId="{C68F2E4B-8156-457D-A28A-6160FCC5262C}" dt="2023-06-30T01:00:31.551" v="3282"/>
          <ac:spMkLst>
            <pc:docMk/>
            <pc:sldMk cId="2923221663" sldId="330"/>
            <ac:spMk id="14" creationId="{D0D3F04B-800C-9B62-9EBD-120E8012B746}"/>
          </ac:spMkLst>
        </pc:spChg>
        <pc:spChg chg="mod">
          <ac:chgData name="Thiago Henrique Gomes Panini" userId="cc6a5c77081c362d" providerId="LiveId" clId="{C68F2E4B-8156-457D-A28A-6160FCC5262C}" dt="2023-06-30T01:00:35.660" v="3284"/>
          <ac:spMkLst>
            <pc:docMk/>
            <pc:sldMk cId="2923221663" sldId="330"/>
            <ac:spMk id="17" creationId="{482023FB-4D24-F684-93DC-C7B7F31D70F2}"/>
          </ac:spMkLst>
        </pc:spChg>
        <pc:spChg chg="add mod">
          <ac:chgData name="Thiago Henrique Gomes Panini" userId="cc6a5c77081c362d" providerId="LiveId" clId="{C68F2E4B-8156-457D-A28A-6160FCC5262C}" dt="2023-06-30T01:24:49.833" v="3309" actId="164"/>
          <ac:spMkLst>
            <pc:docMk/>
            <pc:sldMk cId="2923221663" sldId="330"/>
            <ac:spMk id="22" creationId="{BDC6E14D-B38B-A9A6-4B0B-892D873AC42E}"/>
          </ac:spMkLst>
        </pc:spChg>
        <pc:spChg chg="add del mod">
          <ac:chgData name="Thiago Henrique Gomes Panini" userId="cc6a5c77081c362d" providerId="LiveId" clId="{C68F2E4B-8156-457D-A28A-6160FCC5262C}" dt="2023-06-30T01:33:48.107" v="3562" actId="478"/>
          <ac:spMkLst>
            <pc:docMk/>
            <pc:sldMk cId="2923221663" sldId="330"/>
            <ac:spMk id="32" creationId="{644D64F8-854E-9A16-BA41-5F6A57643F4A}"/>
          </ac:spMkLst>
        </pc:spChg>
        <pc:spChg chg="add del mod">
          <ac:chgData name="Thiago Henrique Gomes Panini" userId="cc6a5c77081c362d" providerId="LiveId" clId="{C68F2E4B-8156-457D-A28A-6160FCC5262C}" dt="2023-06-29T23:49:57.152" v="2873" actId="478"/>
          <ac:spMkLst>
            <pc:docMk/>
            <pc:sldMk cId="2923221663" sldId="330"/>
            <ac:spMk id="35" creationId="{63325F7D-4CD6-CD60-993A-1EE492A65545}"/>
          </ac:spMkLst>
        </pc:spChg>
        <pc:spChg chg="mod">
          <ac:chgData name="Thiago Henrique Gomes Panini" userId="cc6a5c77081c362d" providerId="LiveId" clId="{C68F2E4B-8156-457D-A28A-6160FCC5262C}" dt="2023-06-29T23:51:07.370" v="2889" actId="1582"/>
          <ac:spMkLst>
            <pc:docMk/>
            <pc:sldMk cId="2923221663" sldId="330"/>
            <ac:spMk id="38" creationId="{83DD3EFF-98D2-5B62-A580-4BFBB74D49E5}"/>
          </ac:spMkLst>
        </pc:spChg>
        <pc:spChg chg="mod">
          <ac:chgData name="Thiago Henrique Gomes Panini" userId="cc6a5c77081c362d" providerId="LiveId" clId="{C68F2E4B-8156-457D-A28A-6160FCC5262C}" dt="2023-06-29T23:51:07.370" v="2889" actId="1582"/>
          <ac:spMkLst>
            <pc:docMk/>
            <pc:sldMk cId="2923221663" sldId="330"/>
            <ac:spMk id="39" creationId="{582CE8CA-A28D-BF02-0CBA-30929E22C8A8}"/>
          </ac:spMkLst>
        </pc:spChg>
        <pc:spChg chg="mod">
          <ac:chgData name="Thiago Henrique Gomes Panini" userId="cc6a5c77081c362d" providerId="LiveId" clId="{C68F2E4B-8156-457D-A28A-6160FCC5262C}" dt="2023-06-30T01:40:18.478" v="4051" actId="207"/>
          <ac:spMkLst>
            <pc:docMk/>
            <pc:sldMk cId="2923221663" sldId="330"/>
            <ac:spMk id="40" creationId="{831E2CCE-D96C-4C8E-BCC2-9C4371518275}"/>
          </ac:spMkLst>
        </pc:spChg>
        <pc:spChg chg="mod">
          <ac:chgData name="Thiago Henrique Gomes Panini" userId="cc6a5c77081c362d" providerId="LiveId" clId="{C68F2E4B-8156-457D-A28A-6160FCC5262C}" dt="2023-06-29T23:51:07.370" v="2889" actId="1582"/>
          <ac:spMkLst>
            <pc:docMk/>
            <pc:sldMk cId="2923221663" sldId="330"/>
            <ac:spMk id="41" creationId="{14D00751-D87F-1C2C-927F-D35A08FA8F88}"/>
          </ac:spMkLst>
        </pc:spChg>
        <pc:spChg chg="mod">
          <ac:chgData name="Thiago Henrique Gomes Panini" userId="cc6a5c77081c362d" providerId="LiveId" clId="{C68F2E4B-8156-457D-A28A-6160FCC5262C}" dt="2023-06-30T01:41:50.034" v="4067" actId="20577"/>
          <ac:spMkLst>
            <pc:docMk/>
            <pc:sldMk cId="2923221663" sldId="330"/>
            <ac:spMk id="42" creationId="{3A9ADDDB-7C15-3EBE-946F-A671D24C34B3}"/>
          </ac:spMkLst>
        </pc:spChg>
        <pc:spChg chg="mod">
          <ac:chgData name="Thiago Henrique Gomes Panini" userId="cc6a5c77081c362d" providerId="LiveId" clId="{C68F2E4B-8156-457D-A28A-6160FCC5262C}" dt="2023-06-30T01:41:23.220" v="4063" actId="14100"/>
          <ac:spMkLst>
            <pc:docMk/>
            <pc:sldMk cId="2923221663" sldId="330"/>
            <ac:spMk id="43" creationId="{0A7257C5-F7D9-CD2B-FDF9-5ABC8767921D}"/>
          </ac:spMkLst>
        </pc:spChg>
        <pc:spChg chg="mod">
          <ac:chgData name="Thiago Henrique Gomes Panini" userId="cc6a5c77081c362d" providerId="LiveId" clId="{C68F2E4B-8156-457D-A28A-6160FCC5262C}" dt="2023-06-30T01:41:23.220" v="4063" actId="14100"/>
          <ac:spMkLst>
            <pc:docMk/>
            <pc:sldMk cId="2923221663" sldId="330"/>
            <ac:spMk id="44" creationId="{CCAA2409-ADA8-B446-512B-FAE2A3F8EE13}"/>
          </ac:spMkLst>
        </pc:spChg>
        <pc:spChg chg="mod">
          <ac:chgData name="Thiago Henrique Gomes Panini" userId="cc6a5c77081c362d" providerId="LiveId" clId="{C68F2E4B-8156-457D-A28A-6160FCC5262C}" dt="2023-06-30T01:41:23.220" v="4063" actId="14100"/>
          <ac:spMkLst>
            <pc:docMk/>
            <pc:sldMk cId="2923221663" sldId="330"/>
            <ac:spMk id="45" creationId="{BAB5E4C9-AAD7-BE4E-A835-4522B8FE09F4}"/>
          </ac:spMkLst>
        </pc:spChg>
        <pc:spChg chg="mod">
          <ac:chgData name="Thiago Henrique Gomes Panini" userId="cc6a5c77081c362d" providerId="LiveId" clId="{C68F2E4B-8156-457D-A28A-6160FCC5262C}" dt="2023-06-30T01:41:23.220" v="4063" actId="14100"/>
          <ac:spMkLst>
            <pc:docMk/>
            <pc:sldMk cId="2923221663" sldId="330"/>
            <ac:spMk id="46" creationId="{813A33F9-36AF-6E3D-3ABA-5F5555FB38B0}"/>
          </ac:spMkLst>
        </pc:spChg>
        <pc:spChg chg="add mod">
          <ac:chgData name="Thiago Henrique Gomes Panini" userId="cc6a5c77081c362d" providerId="LiveId" clId="{C68F2E4B-8156-457D-A28A-6160FCC5262C}" dt="2023-06-30T01:32:24.837" v="3369" actId="164"/>
          <ac:spMkLst>
            <pc:docMk/>
            <pc:sldMk cId="2923221663" sldId="330"/>
            <ac:spMk id="48" creationId="{5C27E161-248C-BBF8-6A8D-CF2749DADB35}"/>
          </ac:spMkLst>
        </pc:spChg>
        <pc:spChg chg="add mod">
          <ac:chgData name="Thiago Henrique Gomes Panini" userId="cc6a5c77081c362d" providerId="LiveId" clId="{C68F2E4B-8156-457D-A28A-6160FCC5262C}" dt="2023-06-30T01:36:47.204" v="4035" actId="554"/>
          <ac:spMkLst>
            <pc:docMk/>
            <pc:sldMk cId="2923221663" sldId="330"/>
            <ac:spMk id="52" creationId="{A2057D36-E19E-A6C4-9BF1-F7D780AC81AA}"/>
          </ac:spMkLst>
        </pc:spChg>
        <pc:spChg chg="add mod">
          <ac:chgData name="Thiago Henrique Gomes Panini" userId="cc6a5c77081c362d" providerId="LiveId" clId="{C68F2E4B-8156-457D-A28A-6160FCC5262C}" dt="2023-06-30T01:41:47.589" v="4066" actId="20577"/>
          <ac:spMkLst>
            <pc:docMk/>
            <pc:sldMk cId="2923221663" sldId="330"/>
            <ac:spMk id="53" creationId="{701F6DF2-2F39-58AD-CE16-97FF4C54606B}"/>
          </ac:spMkLst>
        </pc:spChg>
        <pc:grpChg chg="add del mod">
          <ac:chgData name="Thiago Henrique Gomes Panini" userId="cc6a5c77081c362d" providerId="LiveId" clId="{C68F2E4B-8156-457D-A28A-6160FCC5262C}" dt="2023-06-30T01:32:29.116" v="3370" actId="164"/>
          <ac:grpSpMkLst>
            <pc:docMk/>
            <pc:sldMk cId="2923221663" sldId="330"/>
            <ac:grpSpMk id="7" creationId="{00CD7483-8056-771A-746B-8BC7CD169253}"/>
          </ac:grpSpMkLst>
        </pc:grpChg>
        <pc:grpChg chg="add del mod">
          <ac:chgData name="Thiago Henrique Gomes Panini" userId="cc6a5c77081c362d" providerId="LiveId" clId="{C68F2E4B-8156-457D-A28A-6160FCC5262C}" dt="2023-06-30T01:32:32.999" v="3371" actId="164"/>
          <ac:grpSpMkLst>
            <pc:docMk/>
            <pc:sldMk cId="2923221663" sldId="330"/>
            <ac:grpSpMk id="9" creationId="{71D7DCFA-2D35-FFA1-9E84-F69E8A7D922D}"/>
          </ac:grpSpMkLst>
        </pc:grpChg>
        <pc:grpChg chg="add del mod">
          <ac:chgData name="Thiago Henrique Gomes Panini" userId="cc6a5c77081c362d" providerId="LiveId" clId="{C68F2E4B-8156-457D-A28A-6160FCC5262C}" dt="2023-06-30T01:40:45.403" v="4059" actId="164"/>
          <ac:grpSpMkLst>
            <pc:docMk/>
            <pc:sldMk cId="2923221663" sldId="330"/>
            <ac:grpSpMk id="12" creationId="{D1FFF328-E9B3-14A4-0105-77C92FCA8A63}"/>
          </ac:grpSpMkLst>
        </pc:grpChg>
        <pc:grpChg chg="add mod">
          <ac:chgData name="Thiago Henrique Gomes Panini" userId="cc6a5c77081c362d" providerId="LiveId" clId="{C68F2E4B-8156-457D-A28A-6160FCC5262C}" dt="2023-06-30T01:40:49.224" v="4060" actId="164"/>
          <ac:grpSpMkLst>
            <pc:docMk/>
            <pc:sldMk cId="2923221663" sldId="330"/>
            <ac:grpSpMk id="15" creationId="{E03E6F49-7DF9-3696-2349-B21F6F30F5A1}"/>
          </ac:grpSpMkLst>
        </pc:grpChg>
        <pc:grpChg chg="add del mod">
          <ac:chgData name="Thiago Henrique Gomes Panini" userId="cc6a5c77081c362d" providerId="LiveId" clId="{C68F2E4B-8156-457D-A28A-6160FCC5262C}" dt="2023-06-30T01:27:22.821" v="3336" actId="478"/>
          <ac:grpSpMkLst>
            <pc:docMk/>
            <pc:sldMk cId="2923221663" sldId="330"/>
            <ac:grpSpMk id="26" creationId="{C3169B7C-1F83-5F0B-BB95-A31D2ACA74FC}"/>
          </ac:grpSpMkLst>
        </pc:grpChg>
        <pc:grpChg chg="add mod">
          <ac:chgData name="Thiago Henrique Gomes Panini" userId="cc6a5c77081c362d" providerId="LiveId" clId="{C68F2E4B-8156-457D-A28A-6160FCC5262C}" dt="2023-06-30T01:32:32.999" v="3371" actId="164"/>
          <ac:grpSpMkLst>
            <pc:docMk/>
            <pc:sldMk cId="2923221663" sldId="330"/>
            <ac:grpSpMk id="49" creationId="{853AFDEC-7460-2851-F54A-AE6482EDE896}"/>
          </ac:grpSpMkLst>
        </pc:grpChg>
        <pc:grpChg chg="add mod">
          <ac:chgData name="Thiago Henrique Gomes Panini" userId="cc6a5c77081c362d" providerId="LiveId" clId="{C68F2E4B-8156-457D-A28A-6160FCC5262C}" dt="2023-06-30T01:32:29.116" v="3370" actId="164"/>
          <ac:grpSpMkLst>
            <pc:docMk/>
            <pc:sldMk cId="2923221663" sldId="330"/>
            <ac:grpSpMk id="50" creationId="{6FE75A4C-259A-DDA6-3C44-61BD018D014E}"/>
          </ac:grpSpMkLst>
        </pc:grpChg>
        <pc:grpChg chg="add mod">
          <ac:chgData name="Thiago Henrique Gomes Panini" userId="cc6a5c77081c362d" providerId="LiveId" clId="{C68F2E4B-8156-457D-A28A-6160FCC5262C}" dt="2023-06-30T01:32:32.999" v="3371" actId="164"/>
          <ac:grpSpMkLst>
            <pc:docMk/>
            <pc:sldMk cId="2923221663" sldId="330"/>
            <ac:grpSpMk id="51" creationId="{704A7DBE-4BCC-761F-0504-8EB39E1D4972}"/>
          </ac:grpSpMkLst>
        </pc:grpChg>
        <pc:grpChg chg="add mod">
          <ac:chgData name="Thiago Henrique Gomes Panini" userId="cc6a5c77081c362d" providerId="LiveId" clId="{C68F2E4B-8156-457D-A28A-6160FCC5262C}" dt="2023-06-30T01:40:45.403" v="4059" actId="164"/>
          <ac:grpSpMkLst>
            <pc:docMk/>
            <pc:sldMk cId="2923221663" sldId="330"/>
            <ac:grpSpMk id="60" creationId="{6223C954-0E3A-EA6D-15B7-827A30D18F18}"/>
          </ac:grpSpMkLst>
        </pc:grpChg>
        <pc:grpChg chg="add mod">
          <ac:chgData name="Thiago Henrique Gomes Panini" userId="cc6a5c77081c362d" providerId="LiveId" clId="{C68F2E4B-8156-457D-A28A-6160FCC5262C}" dt="2023-06-30T01:40:49.224" v="4060" actId="164"/>
          <ac:grpSpMkLst>
            <pc:docMk/>
            <pc:sldMk cId="2923221663" sldId="330"/>
            <ac:grpSpMk id="61" creationId="{E6E5342D-0A25-263A-3A9D-F97369F8E80D}"/>
          </ac:grpSpMkLst>
        </pc:grpChg>
        <pc:picChg chg="add del mod">
          <ac:chgData name="Thiago Henrique Gomes Panini" userId="cc6a5c77081c362d" providerId="LiveId" clId="{C68F2E4B-8156-457D-A28A-6160FCC5262C}" dt="2023-06-29T23:59:33.924" v="3195" actId="478"/>
          <ac:picMkLst>
            <pc:docMk/>
            <pc:sldMk cId="2923221663" sldId="330"/>
            <ac:picMk id="3" creationId="{B7D46F59-C63F-4EBD-224F-CB95EF1186CF}"/>
          </ac:picMkLst>
        </pc:picChg>
        <pc:picChg chg="add mod">
          <ac:chgData name="Thiago Henrique Gomes Panini" userId="cc6a5c77081c362d" providerId="LiveId" clId="{C68F2E4B-8156-457D-A28A-6160FCC5262C}" dt="2023-06-29T23:58:30.252" v="3188" actId="164"/>
          <ac:picMkLst>
            <pc:docMk/>
            <pc:sldMk cId="2923221663" sldId="330"/>
            <ac:picMk id="5" creationId="{00634A57-869D-DEB1-0EDD-808B4D2CCBB4}"/>
          </ac:picMkLst>
        </pc:picChg>
        <pc:picChg chg="mod">
          <ac:chgData name="Thiago Henrique Gomes Panini" userId="cc6a5c77081c362d" providerId="LiveId" clId="{C68F2E4B-8156-457D-A28A-6160FCC5262C}" dt="2023-06-30T01:00:27.711" v="3280"/>
          <ac:picMkLst>
            <pc:docMk/>
            <pc:sldMk cId="2923221663" sldId="330"/>
            <ac:picMk id="10" creationId="{87FBF23E-FDFC-BE37-1525-7B3E16B23073}"/>
          </ac:picMkLst>
        </pc:picChg>
        <pc:picChg chg="mod">
          <ac:chgData name="Thiago Henrique Gomes Panini" userId="cc6a5c77081c362d" providerId="LiveId" clId="{C68F2E4B-8156-457D-A28A-6160FCC5262C}" dt="2023-06-30T01:00:31.551" v="3282"/>
          <ac:picMkLst>
            <pc:docMk/>
            <pc:sldMk cId="2923221663" sldId="330"/>
            <ac:picMk id="13" creationId="{DF5EA29F-1929-823E-C27B-1AD4E0259AAA}"/>
          </ac:picMkLst>
        </pc:picChg>
        <pc:picChg chg="mod">
          <ac:chgData name="Thiago Henrique Gomes Panini" userId="cc6a5c77081c362d" providerId="LiveId" clId="{C68F2E4B-8156-457D-A28A-6160FCC5262C}" dt="2023-06-30T01:00:35.660" v="3284"/>
          <ac:picMkLst>
            <pc:docMk/>
            <pc:sldMk cId="2923221663" sldId="330"/>
            <ac:picMk id="16" creationId="{959667B3-75D1-A78B-75D0-EEF678BA2C42}"/>
          </ac:picMkLst>
        </pc:picChg>
        <pc:picChg chg="add mod">
          <ac:chgData name="Thiago Henrique Gomes Panini" userId="cc6a5c77081c362d" providerId="LiveId" clId="{C68F2E4B-8156-457D-A28A-6160FCC5262C}" dt="2023-06-30T01:24:49.833" v="3309" actId="164"/>
          <ac:picMkLst>
            <pc:docMk/>
            <pc:sldMk cId="2923221663" sldId="330"/>
            <ac:picMk id="19" creationId="{D5D6C3AF-C640-4F17-3AF1-AE981932E229}"/>
          </ac:picMkLst>
        </pc:picChg>
        <pc:picChg chg="add del mod">
          <ac:chgData name="Thiago Henrique Gomes Panini" userId="cc6a5c77081c362d" providerId="LiveId" clId="{C68F2E4B-8156-457D-A28A-6160FCC5262C}" dt="2023-06-30T01:27:07.064" v="3326" actId="478"/>
          <ac:picMkLst>
            <pc:docMk/>
            <pc:sldMk cId="2923221663" sldId="330"/>
            <ac:picMk id="28" creationId="{A0ECAB04-7AFA-511C-343A-3D8B4DEF17D8}"/>
          </ac:picMkLst>
        </pc:picChg>
        <pc:picChg chg="add mod">
          <ac:chgData name="Thiago Henrique Gomes Panini" userId="cc6a5c77081c362d" providerId="LiveId" clId="{C68F2E4B-8156-457D-A28A-6160FCC5262C}" dt="2023-06-30T01:32:29.116" v="3370" actId="164"/>
          <ac:picMkLst>
            <pc:docMk/>
            <pc:sldMk cId="2923221663" sldId="330"/>
            <ac:picMk id="30" creationId="{A9666616-1247-5620-1E37-20288F0EE64B}"/>
          </ac:picMkLst>
        </pc:picChg>
        <pc:picChg chg="add mod">
          <ac:chgData name="Thiago Henrique Gomes Panini" userId="cc6a5c77081c362d" providerId="LiveId" clId="{C68F2E4B-8156-457D-A28A-6160FCC5262C}" dt="2023-06-30T01:32:24.837" v="3369" actId="164"/>
          <ac:picMkLst>
            <pc:docMk/>
            <pc:sldMk cId="2923221663" sldId="330"/>
            <ac:picMk id="36" creationId="{CE2AFD6C-5335-E241-3350-7EFD29292316}"/>
          </ac:picMkLst>
        </pc:picChg>
        <pc:picChg chg="add del mod">
          <ac:chgData name="Thiago Henrique Gomes Panini" userId="cc6a5c77081c362d" providerId="LiveId" clId="{C68F2E4B-8156-457D-A28A-6160FCC5262C}" dt="2023-06-30T01:33:29.436" v="3561" actId="478"/>
          <ac:picMkLst>
            <pc:docMk/>
            <pc:sldMk cId="2923221663" sldId="330"/>
            <ac:picMk id="47" creationId="{C39326AE-DC72-8557-48C9-1DC3DE1C2AF1}"/>
          </ac:picMkLst>
        </pc:picChg>
        <pc:picChg chg="add del mod">
          <ac:chgData name="Thiago Henrique Gomes Panini" userId="cc6a5c77081c362d" providerId="LiveId" clId="{C68F2E4B-8156-457D-A28A-6160FCC5262C}" dt="2023-06-30T01:39:42.281" v="4045" actId="478"/>
          <ac:picMkLst>
            <pc:docMk/>
            <pc:sldMk cId="2923221663" sldId="330"/>
            <ac:picMk id="55" creationId="{6A7BC56B-52EB-417B-1CA2-AD15C8769798}"/>
          </ac:picMkLst>
        </pc:picChg>
        <pc:picChg chg="add mod">
          <ac:chgData name="Thiago Henrique Gomes Panini" userId="cc6a5c77081c362d" providerId="LiveId" clId="{C68F2E4B-8156-457D-A28A-6160FCC5262C}" dt="2023-06-30T01:40:45.403" v="4059" actId="164"/>
          <ac:picMkLst>
            <pc:docMk/>
            <pc:sldMk cId="2923221663" sldId="330"/>
            <ac:picMk id="57" creationId="{5E50C727-C599-9BA0-8CD2-7EA7E6741260}"/>
          </ac:picMkLst>
        </pc:picChg>
        <pc:picChg chg="add mod">
          <ac:chgData name="Thiago Henrique Gomes Panini" userId="cc6a5c77081c362d" providerId="LiveId" clId="{C68F2E4B-8156-457D-A28A-6160FCC5262C}" dt="2023-06-30T01:40:49.224" v="4060" actId="164"/>
          <ac:picMkLst>
            <pc:docMk/>
            <pc:sldMk cId="2923221663" sldId="330"/>
            <ac:picMk id="59" creationId="{52D20A8D-C654-04B0-E9AF-76E96D182F63}"/>
          </ac:picMkLst>
        </pc:picChg>
      </pc:sldChg>
      <pc:sldChg chg="modSp add mod ord modShow">
        <pc:chgData name="Thiago Henrique Gomes Panini" userId="cc6a5c77081c362d" providerId="LiveId" clId="{C68F2E4B-8156-457D-A28A-6160FCC5262C}" dt="2023-06-30T01:56:14.358" v="4403" actId="20577"/>
        <pc:sldMkLst>
          <pc:docMk/>
          <pc:sldMk cId="510847945" sldId="331"/>
        </pc:sldMkLst>
        <pc:spChg chg="mod">
          <ac:chgData name="Thiago Henrique Gomes Panini" userId="cc6a5c77081c362d" providerId="LiveId" clId="{C68F2E4B-8156-457D-A28A-6160FCC5262C}" dt="2023-06-30T01:42:41.478" v="4071" actId="207"/>
          <ac:spMkLst>
            <pc:docMk/>
            <pc:sldMk cId="510847945" sldId="331"/>
            <ac:spMk id="43" creationId="{0A7257C5-F7D9-CD2B-FDF9-5ABC8767921D}"/>
          </ac:spMkLst>
        </pc:spChg>
        <pc:spChg chg="mod">
          <ac:chgData name="Thiago Henrique Gomes Panini" userId="cc6a5c77081c362d" providerId="LiveId" clId="{C68F2E4B-8156-457D-A28A-6160FCC5262C}" dt="2023-06-30T01:42:41.478" v="4071" actId="207"/>
          <ac:spMkLst>
            <pc:docMk/>
            <pc:sldMk cId="510847945" sldId="331"/>
            <ac:spMk id="44" creationId="{CCAA2409-ADA8-B446-512B-FAE2A3F8EE13}"/>
          </ac:spMkLst>
        </pc:spChg>
        <pc:spChg chg="mod">
          <ac:chgData name="Thiago Henrique Gomes Panini" userId="cc6a5c77081c362d" providerId="LiveId" clId="{C68F2E4B-8156-457D-A28A-6160FCC5262C}" dt="2023-06-30T01:56:14.358" v="4403" actId="20577"/>
          <ac:spMkLst>
            <pc:docMk/>
            <pc:sldMk cId="510847945" sldId="331"/>
            <ac:spMk id="45" creationId="{BAB5E4C9-AAD7-BE4E-A835-4522B8FE09F4}"/>
          </ac:spMkLst>
        </pc:spChg>
        <pc:spChg chg="mod">
          <ac:chgData name="Thiago Henrique Gomes Panini" userId="cc6a5c77081c362d" providerId="LiveId" clId="{C68F2E4B-8156-457D-A28A-6160FCC5262C}" dt="2023-06-30T01:42:41.478" v="4071" actId="207"/>
          <ac:spMkLst>
            <pc:docMk/>
            <pc:sldMk cId="510847945" sldId="331"/>
            <ac:spMk id="46" creationId="{813A33F9-36AF-6E3D-3ABA-5F5555FB38B0}"/>
          </ac:spMkLst>
        </pc:spChg>
      </pc:sldChg>
      <pc:sldChg chg="addSp delSp modSp add mod ord">
        <pc:chgData name="Thiago Henrique Gomes Panini" userId="cc6a5c77081c362d" providerId="LiveId" clId="{C68F2E4B-8156-457D-A28A-6160FCC5262C}" dt="2023-07-01T17:38:25.488" v="8896" actId="20577"/>
        <pc:sldMkLst>
          <pc:docMk/>
          <pc:sldMk cId="2630275184" sldId="332"/>
        </pc:sldMkLst>
        <pc:spChg chg="add mod">
          <ac:chgData name="Thiago Henrique Gomes Panini" userId="cc6a5c77081c362d" providerId="LiveId" clId="{C68F2E4B-8156-457D-A28A-6160FCC5262C}" dt="2023-06-30T15:59:59.948" v="5489" actId="207"/>
          <ac:spMkLst>
            <pc:docMk/>
            <pc:sldMk cId="2630275184" sldId="332"/>
            <ac:spMk id="2" creationId="{1E1839D1-8ABB-CC9C-4434-17F76A3DD00E}"/>
          </ac:spMkLst>
        </pc:spChg>
        <pc:spChg chg="del">
          <ac:chgData name="Thiago Henrique Gomes Panini" userId="cc6a5c77081c362d" providerId="LiveId" clId="{C68F2E4B-8156-457D-A28A-6160FCC5262C}" dt="2023-06-30T01:44:36.435" v="4081" actId="478"/>
          <ac:spMkLst>
            <pc:docMk/>
            <pc:sldMk cId="2630275184" sldId="332"/>
            <ac:spMk id="2" creationId="{9A61EF1D-C74C-CF92-4D64-EBDE6066E6C0}"/>
          </ac:spMkLst>
        </pc:spChg>
        <pc:spChg chg="del">
          <ac:chgData name="Thiago Henrique Gomes Panini" userId="cc6a5c77081c362d" providerId="LiveId" clId="{C68F2E4B-8156-457D-A28A-6160FCC5262C}" dt="2023-06-30T01:44:36.435" v="4081" actId="478"/>
          <ac:spMkLst>
            <pc:docMk/>
            <pc:sldMk cId="2630275184" sldId="332"/>
            <ac:spMk id="4" creationId="{212B814A-04D1-AACD-9DA3-28CF57C7C374}"/>
          </ac:spMkLst>
        </pc:spChg>
        <pc:spChg chg="add mod">
          <ac:chgData name="Thiago Henrique Gomes Panini" userId="cc6a5c77081c362d" providerId="LiveId" clId="{C68F2E4B-8156-457D-A28A-6160FCC5262C}" dt="2023-06-30T15:15:21.796" v="4438" actId="465"/>
          <ac:spMkLst>
            <pc:docMk/>
            <pc:sldMk cId="2630275184" sldId="332"/>
            <ac:spMk id="4" creationId="{9C847F45-590D-3A42-21A8-F3715E9BE489}"/>
          </ac:spMkLst>
        </pc:spChg>
        <pc:spChg chg="add mod">
          <ac:chgData name="Thiago Henrique Gomes Panini" userId="cc6a5c77081c362d" providerId="LiveId" clId="{C68F2E4B-8156-457D-A28A-6160FCC5262C}" dt="2023-06-30T15:15:21.796" v="4438" actId="465"/>
          <ac:spMkLst>
            <pc:docMk/>
            <pc:sldMk cId="2630275184" sldId="332"/>
            <ac:spMk id="7" creationId="{524745B8-AE69-9CD5-3CAC-695ECFD37F55}"/>
          </ac:spMkLst>
        </pc:spChg>
        <pc:spChg chg="del">
          <ac:chgData name="Thiago Henrique Gomes Panini" userId="cc6a5c77081c362d" providerId="LiveId" clId="{C68F2E4B-8156-457D-A28A-6160FCC5262C}" dt="2023-06-30T01:44:36.435" v="4081" actId="478"/>
          <ac:spMkLst>
            <pc:docMk/>
            <pc:sldMk cId="2630275184" sldId="332"/>
            <ac:spMk id="7" creationId="{5FC71706-FEC5-6670-67F5-AF161219A5B8}"/>
          </ac:spMkLst>
        </pc:spChg>
        <pc:spChg chg="add mod">
          <ac:chgData name="Thiago Henrique Gomes Panini" userId="cc6a5c77081c362d" providerId="LiveId" clId="{C68F2E4B-8156-457D-A28A-6160FCC5262C}" dt="2023-06-30T15:15:17.683" v="4437" actId="208"/>
          <ac:spMkLst>
            <pc:docMk/>
            <pc:sldMk cId="2630275184" sldId="332"/>
            <ac:spMk id="9" creationId="{D2FEBBB8-B085-F2A7-1BD9-9E3D0527D2B3}"/>
          </ac:spMkLst>
        </pc:spChg>
        <pc:spChg chg="mod">
          <ac:chgData name="Thiago Henrique Gomes Panini" userId="cc6a5c77081c362d" providerId="LiveId" clId="{C68F2E4B-8156-457D-A28A-6160FCC5262C}" dt="2023-06-30T01:44:43.721" v="4082"/>
          <ac:spMkLst>
            <pc:docMk/>
            <pc:sldMk cId="2630275184" sldId="332"/>
            <ac:spMk id="11" creationId="{E8C63C72-6984-7DDC-00C6-9C99D697938D}"/>
          </ac:spMkLst>
        </pc:spChg>
        <pc:spChg chg="del mod">
          <ac:chgData name="Thiago Henrique Gomes Panini" userId="cc6a5c77081c362d" providerId="LiveId" clId="{C68F2E4B-8156-457D-A28A-6160FCC5262C}" dt="2023-06-30T01:45:49.246" v="4095" actId="21"/>
          <ac:spMkLst>
            <pc:docMk/>
            <pc:sldMk cId="2630275184" sldId="332"/>
            <ac:spMk id="16" creationId="{73ABCA80-7A7E-4DAD-1438-72AAD4A9ACDE}"/>
          </ac:spMkLst>
        </pc:spChg>
        <pc:spChg chg="mod">
          <ac:chgData name="Thiago Henrique Gomes Panini" userId="cc6a5c77081c362d" providerId="LiveId" clId="{C68F2E4B-8156-457D-A28A-6160FCC5262C}" dt="2023-06-30T01:44:43.721" v="4082"/>
          <ac:spMkLst>
            <pc:docMk/>
            <pc:sldMk cId="2630275184" sldId="332"/>
            <ac:spMk id="18" creationId="{688EE65B-1A9D-2AE5-25D5-9F8E5D45262F}"/>
          </ac:spMkLst>
        </pc:spChg>
        <pc:spChg chg="mod">
          <ac:chgData name="Thiago Henrique Gomes Panini" userId="cc6a5c77081c362d" providerId="LiveId" clId="{C68F2E4B-8156-457D-A28A-6160FCC5262C}" dt="2023-06-30T01:44:43.721" v="4082"/>
          <ac:spMkLst>
            <pc:docMk/>
            <pc:sldMk cId="2630275184" sldId="332"/>
            <ac:spMk id="23" creationId="{6225BC76-A4B7-1763-9B9C-E9E5136E9615}"/>
          </ac:spMkLst>
        </pc:spChg>
        <pc:spChg chg="mod">
          <ac:chgData name="Thiago Henrique Gomes Panini" userId="cc6a5c77081c362d" providerId="LiveId" clId="{C68F2E4B-8156-457D-A28A-6160FCC5262C}" dt="2023-06-30T01:44:43.721" v="4082"/>
          <ac:spMkLst>
            <pc:docMk/>
            <pc:sldMk cId="2630275184" sldId="332"/>
            <ac:spMk id="28" creationId="{FCDAC32E-FB6E-078D-5B4A-EFE7ED0403BE}"/>
          </ac:spMkLst>
        </pc:spChg>
        <pc:spChg chg="add mod ord">
          <ac:chgData name="Thiago Henrique Gomes Panini" userId="cc6a5c77081c362d" providerId="LiveId" clId="{C68F2E4B-8156-457D-A28A-6160FCC5262C}" dt="2023-06-30T15:14:49.707" v="4421" actId="1076"/>
          <ac:spMkLst>
            <pc:docMk/>
            <pc:sldMk cId="2630275184" sldId="332"/>
            <ac:spMk id="29" creationId="{74380E8C-F8B0-12A9-00DD-246596B73AC7}"/>
          </ac:spMkLst>
        </pc:spChg>
        <pc:spChg chg="add del mod">
          <ac:chgData name="Thiago Henrique Gomes Panini" userId="cc6a5c77081c362d" providerId="LiveId" clId="{C68F2E4B-8156-457D-A28A-6160FCC5262C}" dt="2023-06-30T01:45:50.914" v="4097"/>
          <ac:spMkLst>
            <pc:docMk/>
            <pc:sldMk cId="2630275184" sldId="332"/>
            <ac:spMk id="30" creationId="{FE409E0D-BBE4-68E9-9C3C-FF815CA7B54F}"/>
          </ac:spMkLst>
        </pc:spChg>
        <pc:spChg chg="add del mod">
          <ac:chgData name="Thiago Henrique Gomes Panini" userId="cc6a5c77081c362d" providerId="LiveId" clId="{C68F2E4B-8156-457D-A28A-6160FCC5262C}" dt="2023-06-30T01:48:13.130" v="4173" actId="478"/>
          <ac:spMkLst>
            <pc:docMk/>
            <pc:sldMk cId="2630275184" sldId="332"/>
            <ac:spMk id="33" creationId="{2FB91BF1-AC69-7CF0-2471-E7EE467D23B8}"/>
          </ac:spMkLst>
        </pc:spChg>
        <pc:spChg chg="mod">
          <ac:chgData name="Thiago Henrique Gomes Panini" userId="cc6a5c77081c362d" providerId="LiveId" clId="{C68F2E4B-8156-457D-A28A-6160FCC5262C}" dt="2023-06-30T15:15:26.833" v="4440"/>
          <ac:spMkLst>
            <pc:docMk/>
            <pc:sldMk cId="2630275184" sldId="332"/>
            <ac:spMk id="33" creationId="{C88B29D4-6CDD-C721-DC03-EDE87523AEB1}"/>
          </ac:spMkLst>
        </pc:spChg>
        <pc:spChg chg="add del mod">
          <ac:chgData name="Thiago Henrique Gomes Panini" userId="cc6a5c77081c362d" providerId="LiveId" clId="{C68F2E4B-8156-457D-A28A-6160FCC5262C}" dt="2023-06-30T01:49:07.856" v="4186" actId="478"/>
          <ac:spMkLst>
            <pc:docMk/>
            <pc:sldMk cId="2630275184" sldId="332"/>
            <ac:spMk id="34" creationId="{67FDDB3C-F93A-412A-3CA0-7C10894422A9}"/>
          </ac:spMkLst>
        </pc:spChg>
        <pc:spChg chg="add del mod">
          <ac:chgData name="Thiago Henrique Gomes Panini" userId="cc6a5c77081c362d" providerId="LiveId" clId="{C68F2E4B-8156-457D-A28A-6160FCC5262C}" dt="2023-06-30T01:48:21.482" v="4177"/>
          <ac:spMkLst>
            <pc:docMk/>
            <pc:sldMk cId="2630275184" sldId="332"/>
            <ac:spMk id="35" creationId="{86363974-F625-5F1D-9616-B49FB3D277C9}"/>
          </ac:spMkLst>
        </pc:spChg>
        <pc:spChg chg="add del mod">
          <ac:chgData name="Thiago Henrique Gomes Panini" userId="cc6a5c77081c362d" providerId="LiveId" clId="{C68F2E4B-8156-457D-A28A-6160FCC5262C}" dt="2023-06-30T01:49:07.856" v="4186" actId="478"/>
          <ac:spMkLst>
            <pc:docMk/>
            <pc:sldMk cId="2630275184" sldId="332"/>
            <ac:spMk id="36" creationId="{B60A1164-E7EE-6FCF-B6C8-C1C97C6D3A17}"/>
          </ac:spMkLst>
        </pc:spChg>
        <pc:spChg chg="mod">
          <ac:chgData name="Thiago Henrique Gomes Panini" userId="cc6a5c77081c362d" providerId="LiveId" clId="{C68F2E4B-8156-457D-A28A-6160FCC5262C}" dt="2023-06-30T01:50:09.845" v="4199"/>
          <ac:spMkLst>
            <pc:docMk/>
            <pc:sldMk cId="2630275184" sldId="332"/>
            <ac:spMk id="43" creationId="{3CB1309A-88E4-30A0-99F6-253EA2C4CAC8}"/>
          </ac:spMkLst>
        </pc:spChg>
        <pc:spChg chg="mod">
          <ac:chgData name="Thiago Henrique Gomes Panini" userId="cc6a5c77081c362d" providerId="LiveId" clId="{C68F2E4B-8156-457D-A28A-6160FCC5262C}" dt="2023-06-30T01:50:09.845" v="4199"/>
          <ac:spMkLst>
            <pc:docMk/>
            <pc:sldMk cId="2630275184" sldId="332"/>
            <ac:spMk id="48" creationId="{DF918B62-26A7-F379-76C4-866B608C16F7}"/>
          </ac:spMkLst>
        </pc:spChg>
        <pc:spChg chg="mod">
          <ac:chgData name="Thiago Henrique Gomes Panini" userId="cc6a5c77081c362d" providerId="LiveId" clId="{C68F2E4B-8156-457D-A28A-6160FCC5262C}" dt="2023-06-30T01:50:09.845" v="4199"/>
          <ac:spMkLst>
            <pc:docMk/>
            <pc:sldMk cId="2630275184" sldId="332"/>
            <ac:spMk id="53" creationId="{9A73A868-E4E2-54A5-124C-45A26A89B32D}"/>
          </ac:spMkLst>
        </pc:spChg>
        <pc:spChg chg="mod">
          <ac:chgData name="Thiago Henrique Gomes Panini" userId="cc6a5c77081c362d" providerId="LiveId" clId="{C68F2E4B-8156-457D-A28A-6160FCC5262C}" dt="2023-06-30T01:50:09.845" v="4199"/>
          <ac:spMkLst>
            <pc:docMk/>
            <pc:sldMk cId="2630275184" sldId="332"/>
            <ac:spMk id="60" creationId="{1DBFB828-E887-5028-5F37-84E5D1AABE86}"/>
          </ac:spMkLst>
        </pc:spChg>
        <pc:spChg chg="add del mod">
          <ac:chgData name="Thiago Henrique Gomes Panini" userId="cc6a5c77081c362d" providerId="LiveId" clId="{C68F2E4B-8156-457D-A28A-6160FCC5262C}" dt="2023-06-30T21:11:50.507" v="7235" actId="21"/>
          <ac:spMkLst>
            <pc:docMk/>
            <pc:sldMk cId="2630275184" sldId="332"/>
            <ac:spMk id="61" creationId="{F0890D80-D9ED-0AA3-7CFB-0BEDAFDF353F}"/>
          </ac:spMkLst>
        </pc:spChg>
        <pc:spChg chg="add del mod">
          <ac:chgData name="Thiago Henrique Gomes Panini" userId="cc6a5c77081c362d" providerId="LiveId" clId="{C68F2E4B-8156-457D-A28A-6160FCC5262C}" dt="2023-06-30T21:11:50.507" v="7235" actId="21"/>
          <ac:spMkLst>
            <pc:docMk/>
            <pc:sldMk cId="2630275184" sldId="332"/>
            <ac:spMk id="62" creationId="{B1ECC573-5D97-26BB-7B72-5560E4A8B60A}"/>
          </ac:spMkLst>
        </pc:spChg>
        <pc:spChg chg="add del mod">
          <ac:chgData name="Thiago Henrique Gomes Panini" userId="cc6a5c77081c362d" providerId="LiveId" clId="{C68F2E4B-8156-457D-A28A-6160FCC5262C}" dt="2023-06-30T21:11:50.507" v="7235" actId="21"/>
          <ac:spMkLst>
            <pc:docMk/>
            <pc:sldMk cId="2630275184" sldId="332"/>
            <ac:spMk id="63" creationId="{156B6DEF-98A7-F849-EA76-2493A75DFEF4}"/>
          </ac:spMkLst>
        </pc:spChg>
        <pc:spChg chg="add del mod">
          <ac:chgData name="Thiago Henrique Gomes Panini" userId="cc6a5c77081c362d" providerId="LiveId" clId="{C68F2E4B-8156-457D-A28A-6160FCC5262C}" dt="2023-06-30T21:11:50.507" v="7235" actId="21"/>
          <ac:spMkLst>
            <pc:docMk/>
            <pc:sldMk cId="2630275184" sldId="332"/>
            <ac:spMk id="512" creationId="{5F450361-22D7-01E1-D8D8-4CD691574149}"/>
          </ac:spMkLst>
        </pc:spChg>
        <pc:spChg chg="mod">
          <ac:chgData name="Thiago Henrique Gomes Panini" userId="cc6a5c77081c362d" providerId="LiveId" clId="{C68F2E4B-8156-457D-A28A-6160FCC5262C}" dt="2023-06-30T15:15:26.833" v="4440"/>
          <ac:spMkLst>
            <pc:docMk/>
            <pc:sldMk cId="2630275184" sldId="332"/>
            <ac:spMk id="513" creationId="{A6DB7B28-EFAB-5C70-B59C-EB8463D5E00A}"/>
          </ac:spMkLst>
        </pc:spChg>
        <pc:spChg chg="mod">
          <ac:chgData name="Thiago Henrique Gomes Panini" userId="cc6a5c77081c362d" providerId="LiveId" clId="{C68F2E4B-8156-457D-A28A-6160FCC5262C}" dt="2023-06-30T15:15:26.833" v="4440"/>
          <ac:spMkLst>
            <pc:docMk/>
            <pc:sldMk cId="2630275184" sldId="332"/>
            <ac:spMk id="518" creationId="{3516193C-A13F-E268-836A-640500B8B109}"/>
          </ac:spMkLst>
        </pc:spChg>
        <pc:spChg chg="mod">
          <ac:chgData name="Thiago Henrique Gomes Panini" userId="cc6a5c77081c362d" providerId="LiveId" clId="{C68F2E4B-8156-457D-A28A-6160FCC5262C}" dt="2023-06-30T01:55:55.078" v="4359" actId="313"/>
          <ac:spMkLst>
            <pc:docMk/>
            <pc:sldMk cId="2630275184" sldId="332"/>
            <ac:spMk id="519" creationId="{00000000-0000-0000-0000-000000000000}"/>
          </ac:spMkLst>
        </pc:spChg>
        <pc:spChg chg="mod">
          <ac:chgData name="Thiago Henrique Gomes Panini" userId="cc6a5c77081c362d" providerId="LiveId" clId="{C68F2E4B-8156-457D-A28A-6160FCC5262C}" dt="2023-06-30T15:15:26.833" v="4440"/>
          <ac:spMkLst>
            <pc:docMk/>
            <pc:sldMk cId="2630275184" sldId="332"/>
            <ac:spMk id="526" creationId="{8390DE21-EDA3-7047-306E-F9BB11BBD783}"/>
          </ac:spMkLst>
        </pc:spChg>
        <pc:spChg chg="add del mod">
          <ac:chgData name="Thiago Henrique Gomes Panini" userId="cc6a5c77081c362d" providerId="LiveId" clId="{C68F2E4B-8156-457D-A28A-6160FCC5262C}" dt="2023-06-30T15:16:01.861" v="4449"/>
          <ac:spMkLst>
            <pc:docMk/>
            <pc:sldMk cId="2630275184" sldId="332"/>
            <ac:spMk id="527" creationId="{A7F016C4-60BD-9D6E-FA85-27AE008E177B}"/>
          </ac:spMkLst>
        </pc:spChg>
        <pc:spChg chg="add del mod">
          <ac:chgData name="Thiago Henrique Gomes Panini" userId="cc6a5c77081c362d" providerId="LiveId" clId="{C68F2E4B-8156-457D-A28A-6160FCC5262C}" dt="2023-06-30T15:16:03.521" v="4451"/>
          <ac:spMkLst>
            <pc:docMk/>
            <pc:sldMk cId="2630275184" sldId="332"/>
            <ac:spMk id="528" creationId="{BBBA2F9B-88D6-B40A-D18B-6F4EDBF5FCB9}"/>
          </ac:spMkLst>
        </pc:spChg>
        <pc:spChg chg="add mod">
          <ac:chgData name="Thiago Henrique Gomes Panini" userId="cc6a5c77081c362d" providerId="LiveId" clId="{C68F2E4B-8156-457D-A28A-6160FCC5262C}" dt="2023-06-30T15:16:20.717" v="4456" actId="1076"/>
          <ac:spMkLst>
            <pc:docMk/>
            <pc:sldMk cId="2630275184" sldId="332"/>
            <ac:spMk id="529" creationId="{8BC26816-ED76-2D9F-F9D7-D7E01CACCAD3}"/>
          </ac:spMkLst>
        </pc:spChg>
        <pc:spChg chg="add mod">
          <ac:chgData name="Thiago Henrique Gomes Panini" userId="cc6a5c77081c362d" providerId="LiveId" clId="{C68F2E4B-8156-457D-A28A-6160FCC5262C}" dt="2023-06-30T15:16:51.157" v="4551" actId="14100"/>
          <ac:spMkLst>
            <pc:docMk/>
            <pc:sldMk cId="2630275184" sldId="332"/>
            <ac:spMk id="530" creationId="{A1709DBA-076E-5C15-C31A-AA5104DE2333}"/>
          </ac:spMkLst>
        </pc:spChg>
        <pc:spChg chg="add mod">
          <ac:chgData name="Thiago Henrique Gomes Panini" userId="cc6a5c77081c362d" providerId="LiveId" clId="{C68F2E4B-8156-457D-A28A-6160FCC5262C}" dt="2023-06-30T15:17:22.848" v="4614" actId="20577"/>
          <ac:spMkLst>
            <pc:docMk/>
            <pc:sldMk cId="2630275184" sldId="332"/>
            <ac:spMk id="531" creationId="{99F2A682-45AB-95E5-749F-5B71348C53FD}"/>
          </ac:spMkLst>
        </pc:spChg>
        <pc:spChg chg="add mod">
          <ac:chgData name="Thiago Henrique Gomes Panini" userId="cc6a5c77081c362d" providerId="LiveId" clId="{C68F2E4B-8156-457D-A28A-6160FCC5262C}" dt="2023-06-30T15:17:45.662" v="4728" actId="20577"/>
          <ac:spMkLst>
            <pc:docMk/>
            <pc:sldMk cId="2630275184" sldId="332"/>
            <ac:spMk id="532" creationId="{32D51229-241A-DF33-F604-0B38D12D4A76}"/>
          </ac:spMkLst>
        </pc:spChg>
        <pc:spChg chg="add mod">
          <ac:chgData name="Thiago Henrique Gomes Panini" userId="cc6a5c77081c362d" providerId="LiveId" clId="{C68F2E4B-8156-457D-A28A-6160FCC5262C}" dt="2023-06-30T15:18:15.622" v="4785" actId="20577"/>
          <ac:spMkLst>
            <pc:docMk/>
            <pc:sldMk cId="2630275184" sldId="332"/>
            <ac:spMk id="533" creationId="{42F2A2BD-1AF0-D7D9-2739-30BBB03F60B3}"/>
          </ac:spMkLst>
        </pc:spChg>
        <pc:spChg chg="add mod">
          <ac:chgData name="Thiago Henrique Gomes Panini" userId="cc6a5c77081c362d" providerId="LiveId" clId="{C68F2E4B-8156-457D-A28A-6160FCC5262C}" dt="2023-06-30T15:21:53.027" v="5151" actId="20577"/>
          <ac:spMkLst>
            <pc:docMk/>
            <pc:sldMk cId="2630275184" sldId="332"/>
            <ac:spMk id="534" creationId="{9454CBD6-6C36-63E0-F7DF-EBB8B29972BB}"/>
          </ac:spMkLst>
        </pc:spChg>
        <pc:spChg chg="add mod">
          <ac:chgData name="Thiago Henrique Gomes Panini" userId="cc6a5c77081c362d" providerId="LiveId" clId="{C68F2E4B-8156-457D-A28A-6160FCC5262C}" dt="2023-06-30T15:18:57.823" v="4947" actId="20577"/>
          <ac:spMkLst>
            <pc:docMk/>
            <pc:sldMk cId="2630275184" sldId="332"/>
            <ac:spMk id="535" creationId="{E1D24A64-1E1E-599F-6BBB-C035B16ED9FA}"/>
          </ac:spMkLst>
        </pc:spChg>
        <pc:spChg chg="add mod">
          <ac:chgData name="Thiago Henrique Gomes Panini" userId="cc6a5c77081c362d" providerId="LiveId" clId="{C68F2E4B-8156-457D-A28A-6160FCC5262C}" dt="2023-07-01T17:38:25.488" v="8896" actId="20577"/>
          <ac:spMkLst>
            <pc:docMk/>
            <pc:sldMk cId="2630275184" sldId="332"/>
            <ac:spMk id="536" creationId="{F7FCF8BF-C347-F640-DD34-FB43192A6285}"/>
          </ac:spMkLst>
        </pc:spChg>
        <pc:spChg chg="add mod">
          <ac:chgData name="Thiago Henrique Gomes Panini" userId="cc6a5c77081c362d" providerId="LiveId" clId="{C68F2E4B-8156-457D-A28A-6160FCC5262C}" dt="2023-06-30T21:11:46.519" v="7234" actId="1076"/>
          <ac:spMkLst>
            <pc:docMk/>
            <pc:sldMk cId="2630275184" sldId="332"/>
            <ac:spMk id="537" creationId="{D43381F5-3151-7D68-5155-07D5EED9CE6F}"/>
          </ac:spMkLst>
        </pc:spChg>
        <pc:spChg chg="mod">
          <ac:chgData name="Thiago Henrique Gomes Panini" userId="cc6a5c77081c362d" providerId="LiveId" clId="{C68F2E4B-8156-457D-A28A-6160FCC5262C}" dt="2023-06-30T21:11:50.943" v="7236"/>
          <ac:spMkLst>
            <pc:docMk/>
            <pc:sldMk cId="2630275184" sldId="332"/>
            <ac:spMk id="545" creationId="{EA9062B6-79B8-7C20-290C-1DBF49163804}"/>
          </ac:spMkLst>
        </pc:spChg>
        <pc:spChg chg="mod">
          <ac:chgData name="Thiago Henrique Gomes Panini" userId="cc6a5c77081c362d" providerId="LiveId" clId="{C68F2E4B-8156-457D-A28A-6160FCC5262C}" dt="2023-06-30T21:11:50.943" v="7236"/>
          <ac:spMkLst>
            <pc:docMk/>
            <pc:sldMk cId="2630275184" sldId="332"/>
            <ac:spMk id="550" creationId="{6C134F5A-850B-658C-D8E6-1B7CFE5F72A6}"/>
          </ac:spMkLst>
        </pc:spChg>
        <pc:spChg chg="mod">
          <ac:chgData name="Thiago Henrique Gomes Panini" userId="cc6a5c77081c362d" providerId="LiveId" clId="{C68F2E4B-8156-457D-A28A-6160FCC5262C}" dt="2023-06-30T21:11:50.943" v="7236"/>
          <ac:spMkLst>
            <pc:docMk/>
            <pc:sldMk cId="2630275184" sldId="332"/>
            <ac:spMk id="555" creationId="{F08A5D16-54F5-8416-16B1-431E23983563}"/>
          </ac:spMkLst>
        </pc:spChg>
        <pc:spChg chg="mod">
          <ac:chgData name="Thiago Henrique Gomes Panini" userId="cc6a5c77081c362d" providerId="LiveId" clId="{C68F2E4B-8156-457D-A28A-6160FCC5262C}" dt="2023-06-30T21:11:50.943" v="7236"/>
          <ac:spMkLst>
            <pc:docMk/>
            <pc:sldMk cId="2630275184" sldId="332"/>
            <ac:spMk id="562" creationId="{DAB01D06-2FED-82CC-E8F4-75CF625D56BC}"/>
          </ac:spMkLst>
        </pc:spChg>
        <pc:spChg chg="add mod">
          <ac:chgData name="Thiago Henrique Gomes Panini" userId="cc6a5c77081c362d" providerId="LiveId" clId="{C68F2E4B-8156-457D-A28A-6160FCC5262C}" dt="2023-06-30T21:11:53.096" v="7237" actId="164"/>
          <ac:spMkLst>
            <pc:docMk/>
            <pc:sldMk cId="2630275184" sldId="332"/>
            <ac:spMk id="563" creationId="{8D00854B-B978-0D5E-D699-0F3ADC6103ED}"/>
          </ac:spMkLst>
        </pc:spChg>
        <pc:spChg chg="add mod">
          <ac:chgData name="Thiago Henrique Gomes Panini" userId="cc6a5c77081c362d" providerId="LiveId" clId="{C68F2E4B-8156-457D-A28A-6160FCC5262C}" dt="2023-06-30T21:11:53.096" v="7237" actId="164"/>
          <ac:spMkLst>
            <pc:docMk/>
            <pc:sldMk cId="2630275184" sldId="332"/>
            <ac:spMk id="564" creationId="{1C15A619-20D1-A626-B7C7-8A561EC0B4B6}"/>
          </ac:spMkLst>
        </pc:spChg>
        <pc:spChg chg="add mod">
          <ac:chgData name="Thiago Henrique Gomes Panini" userId="cc6a5c77081c362d" providerId="LiveId" clId="{C68F2E4B-8156-457D-A28A-6160FCC5262C}" dt="2023-06-30T21:11:53.096" v="7237" actId="164"/>
          <ac:spMkLst>
            <pc:docMk/>
            <pc:sldMk cId="2630275184" sldId="332"/>
            <ac:spMk id="565" creationId="{CEFDDD2B-A0CA-869A-A60F-14E32195CF6F}"/>
          </ac:spMkLst>
        </pc:spChg>
        <pc:spChg chg="add mod">
          <ac:chgData name="Thiago Henrique Gomes Panini" userId="cc6a5c77081c362d" providerId="LiveId" clId="{C68F2E4B-8156-457D-A28A-6160FCC5262C}" dt="2023-06-30T21:11:53.096" v="7237" actId="164"/>
          <ac:spMkLst>
            <pc:docMk/>
            <pc:sldMk cId="2630275184" sldId="332"/>
            <ac:spMk id="566" creationId="{6C55A96D-C02A-29FB-9AFE-AA602F0B3C48}"/>
          </ac:spMkLst>
        </pc:spChg>
        <pc:grpChg chg="add del mod">
          <ac:chgData name="Thiago Henrique Gomes Panini" userId="cc6a5c77081c362d" providerId="LiveId" clId="{C68F2E4B-8156-457D-A28A-6160FCC5262C}" dt="2023-06-30T15:15:26.299" v="4439" actId="21"/>
          <ac:grpSpMkLst>
            <pc:docMk/>
            <pc:sldMk cId="2630275184" sldId="332"/>
            <ac:grpSpMk id="3" creationId="{F6E6EBC6-39CD-55CC-2154-FD9C5232BB16}"/>
          </ac:grpSpMkLst>
        </pc:grpChg>
        <pc:grpChg chg="mod">
          <ac:chgData name="Thiago Henrique Gomes Panini" userId="cc6a5c77081c362d" providerId="LiveId" clId="{C68F2E4B-8156-457D-A28A-6160FCC5262C}" dt="2023-06-30T01:44:43.721" v="4082"/>
          <ac:grpSpMkLst>
            <pc:docMk/>
            <pc:sldMk cId="2630275184" sldId="332"/>
            <ac:grpSpMk id="5" creationId="{57228A6E-B265-5F97-FAE9-8930192E379F}"/>
          </ac:grpSpMkLst>
        </pc:grpChg>
        <pc:grpChg chg="add mod">
          <ac:chgData name="Thiago Henrique Gomes Panini" userId="cc6a5c77081c362d" providerId="LiveId" clId="{C68F2E4B-8156-457D-A28A-6160FCC5262C}" dt="2023-06-30T15:15:46.506" v="4446" actId="12788"/>
          <ac:grpSpMkLst>
            <pc:docMk/>
            <pc:sldMk cId="2630275184" sldId="332"/>
            <ac:grpSpMk id="10" creationId="{4B735945-DFD6-F218-177F-8310034E62F5}"/>
          </ac:grpSpMkLst>
        </pc:grpChg>
        <pc:grpChg chg="add mod">
          <ac:chgData name="Thiago Henrique Gomes Panini" userId="cc6a5c77081c362d" providerId="LiveId" clId="{C68F2E4B-8156-457D-A28A-6160FCC5262C}" dt="2023-06-30T01:46:01.960" v="4103" actId="164"/>
          <ac:grpSpMkLst>
            <pc:docMk/>
            <pc:sldMk cId="2630275184" sldId="332"/>
            <ac:grpSpMk id="12" creationId="{66E507AC-FC36-AC9A-8754-042BD98790B3}"/>
          </ac:grpSpMkLst>
        </pc:grpChg>
        <pc:grpChg chg="mod">
          <ac:chgData name="Thiago Henrique Gomes Panini" userId="cc6a5c77081c362d" providerId="LiveId" clId="{C68F2E4B-8156-457D-A28A-6160FCC5262C}" dt="2023-06-30T01:44:43.721" v="4082"/>
          <ac:grpSpMkLst>
            <pc:docMk/>
            <pc:sldMk cId="2630275184" sldId="332"/>
            <ac:grpSpMk id="13" creationId="{4CF629E0-0522-00E4-2FC6-190C95C357AA}"/>
          </ac:grpSpMkLst>
        </pc:grpChg>
        <pc:grpChg chg="mod">
          <ac:chgData name="Thiago Henrique Gomes Panini" userId="cc6a5c77081c362d" providerId="LiveId" clId="{C68F2E4B-8156-457D-A28A-6160FCC5262C}" dt="2023-06-30T15:15:26.833" v="4440"/>
          <ac:grpSpMkLst>
            <pc:docMk/>
            <pc:sldMk cId="2630275184" sldId="332"/>
            <ac:grpSpMk id="14" creationId="{9EF709F1-8890-FCB8-7570-B0C44B35994A}"/>
          </ac:grpSpMkLst>
        </pc:grpChg>
        <pc:grpChg chg="del mod">
          <ac:chgData name="Thiago Henrique Gomes Panini" userId="cc6a5c77081c362d" providerId="LiveId" clId="{C68F2E4B-8156-457D-A28A-6160FCC5262C}" dt="2023-06-30T01:45:49.246" v="4095" actId="21"/>
          <ac:grpSpMkLst>
            <pc:docMk/>
            <pc:sldMk cId="2630275184" sldId="332"/>
            <ac:grpSpMk id="14" creationId="{9F087FFC-6FAE-51AF-1135-95A2224E6AB5}"/>
          </ac:grpSpMkLst>
        </pc:grpChg>
        <pc:grpChg chg="add del mod">
          <ac:chgData name="Thiago Henrique Gomes Panini" userId="cc6a5c77081c362d" providerId="LiveId" clId="{C68F2E4B-8156-457D-A28A-6160FCC5262C}" dt="2023-06-30T15:15:26.299" v="4439" actId="21"/>
          <ac:grpSpMkLst>
            <pc:docMk/>
            <pc:sldMk cId="2630275184" sldId="332"/>
            <ac:grpSpMk id="19" creationId="{34B977E8-30E6-2BDB-3ECD-959FD78B8E9B}"/>
          </ac:grpSpMkLst>
        </pc:grpChg>
        <pc:grpChg chg="mod">
          <ac:chgData name="Thiago Henrique Gomes Panini" userId="cc6a5c77081c362d" providerId="LiveId" clId="{C68F2E4B-8156-457D-A28A-6160FCC5262C}" dt="2023-06-30T01:44:43.721" v="4082"/>
          <ac:grpSpMkLst>
            <pc:docMk/>
            <pc:sldMk cId="2630275184" sldId="332"/>
            <ac:grpSpMk id="20" creationId="{2490986D-4CE2-1D79-5258-4F6503193EF0}"/>
          </ac:grpSpMkLst>
        </pc:grpChg>
        <pc:grpChg chg="add del mod">
          <ac:chgData name="Thiago Henrique Gomes Panini" userId="cc6a5c77081c362d" providerId="LiveId" clId="{C68F2E4B-8156-457D-A28A-6160FCC5262C}" dt="2023-06-30T15:15:26.299" v="4439" actId="21"/>
          <ac:grpSpMkLst>
            <pc:docMk/>
            <pc:sldMk cId="2630275184" sldId="332"/>
            <ac:grpSpMk id="24" creationId="{D683F397-B4F3-FAE4-88D9-FD5E2767F679}"/>
          </ac:grpSpMkLst>
        </pc:grpChg>
        <pc:grpChg chg="mod">
          <ac:chgData name="Thiago Henrique Gomes Panini" userId="cc6a5c77081c362d" providerId="LiveId" clId="{C68F2E4B-8156-457D-A28A-6160FCC5262C}" dt="2023-06-30T01:44:43.721" v="4082"/>
          <ac:grpSpMkLst>
            <pc:docMk/>
            <pc:sldMk cId="2630275184" sldId="332"/>
            <ac:grpSpMk id="25" creationId="{B1E0B02B-D859-C1B7-8ACE-338A244D75B8}"/>
          </ac:grpSpMkLst>
        </pc:grpChg>
        <pc:grpChg chg="add del mod">
          <ac:chgData name="Thiago Henrique Gomes Panini" userId="cc6a5c77081c362d" providerId="LiveId" clId="{C68F2E4B-8156-457D-A28A-6160FCC5262C}" dt="2023-06-30T15:15:26.299" v="4439" actId="21"/>
          <ac:grpSpMkLst>
            <pc:docMk/>
            <pc:sldMk cId="2630275184" sldId="332"/>
            <ac:grpSpMk id="32" creationId="{07680F52-99F8-B23A-2979-63AB41187D4C}"/>
          </ac:grpSpMkLst>
        </pc:grpChg>
        <pc:grpChg chg="add mod">
          <ac:chgData name="Thiago Henrique Gomes Panini" userId="cc6a5c77081c362d" providerId="LiveId" clId="{C68F2E4B-8156-457D-A28A-6160FCC5262C}" dt="2023-06-30T15:15:48.778" v="4447" actId="465"/>
          <ac:grpSpMkLst>
            <pc:docMk/>
            <pc:sldMk cId="2630275184" sldId="332"/>
            <ac:grpSpMk id="34" creationId="{30815BF8-48A0-DD84-E1EA-2DD185BDF83B}"/>
          </ac:grpSpMkLst>
        </pc:grpChg>
        <pc:grpChg chg="mod">
          <ac:chgData name="Thiago Henrique Gomes Panini" userId="cc6a5c77081c362d" providerId="LiveId" clId="{C68F2E4B-8156-457D-A28A-6160FCC5262C}" dt="2023-06-30T15:15:26.833" v="4440"/>
          <ac:grpSpMkLst>
            <pc:docMk/>
            <pc:sldMk cId="2630275184" sldId="332"/>
            <ac:grpSpMk id="35" creationId="{9F64CE25-6C27-BE3D-98FA-7073E7FF9FD3}"/>
          </ac:grpSpMkLst>
        </pc:grpChg>
        <pc:grpChg chg="add del mod">
          <ac:chgData name="Thiago Henrique Gomes Panini" userId="cc6a5c77081c362d" providerId="LiveId" clId="{C68F2E4B-8156-457D-A28A-6160FCC5262C}" dt="2023-06-30T21:11:50.507" v="7235" actId="21"/>
          <ac:grpSpMkLst>
            <pc:docMk/>
            <pc:sldMk cId="2630275184" sldId="332"/>
            <ac:grpSpMk id="39" creationId="{0D19E050-AFB7-5E64-C1F2-F01D0CC8BD49}"/>
          </ac:grpSpMkLst>
        </pc:grpChg>
        <pc:grpChg chg="mod">
          <ac:chgData name="Thiago Henrique Gomes Panini" userId="cc6a5c77081c362d" providerId="LiveId" clId="{C68F2E4B-8156-457D-A28A-6160FCC5262C}" dt="2023-06-30T01:50:09.845" v="4199"/>
          <ac:grpSpMkLst>
            <pc:docMk/>
            <pc:sldMk cId="2630275184" sldId="332"/>
            <ac:grpSpMk id="40" creationId="{3739F90C-7D74-EC6B-6F24-FB22391F3891}"/>
          </ac:grpSpMkLst>
        </pc:grpChg>
        <pc:grpChg chg="add del mod">
          <ac:chgData name="Thiago Henrique Gomes Panini" userId="cc6a5c77081c362d" providerId="LiveId" clId="{C68F2E4B-8156-457D-A28A-6160FCC5262C}" dt="2023-06-30T21:11:50.507" v="7235" actId="21"/>
          <ac:grpSpMkLst>
            <pc:docMk/>
            <pc:sldMk cId="2630275184" sldId="332"/>
            <ac:grpSpMk id="44" creationId="{850B62D2-E1AE-FB96-9DC0-C617EEEAE382}"/>
          </ac:grpSpMkLst>
        </pc:grpChg>
        <pc:grpChg chg="mod">
          <ac:chgData name="Thiago Henrique Gomes Panini" userId="cc6a5c77081c362d" providerId="LiveId" clId="{C68F2E4B-8156-457D-A28A-6160FCC5262C}" dt="2023-06-30T01:50:09.845" v="4199"/>
          <ac:grpSpMkLst>
            <pc:docMk/>
            <pc:sldMk cId="2630275184" sldId="332"/>
            <ac:grpSpMk id="45" creationId="{DBC92460-E935-9BE9-BEFF-EB824B3F6B10}"/>
          </ac:grpSpMkLst>
        </pc:grpChg>
        <pc:grpChg chg="add del mod">
          <ac:chgData name="Thiago Henrique Gomes Panini" userId="cc6a5c77081c362d" providerId="LiveId" clId="{C68F2E4B-8156-457D-A28A-6160FCC5262C}" dt="2023-06-30T21:11:50.507" v="7235" actId="21"/>
          <ac:grpSpMkLst>
            <pc:docMk/>
            <pc:sldMk cId="2630275184" sldId="332"/>
            <ac:grpSpMk id="49" creationId="{B32FD0AC-67B5-F862-0D46-94FA2CFF728F}"/>
          </ac:grpSpMkLst>
        </pc:grpChg>
        <pc:grpChg chg="mod">
          <ac:chgData name="Thiago Henrique Gomes Panini" userId="cc6a5c77081c362d" providerId="LiveId" clId="{C68F2E4B-8156-457D-A28A-6160FCC5262C}" dt="2023-06-30T01:50:09.845" v="4199"/>
          <ac:grpSpMkLst>
            <pc:docMk/>
            <pc:sldMk cId="2630275184" sldId="332"/>
            <ac:grpSpMk id="50" creationId="{777BCEEC-329C-12E5-40C8-D7BEDF1174E2}"/>
          </ac:grpSpMkLst>
        </pc:grpChg>
        <pc:grpChg chg="add del mod">
          <ac:chgData name="Thiago Henrique Gomes Panini" userId="cc6a5c77081c362d" providerId="LiveId" clId="{C68F2E4B-8156-457D-A28A-6160FCC5262C}" dt="2023-06-30T21:11:50.507" v="7235" actId="21"/>
          <ac:grpSpMkLst>
            <pc:docMk/>
            <pc:sldMk cId="2630275184" sldId="332"/>
            <ac:grpSpMk id="54" creationId="{FE6B2762-35CC-4F97-8A70-59AB095BF658}"/>
          </ac:grpSpMkLst>
        </pc:grpChg>
        <pc:grpChg chg="mod">
          <ac:chgData name="Thiago Henrique Gomes Panini" userId="cc6a5c77081c362d" providerId="LiveId" clId="{C68F2E4B-8156-457D-A28A-6160FCC5262C}" dt="2023-06-30T01:50:09.845" v="4199"/>
          <ac:grpSpMkLst>
            <pc:docMk/>
            <pc:sldMk cId="2630275184" sldId="332"/>
            <ac:grpSpMk id="55" creationId="{2DC6FDC7-0B0F-B2C3-AD27-642E9031FC03}"/>
          </ac:grpSpMkLst>
        </pc:grpChg>
        <pc:grpChg chg="mod">
          <ac:chgData name="Thiago Henrique Gomes Panini" userId="cc6a5c77081c362d" providerId="LiveId" clId="{C68F2E4B-8156-457D-A28A-6160FCC5262C}" dt="2023-06-30T01:50:09.845" v="4199"/>
          <ac:grpSpMkLst>
            <pc:docMk/>
            <pc:sldMk cId="2630275184" sldId="332"/>
            <ac:grpSpMk id="57" creationId="{8BCCAF99-D56F-6D92-235F-CB39E630B741}"/>
          </ac:grpSpMkLst>
        </pc:grpChg>
        <pc:grpChg chg="add mod">
          <ac:chgData name="Thiago Henrique Gomes Panini" userId="cc6a5c77081c362d" providerId="LiveId" clId="{C68F2E4B-8156-457D-A28A-6160FCC5262C}" dt="2023-06-30T15:15:46.506" v="4446" actId="12788"/>
          <ac:grpSpMkLst>
            <pc:docMk/>
            <pc:sldMk cId="2630275184" sldId="332"/>
            <ac:grpSpMk id="514" creationId="{5D208DC7-D1A5-3202-A564-42F1DC52660C}"/>
          </ac:grpSpMkLst>
        </pc:grpChg>
        <pc:grpChg chg="mod">
          <ac:chgData name="Thiago Henrique Gomes Panini" userId="cc6a5c77081c362d" providerId="LiveId" clId="{C68F2E4B-8156-457D-A28A-6160FCC5262C}" dt="2023-06-30T15:15:26.833" v="4440"/>
          <ac:grpSpMkLst>
            <pc:docMk/>
            <pc:sldMk cId="2630275184" sldId="332"/>
            <ac:grpSpMk id="515" creationId="{0C46F7C7-4B9C-28FD-D6C3-594048A82DE0}"/>
          </ac:grpSpMkLst>
        </pc:grpChg>
        <pc:grpChg chg="add mod">
          <ac:chgData name="Thiago Henrique Gomes Panini" userId="cc6a5c77081c362d" providerId="LiveId" clId="{C68F2E4B-8156-457D-A28A-6160FCC5262C}" dt="2023-06-30T15:15:48.778" v="4447" actId="465"/>
          <ac:grpSpMkLst>
            <pc:docMk/>
            <pc:sldMk cId="2630275184" sldId="332"/>
            <ac:grpSpMk id="520" creationId="{F5D495B4-285E-0CA8-6031-DEA15C275381}"/>
          </ac:grpSpMkLst>
        </pc:grpChg>
        <pc:grpChg chg="mod">
          <ac:chgData name="Thiago Henrique Gomes Panini" userId="cc6a5c77081c362d" providerId="LiveId" clId="{C68F2E4B-8156-457D-A28A-6160FCC5262C}" dt="2023-06-30T15:15:26.833" v="4440"/>
          <ac:grpSpMkLst>
            <pc:docMk/>
            <pc:sldMk cId="2630275184" sldId="332"/>
            <ac:grpSpMk id="521" creationId="{8DC5DC04-2BC2-14EF-4DF9-5CAC4C6AB15B}"/>
          </ac:grpSpMkLst>
        </pc:grpChg>
        <pc:grpChg chg="mod">
          <ac:chgData name="Thiago Henrique Gomes Panini" userId="cc6a5c77081c362d" providerId="LiveId" clId="{C68F2E4B-8156-457D-A28A-6160FCC5262C}" dt="2023-06-30T15:15:26.833" v="4440"/>
          <ac:grpSpMkLst>
            <pc:docMk/>
            <pc:sldMk cId="2630275184" sldId="332"/>
            <ac:grpSpMk id="523" creationId="{9804EB59-9156-D6DE-3241-9EA76293387A}"/>
          </ac:grpSpMkLst>
        </pc:grpChg>
        <pc:grpChg chg="add mod">
          <ac:chgData name="Thiago Henrique Gomes Panini" userId="cc6a5c77081c362d" providerId="LiveId" clId="{C68F2E4B-8156-457D-A28A-6160FCC5262C}" dt="2023-06-30T21:11:53.096" v="7237" actId="164"/>
          <ac:grpSpMkLst>
            <pc:docMk/>
            <pc:sldMk cId="2630275184" sldId="332"/>
            <ac:grpSpMk id="541" creationId="{9380D0E8-B6C4-9BF5-0404-5DC12948C307}"/>
          </ac:grpSpMkLst>
        </pc:grpChg>
        <pc:grpChg chg="mod">
          <ac:chgData name="Thiago Henrique Gomes Panini" userId="cc6a5c77081c362d" providerId="LiveId" clId="{C68F2E4B-8156-457D-A28A-6160FCC5262C}" dt="2023-06-30T21:11:50.943" v="7236"/>
          <ac:grpSpMkLst>
            <pc:docMk/>
            <pc:sldMk cId="2630275184" sldId="332"/>
            <ac:grpSpMk id="542" creationId="{573E4172-BC60-ADAD-E9E3-8E450EE96BAE}"/>
          </ac:grpSpMkLst>
        </pc:grpChg>
        <pc:grpChg chg="add mod">
          <ac:chgData name="Thiago Henrique Gomes Panini" userId="cc6a5c77081c362d" providerId="LiveId" clId="{C68F2E4B-8156-457D-A28A-6160FCC5262C}" dt="2023-06-30T21:11:53.096" v="7237" actId="164"/>
          <ac:grpSpMkLst>
            <pc:docMk/>
            <pc:sldMk cId="2630275184" sldId="332"/>
            <ac:grpSpMk id="546" creationId="{7A913F11-F2A1-3175-4C35-12836A816E83}"/>
          </ac:grpSpMkLst>
        </pc:grpChg>
        <pc:grpChg chg="mod">
          <ac:chgData name="Thiago Henrique Gomes Panini" userId="cc6a5c77081c362d" providerId="LiveId" clId="{C68F2E4B-8156-457D-A28A-6160FCC5262C}" dt="2023-06-30T21:11:50.943" v="7236"/>
          <ac:grpSpMkLst>
            <pc:docMk/>
            <pc:sldMk cId="2630275184" sldId="332"/>
            <ac:grpSpMk id="547" creationId="{FFE5AED7-D6D1-F631-402D-A61874F3D681}"/>
          </ac:grpSpMkLst>
        </pc:grpChg>
        <pc:grpChg chg="add mod">
          <ac:chgData name="Thiago Henrique Gomes Panini" userId="cc6a5c77081c362d" providerId="LiveId" clId="{C68F2E4B-8156-457D-A28A-6160FCC5262C}" dt="2023-06-30T21:11:53.096" v="7237" actId="164"/>
          <ac:grpSpMkLst>
            <pc:docMk/>
            <pc:sldMk cId="2630275184" sldId="332"/>
            <ac:grpSpMk id="551" creationId="{ABC42FE1-A3C5-3196-0740-6D75C158500C}"/>
          </ac:grpSpMkLst>
        </pc:grpChg>
        <pc:grpChg chg="mod">
          <ac:chgData name="Thiago Henrique Gomes Panini" userId="cc6a5c77081c362d" providerId="LiveId" clId="{C68F2E4B-8156-457D-A28A-6160FCC5262C}" dt="2023-06-30T21:11:50.943" v="7236"/>
          <ac:grpSpMkLst>
            <pc:docMk/>
            <pc:sldMk cId="2630275184" sldId="332"/>
            <ac:grpSpMk id="552" creationId="{0A8C9E7D-C02A-1BB2-B4C7-1C38C3B1EFDB}"/>
          </ac:grpSpMkLst>
        </pc:grpChg>
        <pc:grpChg chg="add mod">
          <ac:chgData name="Thiago Henrique Gomes Panini" userId="cc6a5c77081c362d" providerId="LiveId" clId="{C68F2E4B-8156-457D-A28A-6160FCC5262C}" dt="2023-06-30T21:11:53.096" v="7237" actId="164"/>
          <ac:grpSpMkLst>
            <pc:docMk/>
            <pc:sldMk cId="2630275184" sldId="332"/>
            <ac:grpSpMk id="556" creationId="{976F978D-F9D4-5F33-C742-707D58981245}"/>
          </ac:grpSpMkLst>
        </pc:grpChg>
        <pc:grpChg chg="mod">
          <ac:chgData name="Thiago Henrique Gomes Panini" userId="cc6a5c77081c362d" providerId="LiveId" clId="{C68F2E4B-8156-457D-A28A-6160FCC5262C}" dt="2023-06-30T21:11:50.943" v="7236"/>
          <ac:grpSpMkLst>
            <pc:docMk/>
            <pc:sldMk cId="2630275184" sldId="332"/>
            <ac:grpSpMk id="557" creationId="{B229D13B-C71A-2F40-25F6-3ABE908333F5}"/>
          </ac:grpSpMkLst>
        </pc:grpChg>
        <pc:grpChg chg="mod">
          <ac:chgData name="Thiago Henrique Gomes Panini" userId="cc6a5c77081c362d" providerId="LiveId" clId="{C68F2E4B-8156-457D-A28A-6160FCC5262C}" dt="2023-06-30T21:11:50.943" v="7236"/>
          <ac:grpSpMkLst>
            <pc:docMk/>
            <pc:sldMk cId="2630275184" sldId="332"/>
            <ac:grpSpMk id="559" creationId="{43415304-3D8F-E702-96CD-5875C09C4C7E}"/>
          </ac:grpSpMkLst>
        </pc:grpChg>
        <pc:grpChg chg="add mod">
          <ac:chgData name="Thiago Henrique Gomes Panini" userId="cc6a5c77081c362d" providerId="LiveId" clId="{C68F2E4B-8156-457D-A28A-6160FCC5262C}" dt="2023-06-30T21:11:57.801" v="7238" actId="1076"/>
          <ac:grpSpMkLst>
            <pc:docMk/>
            <pc:sldMk cId="2630275184" sldId="332"/>
            <ac:grpSpMk id="567" creationId="{221553D9-5829-9004-6D73-6C360CFD70A0}"/>
          </ac:grpSpMkLst>
        </pc:grpChg>
        <pc:picChg chg="mod">
          <ac:chgData name="Thiago Henrique Gomes Panini" userId="cc6a5c77081c362d" providerId="LiveId" clId="{C68F2E4B-8156-457D-A28A-6160FCC5262C}" dt="2023-06-30T01:44:43.721" v="4082"/>
          <ac:picMkLst>
            <pc:docMk/>
            <pc:sldMk cId="2630275184" sldId="332"/>
            <ac:picMk id="6" creationId="{D06E84DC-EC72-D5BA-BD41-E21BCAA17C6E}"/>
          </ac:picMkLst>
        </pc:picChg>
        <pc:picChg chg="mod">
          <ac:chgData name="Thiago Henrique Gomes Panini" userId="cc6a5c77081c362d" providerId="LiveId" clId="{C68F2E4B-8156-457D-A28A-6160FCC5262C}" dt="2023-06-30T01:44:43.721" v="4082"/>
          <ac:picMkLst>
            <pc:docMk/>
            <pc:sldMk cId="2630275184" sldId="332"/>
            <ac:picMk id="8" creationId="{96D31B82-3A00-F1B9-7170-13FB16E39973}"/>
          </ac:picMkLst>
        </pc:picChg>
        <pc:picChg chg="mod">
          <ac:chgData name="Thiago Henrique Gomes Panini" userId="cc6a5c77081c362d" providerId="LiveId" clId="{C68F2E4B-8156-457D-A28A-6160FCC5262C}" dt="2023-06-30T01:44:43.721" v="4082"/>
          <ac:picMkLst>
            <pc:docMk/>
            <pc:sldMk cId="2630275184" sldId="332"/>
            <ac:picMk id="15" creationId="{1E55D72F-8FFE-8E38-DED4-315BB311614C}"/>
          </ac:picMkLst>
        </pc:picChg>
        <pc:picChg chg="mod">
          <ac:chgData name="Thiago Henrique Gomes Panini" userId="cc6a5c77081c362d" providerId="LiveId" clId="{C68F2E4B-8156-457D-A28A-6160FCC5262C}" dt="2023-06-30T15:15:26.833" v="4440"/>
          <ac:picMkLst>
            <pc:docMk/>
            <pc:sldMk cId="2630275184" sldId="332"/>
            <ac:picMk id="16" creationId="{1D782AC5-0411-DCE6-8520-63EBD7043EAA}"/>
          </ac:picMkLst>
        </pc:picChg>
        <pc:picChg chg="mod">
          <ac:chgData name="Thiago Henrique Gomes Panini" userId="cc6a5c77081c362d" providerId="LiveId" clId="{C68F2E4B-8156-457D-A28A-6160FCC5262C}" dt="2023-06-30T01:44:43.721" v="4082"/>
          <ac:picMkLst>
            <pc:docMk/>
            <pc:sldMk cId="2630275184" sldId="332"/>
            <ac:picMk id="17" creationId="{E41F6FEB-F4B4-D56E-E34F-2E758796CE00}"/>
          </ac:picMkLst>
        </pc:picChg>
        <pc:picChg chg="mod">
          <ac:chgData name="Thiago Henrique Gomes Panini" userId="cc6a5c77081c362d" providerId="LiveId" clId="{C68F2E4B-8156-457D-A28A-6160FCC5262C}" dt="2023-06-30T01:44:43.721" v="4082"/>
          <ac:picMkLst>
            <pc:docMk/>
            <pc:sldMk cId="2630275184" sldId="332"/>
            <ac:picMk id="21" creationId="{EA153201-D4F2-453D-6035-29949AD55617}"/>
          </ac:picMkLst>
        </pc:picChg>
        <pc:picChg chg="mod">
          <ac:chgData name="Thiago Henrique Gomes Panini" userId="cc6a5c77081c362d" providerId="LiveId" clId="{C68F2E4B-8156-457D-A28A-6160FCC5262C}" dt="2023-06-30T01:44:43.721" v="4082"/>
          <ac:picMkLst>
            <pc:docMk/>
            <pc:sldMk cId="2630275184" sldId="332"/>
            <ac:picMk id="22" creationId="{2A2D5C37-12E1-98CF-C6B4-A1C727678E4D}"/>
          </ac:picMkLst>
        </pc:picChg>
        <pc:picChg chg="mod">
          <ac:chgData name="Thiago Henrique Gomes Panini" userId="cc6a5c77081c362d" providerId="LiveId" clId="{C68F2E4B-8156-457D-A28A-6160FCC5262C}" dt="2023-06-30T01:44:43.721" v="4082"/>
          <ac:picMkLst>
            <pc:docMk/>
            <pc:sldMk cId="2630275184" sldId="332"/>
            <ac:picMk id="26" creationId="{2C8E2B27-D8BE-495E-6E4B-5B4789FDEBCF}"/>
          </ac:picMkLst>
        </pc:picChg>
        <pc:picChg chg="mod">
          <ac:chgData name="Thiago Henrique Gomes Panini" userId="cc6a5c77081c362d" providerId="LiveId" clId="{C68F2E4B-8156-457D-A28A-6160FCC5262C}" dt="2023-06-30T01:44:43.721" v="4082"/>
          <ac:picMkLst>
            <pc:docMk/>
            <pc:sldMk cId="2630275184" sldId="332"/>
            <ac:picMk id="27" creationId="{1BA933CE-4B00-4AE3-B417-3E491B3B6FBC}"/>
          </ac:picMkLst>
        </pc:picChg>
        <pc:picChg chg="mod">
          <ac:chgData name="Thiago Henrique Gomes Panini" userId="cc6a5c77081c362d" providerId="LiveId" clId="{C68F2E4B-8156-457D-A28A-6160FCC5262C}" dt="2023-06-30T15:15:26.833" v="4440"/>
          <ac:picMkLst>
            <pc:docMk/>
            <pc:sldMk cId="2630275184" sldId="332"/>
            <ac:picMk id="30" creationId="{A85E0FEB-F0E8-70FF-2E4B-965015986172}"/>
          </ac:picMkLst>
        </pc:picChg>
        <pc:picChg chg="add mod">
          <ac:chgData name="Thiago Henrique Gomes Panini" userId="cc6a5c77081c362d" providerId="LiveId" clId="{C68F2E4B-8156-457D-A28A-6160FCC5262C}" dt="2023-06-30T01:46:01.960" v="4103" actId="164"/>
          <ac:picMkLst>
            <pc:docMk/>
            <pc:sldMk cId="2630275184" sldId="332"/>
            <ac:picMk id="31" creationId="{6D5E673E-E6D9-C399-07ED-B398AD7A7E52}"/>
          </ac:picMkLst>
        </pc:picChg>
        <pc:picChg chg="mod">
          <ac:chgData name="Thiago Henrique Gomes Panini" userId="cc6a5c77081c362d" providerId="LiveId" clId="{C68F2E4B-8156-457D-A28A-6160FCC5262C}" dt="2023-06-30T15:15:26.833" v="4440"/>
          <ac:picMkLst>
            <pc:docMk/>
            <pc:sldMk cId="2630275184" sldId="332"/>
            <ac:picMk id="36" creationId="{5DF77C67-3F6D-0765-6F70-61324702ED0C}"/>
          </ac:picMkLst>
        </pc:picChg>
        <pc:picChg chg="mod">
          <ac:chgData name="Thiago Henrique Gomes Panini" userId="cc6a5c77081c362d" providerId="LiveId" clId="{C68F2E4B-8156-457D-A28A-6160FCC5262C}" dt="2023-06-30T15:15:26.833" v="4440"/>
          <ac:picMkLst>
            <pc:docMk/>
            <pc:sldMk cId="2630275184" sldId="332"/>
            <ac:picMk id="37" creationId="{F5F69A0E-BB64-CE6A-B300-C9E797143D57}"/>
          </ac:picMkLst>
        </pc:picChg>
        <pc:picChg chg="add del mod modCrop">
          <ac:chgData name="Thiago Henrique Gomes Panini" userId="cc6a5c77081c362d" providerId="LiveId" clId="{C68F2E4B-8156-457D-A28A-6160FCC5262C}" dt="2023-06-30T21:11:50.507" v="7235" actId="21"/>
          <ac:picMkLst>
            <pc:docMk/>
            <pc:sldMk cId="2630275184" sldId="332"/>
            <ac:picMk id="38" creationId="{DDA4D626-0ABD-A195-98C5-8933A4F01353}"/>
          </ac:picMkLst>
        </pc:picChg>
        <pc:picChg chg="mod">
          <ac:chgData name="Thiago Henrique Gomes Panini" userId="cc6a5c77081c362d" providerId="LiveId" clId="{C68F2E4B-8156-457D-A28A-6160FCC5262C}" dt="2023-06-30T01:50:09.845" v="4199"/>
          <ac:picMkLst>
            <pc:docMk/>
            <pc:sldMk cId="2630275184" sldId="332"/>
            <ac:picMk id="41" creationId="{89568668-D86F-0CE8-478F-C60B8760D54C}"/>
          </ac:picMkLst>
        </pc:picChg>
        <pc:picChg chg="mod">
          <ac:chgData name="Thiago Henrique Gomes Panini" userId="cc6a5c77081c362d" providerId="LiveId" clId="{C68F2E4B-8156-457D-A28A-6160FCC5262C}" dt="2023-06-30T01:50:09.845" v="4199"/>
          <ac:picMkLst>
            <pc:docMk/>
            <pc:sldMk cId="2630275184" sldId="332"/>
            <ac:picMk id="42" creationId="{06BEEE4C-8FFF-68C2-7A55-A6D457CD2474}"/>
          </ac:picMkLst>
        </pc:picChg>
        <pc:picChg chg="mod">
          <ac:chgData name="Thiago Henrique Gomes Panini" userId="cc6a5c77081c362d" providerId="LiveId" clId="{C68F2E4B-8156-457D-A28A-6160FCC5262C}" dt="2023-06-30T01:50:09.845" v="4199"/>
          <ac:picMkLst>
            <pc:docMk/>
            <pc:sldMk cId="2630275184" sldId="332"/>
            <ac:picMk id="46" creationId="{DF53A17F-95CC-FA9C-4314-630C1C8375B5}"/>
          </ac:picMkLst>
        </pc:picChg>
        <pc:picChg chg="mod">
          <ac:chgData name="Thiago Henrique Gomes Panini" userId="cc6a5c77081c362d" providerId="LiveId" clId="{C68F2E4B-8156-457D-A28A-6160FCC5262C}" dt="2023-06-30T01:50:09.845" v="4199"/>
          <ac:picMkLst>
            <pc:docMk/>
            <pc:sldMk cId="2630275184" sldId="332"/>
            <ac:picMk id="47" creationId="{E316BC99-6928-6FBF-D40C-7D0C46188B9F}"/>
          </ac:picMkLst>
        </pc:picChg>
        <pc:picChg chg="mod">
          <ac:chgData name="Thiago Henrique Gomes Panini" userId="cc6a5c77081c362d" providerId="LiveId" clId="{C68F2E4B-8156-457D-A28A-6160FCC5262C}" dt="2023-06-30T01:50:09.845" v="4199"/>
          <ac:picMkLst>
            <pc:docMk/>
            <pc:sldMk cId="2630275184" sldId="332"/>
            <ac:picMk id="51" creationId="{B0DF39FB-3F0F-22E4-C360-FA476BE0EC5D}"/>
          </ac:picMkLst>
        </pc:picChg>
        <pc:picChg chg="mod">
          <ac:chgData name="Thiago Henrique Gomes Panini" userId="cc6a5c77081c362d" providerId="LiveId" clId="{C68F2E4B-8156-457D-A28A-6160FCC5262C}" dt="2023-06-30T01:50:09.845" v="4199"/>
          <ac:picMkLst>
            <pc:docMk/>
            <pc:sldMk cId="2630275184" sldId="332"/>
            <ac:picMk id="52" creationId="{8FCCBD68-1F56-19C3-4334-4BFAD27ABE7C}"/>
          </ac:picMkLst>
        </pc:picChg>
        <pc:picChg chg="mod">
          <ac:chgData name="Thiago Henrique Gomes Panini" userId="cc6a5c77081c362d" providerId="LiveId" clId="{C68F2E4B-8156-457D-A28A-6160FCC5262C}" dt="2023-06-30T01:50:09.845" v="4199"/>
          <ac:picMkLst>
            <pc:docMk/>
            <pc:sldMk cId="2630275184" sldId="332"/>
            <ac:picMk id="56" creationId="{F1DA2AC4-77A2-DB33-4AFC-55901BB28A0D}"/>
          </ac:picMkLst>
        </pc:picChg>
        <pc:picChg chg="mod">
          <ac:chgData name="Thiago Henrique Gomes Panini" userId="cc6a5c77081c362d" providerId="LiveId" clId="{C68F2E4B-8156-457D-A28A-6160FCC5262C}" dt="2023-06-30T01:50:09.845" v="4199"/>
          <ac:picMkLst>
            <pc:docMk/>
            <pc:sldMk cId="2630275184" sldId="332"/>
            <ac:picMk id="58" creationId="{4C476CD9-2D2C-3DAB-9CB2-0B0856C01324}"/>
          </ac:picMkLst>
        </pc:picChg>
        <pc:picChg chg="mod">
          <ac:chgData name="Thiago Henrique Gomes Panini" userId="cc6a5c77081c362d" providerId="LiveId" clId="{C68F2E4B-8156-457D-A28A-6160FCC5262C}" dt="2023-06-30T01:50:09.845" v="4199"/>
          <ac:picMkLst>
            <pc:docMk/>
            <pc:sldMk cId="2630275184" sldId="332"/>
            <ac:picMk id="59" creationId="{361A079A-D842-9058-6003-E7F2B85979A7}"/>
          </ac:picMkLst>
        </pc:picChg>
        <pc:picChg chg="mod">
          <ac:chgData name="Thiago Henrique Gomes Panini" userId="cc6a5c77081c362d" providerId="LiveId" clId="{C68F2E4B-8156-457D-A28A-6160FCC5262C}" dt="2023-06-30T15:15:26.833" v="4440"/>
          <ac:picMkLst>
            <pc:docMk/>
            <pc:sldMk cId="2630275184" sldId="332"/>
            <ac:picMk id="516" creationId="{7F04F300-C277-E68B-10F9-E7850ABE9AEA}"/>
          </ac:picMkLst>
        </pc:picChg>
        <pc:picChg chg="mod">
          <ac:chgData name="Thiago Henrique Gomes Panini" userId="cc6a5c77081c362d" providerId="LiveId" clId="{C68F2E4B-8156-457D-A28A-6160FCC5262C}" dt="2023-06-30T15:15:26.833" v="4440"/>
          <ac:picMkLst>
            <pc:docMk/>
            <pc:sldMk cId="2630275184" sldId="332"/>
            <ac:picMk id="517" creationId="{9C26FF31-43A4-172F-09B6-C9E20AD6F13F}"/>
          </ac:picMkLst>
        </pc:picChg>
        <pc:picChg chg="mod">
          <ac:chgData name="Thiago Henrique Gomes Panini" userId="cc6a5c77081c362d" providerId="LiveId" clId="{C68F2E4B-8156-457D-A28A-6160FCC5262C}" dt="2023-06-30T15:15:26.833" v="4440"/>
          <ac:picMkLst>
            <pc:docMk/>
            <pc:sldMk cId="2630275184" sldId="332"/>
            <ac:picMk id="522" creationId="{27D0F5F3-24D4-B6BC-2B9F-976B2EDEC8EB}"/>
          </ac:picMkLst>
        </pc:picChg>
        <pc:picChg chg="mod">
          <ac:chgData name="Thiago Henrique Gomes Panini" userId="cc6a5c77081c362d" providerId="LiveId" clId="{C68F2E4B-8156-457D-A28A-6160FCC5262C}" dt="2023-06-30T15:15:26.833" v="4440"/>
          <ac:picMkLst>
            <pc:docMk/>
            <pc:sldMk cId="2630275184" sldId="332"/>
            <ac:picMk id="524" creationId="{6FF87521-D452-27B2-EF84-E330071E6EF1}"/>
          </ac:picMkLst>
        </pc:picChg>
        <pc:picChg chg="mod">
          <ac:chgData name="Thiago Henrique Gomes Panini" userId="cc6a5c77081c362d" providerId="LiveId" clId="{C68F2E4B-8156-457D-A28A-6160FCC5262C}" dt="2023-06-30T15:15:26.833" v="4440"/>
          <ac:picMkLst>
            <pc:docMk/>
            <pc:sldMk cId="2630275184" sldId="332"/>
            <ac:picMk id="525" creationId="{1211C949-21D5-B4C2-B1BE-711BBF88BD32}"/>
          </ac:picMkLst>
        </pc:picChg>
        <pc:picChg chg="add mod">
          <ac:chgData name="Thiago Henrique Gomes Panini" userId="cc6a5c77081c362d" providerId="LiveId" clId="{C68F2E4B-8156-457D-A28A-6160FCC5262C}" dt="2023-06-30T15:48:59.196" v="5153" actId="1076"/>
          <ac:picMkLst>
            <pc:docMk/>
            <pc:sldMk cId="2630275184" sldId="332"/>
            <ac:picMk id="539" creationId="{E777E4C8-7343-0E8E-BDC7-B2236C81068E}"/>
          </ac:picMkLst>
        </pc:picChg>
        <pc:picChg chg="add mod">
          <ac:chgData name="Thiago Henrique Gomes Panini" userId="cc6a5c77081c362d" providerId="LiveId" clId="{C68F2E4B-8156-457D-A28A-6160FCC5262C}" dt="2023-06-30T21:11:53.096" v="7237" actId="164"/>
          <ac:picMkLst>
            <pc:docMk/>
            <pc:sldMk cId="2630275184" sldId="332"/>
            <ac:picMk id="540" creationId="{BB21334B-FD8C-11C8-3B65-F99D9FAA8A61}"/>
          </ac:picMkLst>
        </pc:picChg>
        <pc:picChg chg="mod">
          <ac:chgData name="Thiago Henrique Gomes Panini" userId="cc6a5c77081c362d" providerId="LiveId" clId="{C68F2E4B-8156-457D-A28A-6160FCC5262C}" dt="2023-06-30T21:11:50.943" v="7236"/>
          <ac:picMkLst>
            <pc:docMk/>
            <pc:sldMk cId="2630275184" sldId="332"/>
            <ac:picMk id="543" creationId="{3A752C27-644A-5B7C-F51F-E0AF3F60BE72}"/>
          </ac:picMkLst>
        </pc:picChg>
        <pc:picChg chg="mod">
          <ac:chgData name="Thiago Henrique Gomes Panini" userId="cc6a5c77081c362d" providerId="LiveId" clId="{C68F2E4B-8156-457D-A28A-6160FCC5262C}" dt="2023-06-30T21:11:50.943" v="7236"/>
          <ac:picMkLst>
            <pc:docMk/>
            <pc:sldMk cId="2630275184" sldId="332"/>
            <ac:picMk id="544" creationId="{F01A1AD9-DEA6-AC27-4B5B-887750B9E0C0}"/>
          </ac:picMkLst>
        </pc:picChg>
        <pc:picChg chg="mod">
          <ac:chgData name="Thiago Henrique Gomes Panini" userId="cc6a5c77081c362d" providerId="LiveId" clId="{C68F2E4B-8156-457D-A28A-6160FCC5262C}" dt="2023-06-30T21:11:50.943" v="7236"/>
          <ac:picMkLst>
            <pc:docMk/>
            <pc:sldMk cId="2630275184" sldId="332"/>
            <ac:picMk id="548" creationId="{79B8284A-6116-31E3-2170-AD788A5692A6}"/>
          </ac:picMkLst>
        </pc:picChg>
        <pc:picChg chg="mod">
          <ac:chgData name="Thiago Henrique Gomes Panini" userId="cc6a5c77081c362d" providerId="LiveId" clId="{C68F2E4B-8156-457D-A28A-6160FCC5262C}" dt="2023-06-30T21:11:50.943" v="7236"/>
          <ac:picMkLst>
            <pc:docMk/>
            <pc:sldMk cId="2630275184" sldId="332"/>
            <ac:picMk id="549" creationId="{1CD11870-B874-5849-D7E4-0D2E2231A8BE}"/>
          </ac:picMkLst>
        </pc:picChg>
        <pc:picChg chg="mod">
          <ac:chgData name="Thiago Henrique Gomes Panini" userId="cc6a5c77081c362d" providerId="LiveId" clId="{C68F2E4B-8156-457D-A28A-6160FCC5262C}" dt="2023-06-30T21:11:50.943" v="7236"/>
          <ac:picMkLst>
            <pc:docMk/>
            <pc:sldMk cId="2630275184" sldId="332"/>
            <ac:picMk id="553" creationId="{2FC23671-B2B9-8DF3-017A-5D8F3FF8AFC4}"/>
          </ac:picMkLst>
        </pc:picChg>
        <pc:picChg chg="mod">
          <ac:chgData name="Thiago Henrique Gomes Panini" userId="cc6a5c77081c362d" providerId="LiveId" clId="{C68F2E4B-8156-457D-A28A-6160FCC5262C}" dt="2023-06-30T21:11:50.943" v="7236"/>
          <ac:picMkLst>
            <pc:docMk/>
            <pc:sldMk cId="2630275184" sldId="332"/>
            <ac:picMk id="554" creationId="{43A858BD-A017-B277-4B3E-233DAFAF29C0}"/>
          </ac:picMkLst>
        </pc:picChg>
        <pc:picChg chg="mod">
          <ac:chgData name="Thiago Henrique Gomes Panini" userId="cc6a5c77081c362d" providerId="LiveId" clId="{C68F2E4B-8156-457D-A28A-6160FCC5262C}" dt="2023-06-30T21:11:50.943" v="7236"/>
          <ac:picMkLst>
            <pc:docMk/>
            <pc:sldMk cId="2630275184" sldId="332"/>
            <ac:picMk id="558" creationId="{E5DE70D6-C7C3-78FA-86E0-AF7BFAE0699A}"/>
          </ac:picMkLst>
        </pc:picChg>
        <pc:picChg chg="mod">
          <ac:chgData name="Thiago Henrique Gomes Panini" userId="cc6a5c77081c362d" providerId="LiveId" clId="{C68F2E4B-8156-457D-A28A-6160FCC5262C}" dt="2023-06-30T21:11:50.943" v="7236"/>
          <ac:picMkLst>
            <pc:docMk/>
            <pc:sldMk cId="2630275184" sldId="332"/>
            <ac:picMk id="560" creationId="{47ABD714-C8A3-5DCB-EFDB-625B754D9956}"/>
          </ac:picMkLst>
        </pc:picChg>
        <pc:picChg chg="mod">
          <ac:chgData name="Thiago Henrique Gomes Panini" userId="cc6a5c77081c362d" providerId="LiveId" clId="{C68F2E4B-8156-457D-A28A-6160FCC5262C}" dt="2023-06-30T21:11:50.943" v="7236"/>
          <ac:picMkLst>
            <pc:docMk/>
            <pc:sldMk cId="2630275184" sldId="332"/>
            <ac:picMk id="561" creationId="{725B5CF3-AD95-B877-7A10-3C7648D5334F}"/>
          </ac:picMkLst>
        </pc:picChg>
        <pc:picChg chg="del">
          <ac:chgData name="Thiago Henrique Gomes Panini" userId="cc6a5c77081c362d" providerId="LiveId" clId="{C68F2E4B-8156-457D-A28A-6160FCC5262C}" dt="2023-06-30T01:44:36.435" v="4081" actId="478"/>
          <ac:picMkLst>
            <pc:docMk/>
            <pc:sldMk cId="2630275184" sldId="332"/>
            <ac:picMk id="1030" creationId="{5EBBCF80-7B5F-66FF-138D-01E01BFA98F4}"/>
          </ac:picMkLst>
        </pc:picChg>
        <pc:picChg chg="del">
          <ac:chgData name="Thiago Henrique Gomes Panini" userId="cc6a5c77081c362d" providerId="LiveId" clId="{C68F2E4B-8156-457D-A28A-6160FCC5262C}" dt="2023-06-30T01:44:36.435" v="4081" actId="478"/>
          <ac:picMkLst>
            <pc:docMk/>
            <pc:sldMk cId="2630275184" sldId="332"/>
            <ac:picMk id="3074" creationId="{48B8F2CD-A08F-3DEA-68B2-0F78F1F70A19}"/>
          </ac:picMkLst>
        </pc:picChg>
        <pc:cxnChg chg="del">
          <ac:chgData name="Thiago Henrique Gomes Panini" userId="cc6a5c77081c362d" providerId="LiveId" clId="{C68F2E4B-8156-457D-A28A-6160FCC5262C}" dt="2023-06-30T01:44:36.435" v="4081" actId="478"/>
          <ac:cxnSpMkLst>
            <pc:docMk/>
            <pc:sldMk cId="2630275184" sldId="332"/>
            <ac:cxnSpMk id="9" creationId="{8B8D55A8-5169-C635-8C8D-F4DE030E089A}"/>
          </ac:cxnSpMkLst>
        </pc:cxnChg>
        <pc:cxnChg chg="del">
          <ac:chgData name="Thiago Henrique Gomes Panini" userId="cc6a5c77081c362d" providerId="LiveId" clId="{C68F2E4B-8156-457D-A28A-6160FCC5262C}" dt="2023-06-30T01:44:36.435" v="4081" actId="478"/>
          <ac:cxnSpMkLst>
            <pc:docMk/>
            <pc:sldMk cId="2630275184" sldId="332"/>
            <ac:cxnSpMk id="10" creationId="{D7DC1B41-96FD-43DB-94F3-22B5E33B96F1}"/>
          </ac:cxnSpMkLst>
        </pc:cxnChg>
      </pc:sldChg>
      <pc:sldChg chg="modSp add mod">
        <pc:chgData name="Thiago Henrique Gomes Panini" userId="cc6a5c77081c362d" providerId="LiveId" clId="{C68F2E4B-8156-457D-A28A-6160FCC5262C}" dt="2023-06-30T16:01:29.319" v="5559" actId="108"/>
        <pc:sldMkLst>
          <pc:docMk/>
          <pc:sldMk cId="429396032" sldId="333"/>
        </pc:sldMkLst>
        <pc:spChg chg="mod">
          <ac:chgData name="Thiago Henrique Gomes Panini" userId="cc6a5c77081c362d" providerId="LiveId" clId="{C68F2E4B-8156-457D-A28A-6160FCC5262C}" dt="2023-06-30T16:01:29.319" v="5559" actId="108"/>
          <ac:spMkLst>
            <pc:docMk/>
            <pc:sldMk cId="429396032" sldId="333"/>
            <ac:spMk id="2816" creationId="{00000000-0000-0000-0000-000000000000}"/>
          </ac:spMkLst>
        </pc:spChg>
      </pc:sldChg>
      <pc:sldChg chg="add del setBg modNotes">
        <pc:chgData name="Thiago Henrique Gomes Panini" userId="cc6a5c77081c362d" providerId="LiveId" clId="{C68F2E4B-8156-457D-A28A-6160FCC5262C}" dt="2023-06-30T15:52:55.320" v="5155"/>
        <pc:sldMkLst>
          <pc:docMk/>
          <pc:sldMk cId="1837135916" sldId="333"/>
        </pc:sldMkLst>
      </pc:sldChg>
      <pc:sldChg chg="addSp delSp modSp add mod">
        <pc:chgData name="Thiago Henrique Gomes Panini" userId="cc6a5c77081c362d" providerId="LiveId" clId="{C68F2E4B-8156-457D-A28A-6160FCC5262C}" dt="2023-06-30T16:00:45.162" v="5510" actId="1076"/>
        <pc:sldMkLst>
          <pc:docMk/>
          <pc:sldMk cId="34359062" sldId="334"/>
        </pc:sldMkLst>
        <pc:spChg chg="add del mod">
          <ac:chgData name="Thiago Henrique Gomes Panini" userId="cc6a5c77081c362d" providerId="LiveId" clId="{C68F2E4B-8156-457D-A28A-6160FCC5262C}" dt="2023-06-30T16:00:34.596" v="5508" actId="478"/>
          <ac:spMkLst>
            <pc:docMk/>
            <pc:sldMk cId="34359062" sldId="334"/>
            <ac:spMk id="2" creationId="{E06A9E95-BE1D-E09F-B7F4-25AFBC6E7E68}"/>
          </ac:spMkLst>
        </pc:spChg>
        <pc:spChg chg="mod">
          <ac:chgData name="Thiago Henrique Gomes Panini" userId="cc6a5c77081c362d" providerId="LiveId" clId="{C68F2E4B-8156-457D-A28A-6160FCC5262C}" dt="2023-06-30T15:54:47.082" v="5251" actId="20577"/>
          <ac:spMkLst>
            <pc:docMk/>
            <pc:sldMk cId="34359062" sldId="334"/>
            <ac:spMk id="1022" creationId="{00000000-0000-0000-0000-000000000000}"/>
          </ac:spMkLst>
        </pc:spChg>
        <pc:spChg chg="mod">
          <ac:chgData name="Thiago Henrique Gomes Panini" userId="cc6a5c77081c362d" providerId="LiveId" clId="{C68F2E4B-8156-457D-A28A-6160FCC5262C}" dt="2023-06-30T15:55:44.309" v="5480" actId="20577"/>
          <ac:spMkLst>
            <pc:docMk/>
            <pc:sldMk cId="34359062" sldId="334"/>
            <ac:spMk id="1023" creationId="{00000000-0000-0000-0000-000000000000}"/>
          </ac:spMkLst>
        </pc:spChg>
        <pc:grpChg chg="add del">
          <ac:chgData name="Thiago Henrique Gomes Panini" userId="cc6a5c77081c362d" providerId="LiveId" clId="{C68F2E4B-8156-457D-A28A-6160FCC5262C}" dt="2023-06-30T15:55:57.824" v="5483" actId="478"/>
          <ac:grpSpMkLst>
            <pc:docMk/>
            <pc:sldMk cId="34359062" sldId="334"/>
            <ac:grpSpMk id="1025" creationId="{00000000-0000-0000-0000-000000000000}"/>
          </ac:grpSpMkLst>
        </pc:grpChg>
        <pc:picChg chg="add del mod">
          <ac:chgData name="Thiago Henrique Gomes Panini" userId="cc6a5c77081c362d" providerId="LiveId" clId="{C68F2E4B-8156-457D-A28A-6160FCC5262C}" dt="2023-06-30T16:00:16.268" v="5495" actId="478"/>
          <ac:picMkLst>
            <pc:docMk/>
            <pc:sldMk cId="34359062" sldId="334"/>
            <ac:picMk id="5" creationId="{297E4AD5-BE70-CC5F-543F-2FBADDFD5E9B}"/>
          </ac:picMkLst>
        </pc:picChg>
        <pc:picChg chg="add mod">
          <ac:chgData name="Thiago Henrique Gomes Panini" userId="cc6a5c77081c362d" providerId="LiveId" clId="{C68F2E4B-8156-457D-A28A-6160FCC5262C}" dt="2023-06-30T16:00:45.162" v="5510" actId="1076"/>
          <ac:picMkLst>
            <pc:docMk/>
            <pc:sldMk cId="34359062" sldId="334"/>
            <ac:picMk id="7" creationId="{5942EFA1-1BB3-C806-D439-4E98433F541A}"/>
          </ac:picMkLst>
        </pc:picChg>
      </pc:sldChg>
      <pc:sldChg chg="addSp delSp modSp add mod">
        <pc:chgData name="Thiago Henrique Gomes Panini" userId="cc6a5c77081c362d" providerId="LiveId" clId="{C68F2E4B-8156-457D-A28A-6160FCC5262C}" dt="2023-06-30T17:23:55.991" v="6769" actId="478"/>
        <pc:sldMkLst>
          <pc:docMk/>
          <pc:sldMk cId="2780901521" sldId="335"/>
        </pc:sldMkLst>
        <pc:spChg chg="del">
          <ac:chgData name="Thiago Henrique Gomes Panini" userId="cc6a5c77081c362d" providerId="LiveId" clId="{C68F2E4B-8156-457D-A28A-6160FCC5262C}" dt="2023-06-30T16:02:55.594" v="5562" actId="478"/>
          <ac:spMkLst>
            <pc:docMk/>
            <pc:sldMk cId="2780901521" sldId="335"/>
            <ac:spMk id="2" creationId="{9A61EF1D-C74C-CF92-4D64-EBDE6066E6C0}"/>
          </ac:spMkLst>
        </pc:spChg>
        <pc:spChg chg="del">
          <ac:chgData name="Thiago Henrique Gomes Panini" userId="cc6a5c77081c362d" providerId="LiveId" clId="{C68F2E4B-8156-457D-A28A-6160FCC5262C}" dt="2023-06-30T16:02:55.594" v="5562" actId="478"/>
          <ac:spMkLst>
            <pc:docMk/>
            <pc:sldMk cId="2780901521" sldId="335"/>
            <ac:spMk id="4" creationId="{212B814A-04D1-AACD-9DA3-28CF57C7C374}"/>
          </ac:spMkLst>
        </pc:spChg>
        <pc:spChg chg="mod">
          <ac:chgData name="Thiago Henrique Gomes Panini" userId="cc6a5c77081c362d" providerId="LiveId" clId="{C68F2E4B-8156-457D-A28A-6160FCC5262C}" dt="2023-06-30T16:04:49.016" v="5607" actId="14100"/>
          <ac:spMkLst>
            <pc:docMk/>
            <pc:sldMk cId="2780901521" sldId="335"/>
            <ac:spMk id="5" creationId="{03C6117A-DD7B-60AA-60B3-3C782DF01BB0}"/>
          </ac:spMkLst>
        </pc:spChg>
        <pc:spChg chg="mod">
          <ac:chgData name="Thiago Henrique Gomes Panini" userId="cc6a5c77081c362d" providerId="LiveId" clId="{C68F2E4B-8156-457D-A28A-6160FCC5262C}" dt="2023-06-30T16:04:49.016" v="5607" actId="14100"/>
          <ac:spMkLst>
            <pc:docMk/>
            <pc:sldMk cId="2780901521" sldId="335"/>
            <ac:spMk id="6" creationId="{C318A146-F9B1-6037-CE85-C6511E3D9E6C}"/>
          </ac:spMkLst>
        </pc:spChg>
        <pc:spChg chg="del">
          <ac:chgData name="Thiago Henrique Gomes Panini" userId="cc6a5c77081c362d" providerId="LiveId" clId="{C68F2E4B-8156-457D-A28A-6160FCC5262C}" dt="2023-06-30T16:02:55.594" v="5562" actId="478"/>
          <ac:spMkLst>
            <pc:docMk/>
            <pc:sldMk cId="2780901521" sldId="335"/>
            <ac:spMk id="7" creationId="{5FC71706-FEC5-6670-67F5-AF161219A5B8}"/>
          </ac:spMkLst>
        </pc:spChg>
        <pc:spChg chg="mod">
          <ac:chgData name="Thiago Henrique Gomes Panini" userId="cc6a5c77081c362d" providerId="LiveId" clId="{C68F2E4B-8156-457D-A28A-6160FCC5262C}" dt="2023-06-30T16:04:49.016" v="5607" actId="14100"/>
          <ac:spMkLst>
            <pc:docMk/>
            <pc:sldMk cId="2780901521" sldId="335"/>
            <ac:spMk id="14" creationId="{343C22ED-772A-1FD4-732C-59FE9C04CFD7}"/>
          </ac:spMkLst>
        </pc:spChg>
        <pc:spChg chg="mod">
          <ac:chgData name="Thiago Henrique Gomes Panini" userId="cc6a5c77081c362d" providerId="LiveId" clId="{C68F2E4B-8156-457D-A28A-6160FCC5262C}" dt="2023-06-30T16:04:49.016" v="5607" actId="14100"/>
          <ac:spMkLst>
            <pc:docMk/>
            <pc:sldMk cId="2780901521" sldId="335"/>
            <ac:spMk id="15" creationId="{EC9BC660-FF6E-B809-A78C-8A1AF5DF3498}"/>
          </ac:spMkLst>
        </pc:spChg>
        <pc:spChg chg="mod">
          <ac:chgData name="Thiago Henrique Gomes Panini" userId="cc6a5c77081c362d" providerId="LiveId" clId="{C68F2E4B-8156-457D-A28A-6160FCC5262C}" dt="2023-06-30T16:04:49.016" v="5607" actId="14100"/>
          <ac:spMkLst>
            <pc:docMk/>
            <pc:sldMk cId="2780901521" sldId="335"/>
            <ac:spMk id="16" creationId="{5225FD16-5D28-52A4-C840-A26BB23FEC3D}"/>
          </ac:spMkLst>
        </pc:spChg>
        <pc:spChg chg="mod">
          <ac:chgData name="Thiago Henrique Gomes Panini" userId="cc6a5c77081c362d" providerId="LiveId" clId="{C68F2E4B-8156-457D-A28A-6160FCC5262C}" dt="2023-06-30T16:04:49.016" v="5607" actId="14100"/>
          <ac:spMkLst>
            <pc:docMk/>
            <pc:sldMk cId="2780901521" sldId="335"/>
            <ac:spMk id="17" creationId="{A819F513-B0DE-7064-BD90-B16BD6473A3A}"/>
          </ac:spMkLst>
        </pc:spChg>
        <pc:spChg chg="mod">
          <ac:chgData name="Thiago Henrique Gomes Panini" userId="cc6a5c77081c362d" providerId="LiveId" clId="{C68F2E4B-8156-457D-A28A-6160FCC5262C}" dt="2023-06-30T16:04:49.016" v="5607" actId="14100"/>
          <ac:spMkLst>
            <pc:docMk/>
            <pc:sldMk cId="2780901521" sldId="335"/>
            <ac:spMk id="18" creationId="{804826BD-61EC-CF1F-93AB-EDFF1CE066B5}"/>
          </ac:spMkLst>
        </pc:spChg>
        <pc:spChg chg="mod">
          <ac:chgData name="Thiago Henrique Gomes Panini" userId="cc6a5c77081c362d" providerId="LiveId" clId="{C68F2E4B-8156-457D-A28A-6160FCC5262C}" dt="2023-06-30T16:04:49.016" v="5607" actId="14100"/>
          <ac:spMkLst>
            <pc:docMk/>
            <pc:sldMk cId="2780901521" sldId="335"/>
            <ac:spMk id="19" creationId="{3A7ECC35-8AA5-324B-B20B-868D3C14A446}"/>
          </ac:spMkLst>
        </pc:spChg>
        <pc:spChg chg="mod">
          <ac:chgData name="Thiago Henrique Gomes Panini" userId="cc6a5c77081c362d" providerId="LiveId" clId="{C68F2E4B-8156-457D-A28A-6160FCC5262C}" dt="2023-06-30T16:04:49.016" v="5607" actId="14100"/>
          <ac:spMkLst>
            <pc:docMk/>
            <pc:sldMk cId="2780901521" sldId="335"/>
            <ac:spMk id="20" creationId="{657BFFC1-1A8C-D2DA-C928-7AF12B55F6F2}"/>
          </ac:spMkLst>
        </pc:spChg>
        <pc:spChg chg="mod">
          <ac:chgData name="Thiago Henrique Gomes Panini" userId="cc6a5c77081c362d" providerId="LiveId" clId="{C68F2E4B-8156-457D-A28A-6160FCC5262C}" dt="2023-06-30T16:04:49.016" v="5607" actId="14100"/>
          <ac:spMkLst>
            <pc:docMk/>
            <pc:sldMk cId="2780901521" sldId="335"/>
            <ac:spMk id="21" creationId="{E6E941C1-A5CE-66B4-C318-FD98F742444B}"/>
          </ac:spMkLst>
        </pc:spChg>
        <pc:spChg chg="mod">
          <ac:chgData name="Thiago Henrique Gomes Panini" userId="cc6a5c77081c362d" providerId="LiveId" clId="{C68F2E4B-8156-457D-A28A-6160FCC5262C}" dt="2023-06-30T16:04:49.016" v="5607" actId="14100"/>
          <ac:spMkLst>
            <pc:docMk/>
            <pc:sldMk cId="2780901521" sldId="335"/>
            <ac:spMk id="22" creationId="{59ABD98C-0555-CEFF-EB22-5A687B521B72}"/>
          </ac:spMkLst>
        </pc:spChg>
        <pc:spChg chg="mod">
          <ac:chgData name="Thiago Henrique Gomes Panini" userId="cc6a5c77081c362d" providerId="LiveId" clId="{C68F2E4B-8156-457D-A28A-6160FCC5262C}" dt="2023-06-30T16:04:49.016" v="5607" actId="14100"/>
          <ac:spMkLst>
            <pc:docMk/>
            <pc:sldMk cId="2780901521" sldId="335"/>
            <ac:spMk id="23" creationId="{B28837AF-BEAC-D49A-C887-1D85F97297C6}"/>
          </ac:spMkLst>
        </pc:spChg>
        <pc:spChg chg="mod">
          <ac:chgData name="Thiago Henrique Gomes Panini" userId="cc6a5c77081c362d" providerId="LiveId" clId="{C68F2E4B-8156-457D-A28A-6160FCC5262C}" dt="2023-06-30T16:04:49.016" v="5607" actId="14100"/>
          <ac:spMkLst>
            <pc:docMk/>
            <pc:sldMk cId="2780901521" sldId="335"/>
            <ac:spMk id="24" creationId="{13691FE3-20A5-D558-B628-F479C9900B40}"/>
          </ac:spMkLst>
        </pc:spChg>
        <pc:spChg chg="mod">
          <ac:chgData name="Thiago Henrique Gomes Panini" userId="cc6a5c77081c362d" providerId="LiveId" clId="{C68F2E4B-8156-457D-A28A-6160FCC5262C}" dt="2023-06-30T16:04:49.016" v="5607" actId="14100"/>
          <ac:spMkLst>
            <pc:docMk/>
            <pc:sldMk cId="2780901521" sldId="335"/>
            <ac:spMk id="25" creationId="{CA9D7B9A-8FAA-5994-D06B-B6A9C2A7C583}"/>
          </ac:spMkLst>
        </pc:spChg>
        <pc:spChg chg="mod">
          <ac:chgData name="Thiago Henrique Gomes Panini" userId="cc6a5c77081c362d" providerId="LiveId" clId="{C68F2E4B-8156-457D-A28A-6160FCC5262C}" dt="2023-06-30T16:04:49.016" v="5607" actId="14100"/>
          <ac:spMkLst>
            <pc:docMk/>
            <pc:sldMk cId="2780901521" sldId="335"/>
            <ac:spMk id="26" creationId="{D0848304-4DCE-209E-BF17-13D85BF200C5}"/>
          </ac:spMkLst>
        </pc:spChg>
        <pc:spChg chg="mod">
          <ac:chgData name="Thiago Henrique Gomes Panini" userId="cc6a5c77081c362d" providerId="LiveId" clId="{C68F2E4B-8156-457D-A28A-6160FCC5262C}" dt="2023-06-30T16:04:49.016" v="5607" actId="14100"/>
          <ac:spMkLst>
            <pc:docMk/>
            <pc:sldMk cId="2780901521" sldId="335"/>
            <ac:spMk id="27" creationId="{D99FA65B-19FF-19E9-3D21-65A39791B663}"/>
          </ac:spMkLst>
        </pc:spChg>
        <pc:spChg chg="mod">
          <ac:chgData name="Thiago Henrique Gomes Panini" userId="cc6a5c77081c362d" providerId="LiveId" clId="{C68F2E4B-8156-457D-A28A-6160FCC5262C}" dt="2023-06-30T16:04:49.016" v="5607" actId="14100"/>
          <ac:spMkLst>
            <pc:docMk/>
            <pc:sldMk cId="2780901521" sldId="335"/>
            <ac:spMk id="28" creationId="{2AE72A5D-9773-8201-82D4-4F5F2FACE363}"/>
          </ac:spMkLst>
        </pc:spChg>
        <pc:spChg chg="mod">
          <ac:chgData name="Thiago Henrique Gomes Panini" userId="cc6a5c77081c362d" providerId="LiveId" clId="{C68F2E4B-8156-457D-A28A-6160FCC5262C}" dt="2023-06-30T16:04:49.016" v="5607" actId="14100"/>
          <ac:spMkLst>
            <pc:docMk/>
            <pc:sldMk cId="2780901521" sldId="335"/>
            <ac:spMk id="29" creationId="{3D7EDAB3-21B1-B933-6216-B9D0D48A1725}"/>
          </ac:spMkLst>
        </pc:spChg>
        <pc:spChg chg="mod">
          <ac:chgData name="Thiago Henrique Gomes Panini" userId="cc6a5c77081c362d" providerId="LiveId" clId="{C68F2E4B-8156-457D-A28A-6160FCC5262C}" dt="2023-06-30T16:04:49.016" v="5607" actId="14100"/>
          <ac:spMkLst>
            <pc:docMk/>
            <pc:sldMk cId="2780901521" sldId="335"/>
            <ac:spMk id="30" creationId="{D9E0B942-4A61-140E-4CBF-8FD7356E7B1B}"/>
          </ac:spMkLst>
        </pc:spChg>
        <pc:spChg chg="mod">
          <ac:chgData name="Thiago Henrique Gomes Panini" userId="cc6a5c77081c362d" providerId="LiveId" clId="{C68F2E4B-8156-457D-A28A-6160FCC5262C}" dt="2023-06-30T16:04:49.016" v="5607" actId="14100"/>
          <ac:spMkLst>
            <pc:docMk/>
            <pc:sldMk cId="2780901521" sldId="335"/>
            <ac:spMk id="31" creationId="{7F9ADFDC-F4E2-5890-A76B-E83741290270}"/>
          </ac:spMkLst>
        </pc:spChg>
        <pc:spChg chg="mod">
          <ac:chgData name="Thiago Henrique Gomes Panini" userId="cc6a5c77081c362d" providerId="LiveId" clId="{C68F2E4B-8156-457D-A28A-6160FCC5262C}" dt="2023-06-30T16:04:49.016" v="5607" actId="14100"/>
          <ac:spMkLst>
            <pc:docMk/>
            <pc:sldMk cId="2780901521" sldId="335"/>
            <ac:spMk id="32" creationId="{4D8AF532-BAE5-4D97-66B3-2758F1B668C1}"/>
          </ac:spMkLst>
        </pc:spChg>
        <pc:spChg chg="mod">
          <ac:chgData name="Thiago Henrique Gomes Panini" userId="cc6a5c77081c362d" providerId="LiveId" clId="{C68F2E4B-8156-457D-A28A-6160FCC5262C}" dt="2023-06-30T16:04:49.016" v="5607" actId="14100"/>
          <ac:spMkLst>
            <pc:docMk/>
            <pc:sldMk cId="2780901521" sldId="335"/>
            <ac:spMk id="33" creationId="{1A45D8A3-8CE5-C28D-B6C3-5826A19A6277}"/>
          </ac:spMkLst>
        </pc:spChg>
        <pc:spChg chg="mod">
          <ac:chgData name="Thiago Henrique Gomes Panini" userId="cc6a5c77081c362d" providerId="LiveId" clId="{C68F2E4B-8156-457D-A28A-6160FCC5262C}" dt="2023-06-30T16:04:49.016" v="5607" actId="14100"/>
          <ac:spMkLst>
            <pc:docMk/>
            <pc:sldMk cId="2780901521" sldId="335"/>
            <ac:spMk id="34" creationId="{5939E4C5-E0A9-9609-294E-A844B43310B7}"/>
          </ac:spMkLst>
        </pc:spChg>
        <pc:spChg chg="mod">
          <ac:chgData name="Thiago Henrique Gomes Panini" userId="cc6a5c77081c362d" providerId="LiveId" clId="{C68F2E4B-8156-457D-A28A-6160FCC5262C}" dt="2023-06-30T16:04:49.016" v="5607" actId="14100"/>
          <ac:spMkLst>
            <pc:docMk/>
            <pc:sldMk cId="2780901521" sldId="335"/>
            <ac:spMk id="36" creationId="{3AADD64F-6507-27A1-1385-0EF2781269E5}"/>
          </ac:spMkLst>
        </pc:spChg>
        <pc:spChg chg="mod">
          <ac:chgData name="Thiago Henrique Gomes Panini" userId="cc6a5c77081c362d" providerId="LiveId" clId="{C68F2E4B-8156-457D-A28A-6160FCC5262C}" dt="2023-06-30T16:04:49.016" v="5607" actId="14100"/>
          <ac:spMkLst>
            <pc:docMk/>
            <pc:sldMk cId="2780901521" sldId="335"/>
            <ac:spMk id="37" creationId="{19B58BE3-209C-B61C-2221-776C9835FE4A}"/>
          </ac:spMkLst>
        </pc:spChg>
        <pc:spChg chg="mod">
          <ac:chgData name="Thiago Henrique Gomes Panini" userId="cc6a5c77081c362d" providerId="LiveId" clId="{C68F2E4B-8156-457D-A28A-6160FCC5262C}" dt="2023-06-30T16:04:49.016" v="5607" actId="14100"/>
          <ac:spMkLst>
            <pc:docMk/>
            <pc:sldMk cId="2780901521" sldId="335"/>
            <ac:spMk id="38" creationId="{B1EDE381-05AF-806C-6B94-085533D536AE}"/>
          </ac:spMkLst>
        </pc:spChg>
        <pc:spChg chg="mod">
          <ac:chgData name="Thiago Henrique Gomes Panini" userId="cc6a5c77081c362d" providerId="LiveId" clId="{C68F2E4B-8156-457D-A28A-6160FCC5262C}" dt="2023-06-30T16:04:49.016" v="5607" actId="14100"/>
          <ac:spMkLst>
            <pc:docMk/>
            <pc:sldMk cId="2780901521" sldId="335"/>
            <ac:spMk id="39" creationId="{38369699-0DB9-62AF-589E-98EC3AB782F6}"/>
          </ac:spMkLst>
        </pc:spChg>
        <pc:spChg chg="mod">
          <ac:chgData name="Thiago Henrique Gomes Panini" userId="cc6a5c77081c362d" providerId="LiveId" clId="{C68F2E4B-8156-457D-A28A-6160FCC5262C}" dt="2023-06-30T16:04:49.016" v="5607" actId="14100"/>
          <ac:spMkLst>
            <pc:docMk/>
            <pc:sldMk cId="2780901521" sldId="335"/>
            <ac:spMk id="40" creationId="{948A376A-63DA-B07A-12CA-861B0CFFDE06}"/>
          </ac:spMkLst>
        </pc:spChg>
        <pc:spChg chg="mod">
          <ac:chgData name="Thiago Henrique Gomes Panini" userId="cc6a5c77081c362d" providerId="LiveId" clId="{C68F2E4B-8156-457D-A28A-6160FCC5262C}" dt="2023-06-30T16:04:49.016" v="5607" actId="14100"/>
          <ac:spMkLst>
            <pc:docMk/>
            <pc:sldMk cId="2780901521" sldId="335"/>
            <ac:spMk id="41" creationId="{938677E2-8918-B070-560E-0F5C48E92A9D}"/>
          </ac:spMkLst>
        </pc:spChg>
        <pc:spChg chg="mod">
          <ac:chgData name="Thiago Henrique Gomes Panini" userId="cc6a5c77081c362d" providerId="LiveId" clId="{C68F2E4B-8156-457D-A28A-6160FCC5262C}" dt="2023-06-30T16:04:49.016" v="5607" actId="14100"/>
          <ac:spMkLst>
            <pc:docMk/>
            <pc:sldMk cId="2780901521" sldId="335"/>
            <ac:spMk id="42" creationId="{9A242E80-1632-324A-4A0C-13A03313D70B}"/>
          </ac:spMkLst>
        </pc:spChg>
        <pc:spChg chg="mod">
          <ac:chgData name="Thiago Henrique Gomes Panini" userId="cc6a5c77081c362d" providerId="LiveId" clId="{C68F2E4B-8156-457D-A28A-6160FCC5262C}" dt="2023-06-30T16:04:49.016" v="5607" actId="14100"/>
          <ac:spMkLst>
            <pc:docMk/>
            <pc:sldMk cId="2780901521" sldId="335"/>
            <ac:spMk id="43" creationId="{D0B60557-1006-4320-C007-8EC7771833DF}"/>
          </ac:spMkLst>
        </pc:spChg>
        <pc:spChg chg="mod">
          <ac:chgData name="Thiago Henrique Gomes Panini" userId="cc6a5c77081c362d" providerId="LiveId" clId="{C68F2E4B-8156-457D-A28A-6160FCC5262C}" dt="2023-06-30T16:04:49.016" v="5607" actId="14100"/>
          <ac:spMkLst>
            <pc:docMk/>
            <pc:sldMk cId="2780901521" sldId="335"/>
            <ac:spMk id="44" creationId="{A22F1150-8106-1E27-DEC0-548688351647}"/>
          </ac:spMkLst>
        </pc:spChg>
        <pc:spChg chg="mod">
          <ac:chgData name="Thiago Henrique Gomes Panini" userId="cc6a5c77081c362d" providerId="LiveId" clId="{C68F2E4B-8156-457D-A28A-6160FCC5262C}" dt="2023-06-30T16:04:51.180" v="5609"/>
          <ac:spMkLst>
            <pc:docMk/>
            <pc:sldMk cId="2780901521" sldId="335"/>
            <ac:spMk id="46" creationId="{B3208666-7474-2E28-0681-6428E4CB3499}"/>
          </ac:spMkLst>
        </pc:spChg>
        <pc:spChg chg="mod">
          <ac:chgData name="Thiago Henrique Gomes Panini" userId="cc6a5c77081c362d" providerId="LiveId" clId="{C68F2E4B-8156-457D-A28A-6160FCC5262C}" dt="2023-06-30T16:04:51.180" v="5609"/>
          <ac:spMkLst>
            <pc:docMk/>
            <pc:sldMk cId="2780901521" sldId="335"/>
            <ac:spMk id="47" creationId="{7BED7FA2-E7A1-2707-5000-F127BD4983BD}"/>
          </ac:spMkLst>
        </pc:spChg>
        <pc:spChg chg="mod">
          <ac:chgData name="Thiago Henrique Gomes Panini" userId="cc6a5c77081c362d" providerId="LiveId" clId="{C68F2E4B-8156-457D-A28A-6160FCC5262C}" dt="2023-06-30T16:04:51.180" v="5609"/>
          <ac:spMkLst>
            <pc:docMk/>
            <pc:sldMk cId="2780901521" sldId="335"/>
            <ac:spMk id="52" creationId="{E4C5FFEC-9454-1199-EB1F-7FFF96A9B71C}"/>
          </ac:spMkLst>
        </pc:spChg>
        <pc:spChg chg="mod">
          <ac:chgData name="Thiago Henrique Gomes Panini" userId="cc6a5c77081c362d" providerId="LiveId" clId="{C68F2E4B-8156-457D-A28A-6160FCC5262C}" dt="2023-06-30T16:04:51.180" v="5609"/>
          <ac:spMkLst>
            <pc:docMk/>
            <pc:sldMk cId="2780901521" sldId="335"/>
            <ac:spMk id="53" creationId="{0A17DDFF-CD79-DC79-C759-C6AC5C9442F0}"/>
          </ac:spMkLst>
        </pc:spChg>
        <pc:spChg chg="mod">
          <ac:chgData name="Thiago Henrique Gomes Panini" userId="cc6a5c77081c362d" providerId="LiveId" clId="{C68F2E4B-8156-457D-A28A-6160FCC5262C}" dt="2023-06-30T16:04:51.180" v="5609"/>
          <ac:spMkLst>
            <pc:docMk/>
            <pc:sldMk cId="2780901521" sldId="335"/>
            <ac:spMk id="54" creationId="{50482DF4-4B5A-4CC5-5EF0-1720D08AB8E9}"/>
          </ac:spMkLst>
        </pc:spChg>
        <pc:spChg chg="mod">
          <ac:chgData name="Thiago Henrique Gomes Panini" userId="cc6a5c77081c362d" providerId="LiveId" clId="{C68F2E4B-8156-457D-A28A-6160FCC5262C}" dt="2023-06-30T16:04:51.180" v="5609"/>
          <ac:spMkLst>
            <pc:docMk/>
            <pc:sldMk cId="2780901521" sldId="335"/>
            <ac:spMk id="55" creationId="{20DED868-E268-0BB3-11EF-631CFC328A13}"/>
          </ac:spMkLst>
        </pc:spChg>
        <pc:spChg chg="mod">
          <ac:chgData name="Thiago Henrique Gomes Panini" userId="cc6a5c77081c362d" providerId="LiveId" clId="{C68F2E4B-8156-457D-A28A-6160FCC5262C}" dt="2023-06-30T16:04:51.180" v="5609"/>
          <ac:spMkLst>
            <pc:docMk/>
            <pc:sldMk cId="2780901521" sldId="335"/>
            <ac:spMk id="56" creationId="{F936D4E7-6DFB-3B89-969E-F0DA2C4779D7}"/>
          </ac:spMkLst>
        </pc:spChg>
        <pc:spChg chg="mod">
          <ac:chgData name="Thiago Henrique Gomes Panini" userId="cc6a5c77081c362d" providerId="LiveId" clId="{C68F2E4B-8156-457D-A28A-6160FCC5262C}" dt="2023-06-30T16:04:51.180" v="5609"/>
          <ac:spMkLst>
            <pc:docMk/>
            <pc:sldMk cId="2780901521" sldId="335"/>
            <ac:spMk id="57" creationId="{DA252C1A-7B52-0902-3CEA-D441A9BC0083}"/>
          </ac:spMkLst>
        </pc:spChg>
        <pc:spChg chg="mod">
          <ac:chgData name="Thiago Henrique Gomes Panini" userId="cc6a5c77081c362d" providerId="LiveId" clId="{C68F2E4B-8156-457D-A28A-6160FCC5262C}" dt="2023-06-30T16:04:51.180" v="5609"/>
          <ac:spMkLst>
            <pc:docMk/>
            <pc:sldMk cId="2780901521" sldId="335"/>
            <ac:spMk id="58" creationId="{9589584C-D037-C23A-F29A-D0F420D5AD88}"/>
          </ac:spMkLst>
        </pc:spChg>
        <pc:spChg chg="mod">
          <ac:chgData name="Thiago Henrique Gomes Panini" userId="cc6a5c77081c362d" providerId="LiveId" clId="{C68F2E4B-8156-457D-A28A-6160FCC5262C}" dt="2023-06-30T16:04:51.180" v="5609"/>
          <ac:spMkLst>
            <pc:docMk/>
            <pc:sldMk cId="2780901521" sldId="335"/>
            <ac:spMk id="59" creationId="{E9B27F72-A197-85FB-E557-998FC74AD330}"/>
          </ac:spMkLst>
        </pc:spChg>
        <pc:spChg chg="mod">
          <ac:chgData name="Thiago Henrique Gomes Panini" userId="cc6a5c77081c362d" providerId="LiveId" clId="{C68F2E4B-8156-457D-A28A-6160FCC5262C}" dt="2023-06-30T16:04:51.180" v="5609"/>
          <ac:spMkLst>
            <pc:docMk/>
            <pc:sldMk cId="2780901521" sldId="335"/>
            <ac:spMk id="60" creationId="{617792DB-C1C4-71B0-E0C9-AF003A1178B4}"/>
          </ac:spMkLst>
        </pc:spChg>
        <pc:spChg chg="mod">
          <ac:chgData name="Thiago Henrique Gomes Panini" userId="cc6a5c77081c362d" providerId="LiveId" clId="{C68F2E4B-8156-457D-A28A-6160FCC5262C}" dt="2023-06-30T16:04:51.180" v="5609"/>
          <ac:spMkLst>
            <pc:docMk/>
            <pc:sldMk cId="2780901521" sldId="335"/>
            <ac:spMk id="61" creationId="{ABDCB410-A755-0A48-9854-4542BF5ABA4A}"/>
          </ac:spMkLst>
        </pc:spChg>
        <pc:spChg chg="mod">
          <ac:chgData name="Thiago Henrique Gomes Panini" userId="cc6a5c77081c362d" providerId="LiveId" clId="{C68F2E4B-8156-457D-A28A-6160FCC5262C}" dt="2023-06-30T16:04:51.180" v="5609"/>
          <ac:spMkLst>
            <pc:docMk/>
            <pc:sldMk cId="2780901521" sldId="335"/>
            <ac:spMk id="62" creationId="{397EB453-4533-00E2-BD98-5AA644A2A792}"/>
          </ac:spMkLst>
        </pc:spChg>
        <pc:spChg chg="mod">
          <ac:chgData name="Thiago Henrique Gomes Panini" userId="cc6a5c77081c362d" providerId="LiveId" clId="{C68F2E4B-8156-457D-A28A-6160FCC5262C}" dt="2023-06-30T16:04:51.180" v="5609"/>
          <ac:spMkLst>
            <pc:docMk/>
            <pc:sldMk cId="2780901521" sldId="335"/>
            <ac:spMk id="63" creationId="{EA1A29BD-480C-AAD8-FD82-027DAB4FD323}"/>
          </ac:spMkLst>
        </pc:spChg>
        <pc:spChg chg="mod">
          <ac:chgData name="Thiago Henrique Gomes Panini" userId="cc6a5c77081c362d" providerId="LiveId" clId="{C68F2E4B-8156-457D-A28A-6160FCC5262C}" dt="2023-06-30T16:04:51.180" v="5609"/>
          <ac:spMkLst>
            <pc:docMk/>
            <pc:sldMk cId="2780901521" sldId="335"/>
            <ac:spMk id="512" creationId="{BDEB0291-A3B8-4CCF-689B-C181B5D50716}"/>
          </ac:spMkLst>
        </pc:spChg>
        <pc:spChg chg="mod">
          <ac:chgData name="Thiago Henrique Gomes Panini" userId="cc6a5c77081c362d" providerId="LiveId" clId="{C68F2E4B-8156-457D-A28A-6160FCC5262C}" dt="2023-06-30T16:04:51.180" v="5609"/>
          <ac:spMkLst>
            <pc:docMk/>
            <pc:sldMk cId="2780901521" sldId="335"/>
            <ac:spMk id="513" creationId="{0374262C-2B6F-910D-62F9-2D24519DAAD3}"/>
          </ac:spMkLst>
        </pc:spChg>
        <pc:spChg chg="mod">
          <ac:chgData name="Thiago Henrique Gomes Panini" userId="cc6a5c77081c362d" providerId="LiveId" clId="{C68F2E4B-8156-457D-A28A-6160FCC5262C}" dt="2023-06-30T16:04:51.180" v="5609"/>
          <ac:spMkLst>
            <pc:docMk/>
            <pc:sldMk cId="2780901521" sldId="335"/>
            <ac:spMk id="514" creationId="{045EEE38-2D28-6339-9119-753D3A577E83}"/>
          </ac:spMkLst>
        </pc:spChg>
        <pc:spChg chg="mod">
          <ac:chgData name="Thiago Henrique Gomes Panini" userId="cc6a5c77081c362d" providerId="LiveId" clId="{C68F2E4B-8156-457D-A28A-6160FCC5262C}" dt="2023-06-30T16:04:51.180" v="5609"/>
          <ac:spMkLst>
            <pc:docMk/>
            <pc:sldMk cId="2780901521" sldId="335"/>
            <ac:spMk id="515" creationId="{D99A048C-91E7-1935-30B1-4E72DCD6ACF6}"/>
          </ac:spMkLst>
        </pc:spChg>
        <pc:spChg chg="mod">
          <ac:chgData name="Thiago Henrique Gomes Panini" userId="cc6a5c77081c362d" providerId="LiveId" clId="{C68F2E4B-8156-457D-A28A-6160FCC5262C}" dt="2023-06-30T16:04:51.180" v="5609"/>
          <ac:spMkLst>
            <pc:docMk/>
            <pc:sldMk cId="2780901521" sldId="335"/>
            <ac:spMk id="516" creationId="{544639B8-5D7F-D0F0-EE07-D78B98F25F35}"/>
          </ac:spMkLst>
        </pc:spChg>
        <pc:spChg chg="mod">
          <ac:chgData name="Thiago Henrique Gomes Panini" userId="cc6a5c77081c362d" providerId="LiveId" clId="{C68F2E4B-8156-457D-A28A-6160FCC5262C}" dt="2023-06-30T16:04:51.180" v="5609"/>
          <ac:spMkLst>
            <pc:docMk/>
            <pc:sldMk cId="2780901521" sldId="335"/>
            <ac:spMk id="517" creationId="{E79FC921-6347-6EB1-69FC-EDE4756D75C3}"/>
          </ac:spMkLst>
        </pc:spChg>
        <pc:spChg chg="mod">
          <ac:chgData name="Thiago Henrique Gomes Panini" userId="cc6a5c77081c362d" providerId="LiveId" clId="{C68F2E4B-8156-457D-A28A-6160FCC5262C}" dt="2023-06-30T16:04:51.180" v="5609"/>
          <ac:spMkLst>
            <pc:docMk/>
            <pc:sldMk cId="2780901521" sldId="335"/>
            <ac:spMk id="518" creationId="{9DD86CE1-A2EA-0F6E-0BBB-C1BBD0703C42}"/>
          </ac:spMkLst>
        </pc:spChg>
        <pc:spChg chg="mod">
          <ac:chgData name="Thiago Henrique Gomes Panini" userId="cc6a5c77081c362d" providerId="LiveId" clId="{C68F2E4B-8156-457D-A28A-6160FCC5262C}" dt="2023-06-30T16:03:09.137" v="5603" actId="20577"/>
          <ac:spMkLst>
            <pc:docMk/>
            <pc:sldMk cId="2780901521" sldId="335"/>
            <ac:spMk id="519" creationId="{00000000-0000-0000-0000-000000000000}"/>
          </ac:spMkLst>
        </pc:spChg>
        <pc:spChg chg="mod">
          <ac:chgData name="Thiago Henrique Gomes Panini" userId="cc6a5c77081c362d" providerId="LiveId" clId="{C68F2E4B-8156-457D-A28A-6160FCC5262C}" dt="2023-06-30T16:04:51.180" v="5609"/>
          <ac:spMkLst>
            <pc:docMk/>
            <pc:sldMk cId="2780901521" sldId="335"/>
            <ac:spMk id="520" creationId="{54D7AB3E-59A2-523C-1D11-221DB5B0272D}"/>
          </ac:spMkLst>
        </pc:spChg>
        <pc:spChg chg="mod">
          <ac:chgData name="Thiago Henrique Gomes Panini" userId="cc6a5c77081c362d" providerId="LiveId" clId="{C68F2E4B-8156-457D-A28A-6160FCC5262C}" dt="2023-06-30T16:04:51.180" v="5609"/>
          <ac:spMkLst>
            <pc:docMk/>
            <pc:sldMk cId="2780901521" sldId="335"/>
            <ac:spMk id="521" creationId="{ADD63835-B4E9-CCCB-D44D-B4F215CE8979}"/>
          </ac:spMkLst>
        </pc:spChg>
        <pc:spChg chg="mod">
          <ac:chgData name="Thiago Henrique Gomes Panini" userId="cc6a5c77081c362d" providerId="LiveId" clId="{C68F2E4B-8156-457D-A28A-6160FCC5262C}" dt="2023-06-30T16:04:51.180" v="5609"/>
          <ac:spMkLst>
            <pc:docMk/>
            <pc:sldMk cId="2780901521" sldId="335"/>
            <ac:spMk id="523" creationId="{D74E37E3-6434-5ADC-8F75-6AC3F617EE43}"/>
          </ac:spMkLst>
        </pc:spChg>
        <pc:spChg chg="mod">
          <ac:chgData name="Thiago Henrique Gomes Panini" userId="cc6a5c77081c362d" providerId="LiveId" clId="{C68F2E4B-8156-457D-A28A-6160FCC5262C}" dt="2023-06-30T16:04:51.180" v="5609"/>
          <ac:spMkLst>
            <pc:docMk/>
            <pc:sldMk cId="2780901521" sldId="335"/>
            <ac:spMk id="524" creationId="{38C7BD4E-323E-FC28-BAAB-B7D2DC7FADFD}"/>
          </ac:spMkLst>
        </pc:spChg>
        <pc:spChg chg="mod">
          <ac:chgData name="Thiago Henrique Gomes Panini" userId="cc6a5c77081c362d" providerId="LiveId" clId="{C68F2E4B-8156-457D-A28A-6160FCC5262C}" dt="2023-06-30T16:04:51.180" v="5609"/>
          <ac:spMkLst>
            <pc:docMk/>
            <pc:sldMk cId="2780901521" sldId="335"/>
            <ac:spMk id="525" creationId="{0B6011E3-855A-B55B-6C7B-0A8EF17290AC}"/>
          </ac:spMkLst>
        </pc:spChg>
        <pc:spChg chg="mod">
          <ac:chgData name="Thiago Henrique Gomes Panini" userId="cc6a5c77081c362d" providerId="LiveId" clId="{C68F2E4B-8156-457D-A28A-6160FCC5262C}" dt="2023-06-30T16:04:51.180" v="5609"/>
          <ac:spMkLst>
            <pc:docMk/>
            <pc:sldMk cId="2780901521" sldId="335"/>
            <ac:spMk id="526" creationId="{F148EB4B-BBE1-4604-766F-67F75CCA3FE9}"/>
          </ac:spMkLst>
        </pc:spChg>
        <pc:spChg chg="mod">
          <ac:chgData name="Thiago Henrique Gomes Panini" userId="cc6a5c77081c362d" providerId="LiveId" clId="{C68F2E4B-8156-457D-A28A-6160FCC5262C}" dt="2023-06-30T16:04:51.180" v="5609"/>
          <ac:spMkLst>
            <pc:docMk/>
            <pc:sldMk cId="2780901521" sldId="335"/>
            <ac:spMk id="527" creationId="{D558B551-00FE-613C-AB41-C24F139F1148}"/>
          </ac:spMkLst>
        </pc:spChg>
        <pc:spChg chg="mod">
          <ac:chgData name="Thiago Henrique Gomes Panini" userId="cc6a5c77081c362d" providerId="LiveId" clId="{C68F2E4B-8156-457D-A28A-6160FCC5262C}" dt="2023-06-30T16:04:51.180" v="5609"/>
          <ac:spMkLst>
            <pc:docMk/>
            <pc:sldMk cId="2780901521" sldId="335"/>
            <ac:spMk id="528" creationId="{A4F97EE7-5DF6-D4A2-1E02-48BF2EA769B7}"/>
          </ac:spMkLst>
        </pc:spChg>
        <pc:spChg chg="mod">
          <ac:chgData name="Thiago Henrique Gomes Panini" userId="cc6a5c77081c362d" providerId="LiveId" clId="{C68F2E4B-8156-457D-A28A-6160FCC5262C}" dt="2023-06-30T16:04:51.180" v="5609"/>
          <ac:spMkLst>
            <pc:docMk/>
            <pc:sldMk cId="2780901521" sldId="335"/>
            <ac:spMk id="529" creationId="{86856033-B275-E247-446E-D087EA3AFE8F}"/>
          </ac:spMkLst>
        </pc:spChg>
        <pc:spChg chg="mod">
          <ac:chgData name="Thiago Henrique Gomes Panini" userId="cc6a5c77081c362d" providerId="LiveId" clId="{C68F2E4B-8156-457D-A28A-6160FCC5262C}" dt="2023-06-30T16:04:51.180" v="5609"/>
          <ac:spMkLst>
            <pc:docMk/>
            <pc:sldMk cId="2780901521" sldId="335"/>
            <ac:spMk id="530" creationId="{43D226E5-D435-604E-C6D9-23A1648E9791}"/>
          </ac:spMkLst>
        </pc:spChg>
        <pc:spChg chg="mod">
          <ac:chgData name="Thiago Henrique Gomes Panini" userId="cc6a5c77081c362d" providerId="LiveId" clId="{C68F2E4B-8156-457D-A28A-6160FCC5262C}" dt="2023-06-30T16:04:51.180" v="5609"/>
          <ac:spMkLst>
            <pc:docMk/>
            <pc:sldMk cId="2780901521" sldId="335"/>
            <ac:spMk id="531" creationId="{261A3869-D4F6-9460-44FC-56C4DEFD550A}"/>
          </ac:spMkLst>
        </pc:spChg>
        <pc:spChg chg="add del mod">
          <ac:chgData name="Thiago Henrique Gomes Panini" userId="cc6a5c77081c362d" providerId="LiveId" clId="{C68F2E4B-8156-457D-A28A-6160FCC5262C}" dt="2023-06-30T17:12:01.325" v="5876" actId="478"/>
          <ac:spMkLst>
            <pc:docMk/>
            <pc:sldMk cId="2780901521" sldId="335"/>
            <ac:spMk id="533" creationId="{223C7BFC-2464-14B9-8816-A9ADD875E6D2}"/>
          </ac:spMkLst>
        </pc:spChg>
        <pc:spChg chg="add del mod">
          <ac:chgData name="Thiago Henrique Gomes Panini" userId="cc6a5c77081c362d" providerId="LiveId" clId="{C68F2E4B-8156-457D-A28A-6160FCC5262C}" dt="2023-06-30T17:12:01.325" v="5876" actId="478"/>
          <ac:spMkLst>
            <pc:docMk/>
            <pc:sldMk cId="2780901521" sldId="335"/>
            <ac:spMk id="534" creationId="{E0846515-6D0C-E197-6FAF-CA36353FE037}"/>
          </ac:spMkLst>
        </pc:spChg>
        <pc:spChg chg="add del mod">
          <ac:chgData name="Thiago Henrique Gomes Panini" userId="cc6a5c77081c362d" providerId="LiveId" clId="{C68F2E4B-8156-457D-A28A-6160FCC5262C}" dt="2023-06-30T16:08:47.741" v="5702" actId="478"/>
          <ac:spMkLst>
            <pc:docMk/>
            <pc:sldMk cId="2780901521" sldId="335"/>
            <ac:spMk id="535" creationId="{110B48DD-6FC8-FF25-C8C6-56868DA03230}"/>
          </ac:spMkLst>
        </pc:spChg>
        <pc:spChg chg="add del mod">
          <ac:chgData name="Thiago Henrique Gomes Panini" userId="cc6a5c77081c362d" providerId="LiveId" clId="{C68F2E4B-8156-457D-A28A-6160FCC5262C}" dt="2023-06-30T16:08:47.741" v="5702" actId="478"/>
          <ac:spMkLst>
            <pc:docMk/>
            <pc:sldMk cId="2780901521" sldId="335"/>
            <ac:spMk id="536" creationId="{A3378DE9-ACA3-7749-1338-A161C7AE33D7}"/>
          </ac:spMkLst>
        </pc:spChg>
        <pc:spChg chg="add del mod">
          <ac:chgData name="Thiago Henrique Gomes Panini" userId="cc6a5c77081c362d" providerId="LiveId" clId="{C68F2E4B-8156-457D-A28A-6160FCC5262C}" dt="2023-06-30T17:12:01.325" v="5876" actId="478"/>
          <ac:spMkLst>
            <pc:docMk/>
            <pc:sldMk cId="2780901521" sldId="335"/>
            <ac:spMk id="537" creationId="{195F0B60-F475-0F85-5E28-4B52E586D68D}"/>
          </ac:spMkLst>
        </pc:spChg>
        <pc:spChg chg="add del mod">
          <ac:chgData name="Thiago Henrique Gomes Panini" userId="cc6a5c77081c362d" providerId="LiveId" clId="{C68F2E4B-8156-457D-A28A-6160FCC5262C}" dt="2023-06-30T17:12:01.325" v="5876" actId="478"/>
          <ac:spMkLst>
            <pc:docMk/>
            <pc:sldMk cId="2780901521" sldId="335"/>
            <ac:spMk id="538" creationId="{A925B739-5B88-6D45-9076-7E9042B9DA46}"/>
          </ac:spMkLst>
        </pc:spChg>
        <pc:spChg chg="add del mod">
          <ac:chgData name="Thiago Henrique Gomes Panini" userId="cc6a5c77081c362d" providerId="LiveId" clId="{C68F2E4B-8156-457D-A28A-6160FCC5262C}" dt="2023-06-30T17:12:01.325" v="5876" actId="478"/>
          <ac:spMkLst>
            <pc:docMk/>
            <pc:sldMk cId="2780901521" sldId="335"/>
            <ac:spMk id="539" creationId="{5E507F3C-4F90-995B-1818-31247440F647}"/>
          </ac:spMkLst>
        </pc:spChg>
        <pc:spChg chg="add mod">
          <ac:chgData name="Thiago Henrique Gomes Panini" userId="cc6a5c77081c362d" providerId="LiveId" clId="{C68F2E4B-8156-457D-A28A-6160FCC5262C}" dt="2023-06-30T17:23:49.219" v="6768" actId="1037"/>
          <ac:spMkLst>
            <pc:docMk/>
            <pc:sldMk cId="2780901521" sldId="335"/>
            <ac:spMk id="540" creationId="{9888D18E-B8D2-0657-CCFA-2ABFB516DE45}"/>
          </ac:spMkLst>
        </pc:spChg>
        <pc:spChg chg="add del mod">
          <ac:chgData name="Thiago Henrique Gomes Panini" userId="cc6a5c77081c362d" providerId="LiveId" clId="{C68F2E4B-8156-457D-A28A-6160FCC5262C}" dt="2023-06-30T17:13:51.145" v="6073" actId="478"/>
          <ac:spMkLst>
            <pc:docMk/>
            <pc:sldMk cId="2780901521" sldId="335"/>
            <ac:spMk id="541" creationId="{805980C8-F680-AE9F-F4D6-C068CF744D54}"/>
          </ac:spMkLst>
        </pc:spChg>
        <pc:spChg chg="add mod">
          <ac:chgData name="Thiago Henrique Gomes Panini" userId="cc6a5c77081c362d" providerId="LiveId" clId="{C68F2E4B-8156-457D-A28A-6160FCC5262C}" dt="2023-06-30T17:23:49.219" v="6768" actId="1037"/>
          <ac:spMkLst>
            <pc:docMk/>
            <pc:sldMk cId="2780901521" sldId="335"/>
            <ac:spMk id="542" creationId="{B303E9D5-1D4A-B6D2-9501-CEAC30EFCB89}"/>
          </ac:spMkLst>
        </pc:spChg>
        <pc:spChg chg="add mod">
          <ac:chgData name="Thiago Henrique Gomes Panini" userId="cc6a5c77081c362d" providerId="LiveId" clId="{C68F2E4B-8156-457D-A28A-6160FCC5262C}" dt="2023-06-30T17:23:49.219" v="6768" actId="1037"/>
          <ac:spMkLst>
            <pc:docMk/>
            <pc:sldMk cId="2780901521" sldId="335"/>
            <ac:spMk id="543" creationId="{E9A61B59-1DB5-09C6-57F7-755DF62E99FF}"/>
          </ac:spMkLst>
        </pc:spChg>
        <pc:spChg chg="add mod">
          <ac:chgData name="Thiago Henrique Gomes Panini" userId="cc6a5c77081c362d" providerId="LiveId" clId="{C68F2E4B-8156-457D-A28A-6160FCC5262C}" dt="2023-06-30T17:23:49.219" v="6768" actId="1037"/>
          <ac:spMkLst>
            <pc:docMk/>
            <pc:sldMk cId="2780901521" sldId="335"/>
            <ac:spMk id="544" creationId="{B3DCD8B0-5746-F7E8-1710-1E2530595BFE}"/>
          </ac:spMkLst>
        </pc:spChg>
        <pc:spChg chg="add mod">
          <ac:chgData name="Thiago Henrique Gomes Panini" userId="cc6a5c77081c362d" providerId="LiveId" clId="{C68F2E4B-8156-457D-A28A-6160FCC5262C}" dt="2023-06-30T17:23:49.219" v="6768" actId="1037"/>
          <ac:spMkLst>
            <pc:docMk/>
            <pc:sldMk cId="2780901521" sldId="335"/>
            <ac:spMk id="545" creationId="{F31F655C-BBC9-C0A6-1680-6082DA667E73}"/>
          </ac:spMkLst>
        </pc:spChg>
        <pc:spChg chg="add mod">
          <ac:chgData name="Thiago Henrique Gomes Panini" userId="cc6a5c77081c362d" providerId="LiveId" clId="{C68F2E4B-8156-457D-A28A-6160FCC5262C}" dt="2023-06-30T17:23:49.219" v="6768" actId="1037"/>
          <ac:spMkLst>
            <pc:docMk/>
            <pc:sldMk cId="2780901521" sldId="335"/>
            <ac:spMk id="546" creationId="{96302BA1-7290-A09F-BEF1-77225B6FBF49}"/>
          </ac:spMkLst>
        </pc:spChg>
        <pc:spChg chg="add mod">
          <ac:chgData name="Thiago Henrique Gomes Panini" userId="cc6a5c77081c362d" providerId="LiveId" clId="{C68F2E4B-8156-457D-A28A-6160FCC5262C}" dt="2023-06-30T17:23:49.219" v="6768" actId="1037"/>
          <ac:spMkLst>
            <pc:docMk/>
            <pc:sldMk cId="2780901521" sldId="335"/>
            <ac:spMk id="548" creationId="{7783C96B-8CDA-3867-B260-A456805DFED4}"/>
          </ac:spMkLst>
        </pc:spChg>
        <pc:spChg chg="add mod">
          <ac:chgData name="Thiago Henrique Gomes Panini" userId="cc6a5c77081c362d" providerId="LiveId" clId="{C68F2E4B-8156-457D-A28A-6160FCC5262C}" dt="2023-06-30T17:23:49.219" v="6768" actId="1037"/>
          <ac:spMkLst>
            <pc:docMk/>
            <pc:sldMk cId="2780901521" sldId="335"/>
            <ac:spMk id="550" creationId="{2E968453-D49A-9415-C095-566C915B4A7C}"/>
          </ac:spMkLst>
        </pc:spChg>
        <pc:spChg chg="add mod">
          <ac:chgData name="Thiago Henrique Gomes Panini" userId="cc6a5c77081c362d" providerId="LiveId" clId="{C68F2E4B-8156-457D-A28A-6160FCC5262C}" dt="2023-06-30T17:23:49.219" v="6768" actId="1037"/>
          <ac:spMkLst>
            <pc:docMk/>
            <pc:sldMk cId="2780901521" sldId="335"/>
            <ac:spMk id="552" creationId="{D9E784C4-92C1-B946-C042-7CFBBE18EEC9}"/>
          </ac:spMkLst>
        </pc:spChg>
        <pc:spChg chg="add mod">
          <ac:chgData name="Thiago Henrique Gomes Panini" userId="cc6a5c77081c362d" providerId="LiveId" clId="{C68F2E4B-8156-457D-A28A-6160FCC5262C}" dt="2023-06-30T17:23:49.219" v="6768" actId="1037"/>
          <ac:spMkLst>
            <pc:docMk/>
            <pc:sldMk cId="2780901521" sldId="335"/>
            <ac:spMk id="554" creationId="{09EABD77-52A6-EDD9-3E19-1781E3E7D67A}"/>
          </ac:spMkLst>
        </pc:spChg>
        <pc:spChg chg="add del mod">
          <ac:chgData name="Thiago Henrique Gomes Panini" userId="cc6a5c77081c362d" providerId="LiveId" clId="{C68F2E4B-8156-457D-A28A-6160FCC5262C}" dt="2023-06-30T17:23:55.991" v="6769" actId="478"/>
          <ac:spMkLst>
            <pc:docMk/>
            <pc:sldMk cId="2780901521" sldId="335"/>
            <ac:spMk id="555" creationId="{FCADA784-EE42-889E-B846-E0E931EA5080}"/>
          </ac:spMkLst>
        </pc:spChg>
        <pc:grpChg chg="add del mod">
          <ac:chgData name="Thiago Henrique Gomes Panini" userId="cc6a5c77081c362d" providerId="LiveId" clId="{C68F2E4B-8156-457D-A28A-6160FCC5262C}" dt="2023-06-30T16:04:50.851" v="5608" actId="21"/>
          <ac:grpSpMkLst>
            <pc:docMk/>
            <pc:sldMk cId="2780901521" sldId="335"/>
            <ac:grpSpMk id="3" creationId="{AB368610-B0FF-F926-C003-FC04F900188C}"/>
          </ac:grpSpMkLst>
        </pc:grpChg>
        <pc:grpChg chg="mod">
          <ac:chgData name="Thiago Henrique Gomes Panini" userId="cc6a5c77081c362d" providerId="LiveId" clId="{C68F2E4B-8156-457D-A28A-6160FCC5262C}" dt="2023-06-30T16:04:49.016" v="5607" actId="14100"/>
          <ac:grpSpMkLst>
            <pc:docMk/>
            <pc:sldMk cId="2780901521" sldId="335"/>
            <ac:grpSpMk id="8" creationId="{70BCC96F-913A-D7CF-2145-C5F0E1B696BF}"/>
          </ac:grpSpMkLst>
        </pc:grpChg>
        <pc:grpChg chg="mod">
          <ac:chgData name="Thiago Henrique Gomes Panini" userId="cc6a5c77081c362d" providerId="LiveId" clId="{C68F2E4B-8156-457D-A28A-6160FCC5262C}" dt="2023-06-30T16:04:49.016" v="5607" actId="14100"/>
          <ac:grpSpMkLst>
            <pc:docMk/>
            <pc:sldMk cId="2780901521" sldId="335"/>
            <ac:grpSpMk id="11" creationId="{48F8A467-0B5A-CF9E-3393-489BA77FE167}"/>
          </ac:grpSpMkLst>
        </pc:grpChg>
        <pc:grpChg chg="mod">
          <ac:chgData name="Thiago Henrique Gomes Panini" userId="cc6a5c77081c362d" providerId="LiveId" clId="{C68F2E4B-8156-457D-A28A-6160FCC5262C}" dt="2023-06-30T16:04:49.016" v="5607" actId="14100"/>
          <ac:grpSpMkLst>
            <pc:docMk/>
            <pc:sldMk cId="2780901521" sldId="335"/>
            <ac:grpSpMk id="35" creationId="{560B09E2-D30D-5AD6-CEC7-ECE7EB0E05FE}"/>
          </ac:grpSpMkLst>
        </pc:grpChg>
        <pc:grpChg chg="add del mod">
          <ac:chgData name="Thiago Henrique Gomes Panini" userId="cc6a5c77081c362d" providerId="LiveId" clId="{C68F2E4B-8156-457D-A28A-6160FCC5262C}" dt="2023-06-30T16:04:52.527" v="5610"/>
          <ac:grpSpMkLst>
            <pc:docMk/>
            <pc:sldMk cId="2780901521" sldId="335"/>
            <ac:grpSpMk id="45" creationId="{9FBE2893-A060-A6AE-43A2-77DBC366D242}"/>
          </ac:grpSpMkLst>
        </pc:grpChg>
        <pc:grpChg chg="mod">
          <ac:chgData name="Thiago Henrique Gomes Panini" userId="cc6a5c77081c362d" providerId="LiveId" clId="{C68F2E4B-8156-457D-A28A-6160FCC5262C}" dt="2023-06-30T16:04:51.180" v="5609"/>
          <ac:grpSpMkLst>
            <pc:docMk/>
            <pc:sldMk cId="2780901521" sldId="335"/>
            <ac:grpSpMk id="48" creationId="{174C4751-8B19-AFD2-0F51-913AE064AE1C}"/>
          </ac:grpSpMkLst>
        </pc:grpChg>
        <pc:grpChg chg="mod">
          <ac:chgData name="Thiago Henrique Gomes Panini" userId="cc6a5c77081c362d" providerId="LiveId" clId="{C68F2E4B-8156-457D-A28A-6160FCC5262C}" dt="2023-06-30T16:04:51.180" v="5609"/>
          <ac:grpSpMkLst>
            <pc:docMk/>
            <pc:sldMk cId="2780901521" sldId="335"/>
            <ac:grpSpMk id="49" creationId="{4467BD8D-104C-EB54-076A-D7423D9239DB}"/>
          </ac:grpSpMkLst>
        </pc:grpChg>
        <pc:grpChg chg="mod">
          <ac:chgData name="Thiago Henrique Gomes Panini" userId="cc6a5c77081c362d" providerId="LiveId" clId="{C68F2E4B-8156-457D-A28A-6160FCC5262C}" dt="2023-06-30T16:04:51.180" v="5609"/>
          <ac:grpSpMkLst>
            <pc:docMk/>
            <pc:sldMk cId="2780901521" sldId="335"/>
            <ac:grpSpMk id="522" creationId="{79D24CB9-32AF-FD3E-2A97-56ACD41E534D}"/>
          </ac:grpSpMkLst>
        </pc:grpChg>
        <pc:picChg chg="mod">
          <ac:chgData name="Thiago Henrique Gomes Panini" userId="cc6a5c77081c362d" providerId="LiveId" clId="{C68F2E4B-8156-457D-A28A-6160FCC5262C}" dt="2023-06-30T16:04:49.016" v="5607" actId="14100"/>
          <ac:picMkLst>
            <pc:docMk/>
            <pc:sldMk cId="2780901521" sldId="335"/>
            <ac:picMk id="12" creationId="{10873DF6-630D-3E0E-8327-AAB7D37164DF}"/>
          </ac:picMkLst>
        </pc:picChg>
        <pc:picChg chg="mod">
          <ac:chgData name="Thiago Henrique Gomes Panini" userId="cc6a5c77081c362d" providerId="LiveId" clId="{C68F2E4B-8156-457D-A28A-6160FCC5262C}" dt="2023-06-30T16:04:49.016" v="5607" actId="14100"/>
          <ac:picMkLst>
            <pc:docMk/>
            <pc:sldMk cId="2780901521" sldId="335"/>
            <ac:picMk id="13" creationId="{D65CEF3A-475C-ED9F-4C7F-86028E18FBD0}"/>
          </ac:picMkLst>
        </pc:picChg>
        <pc:picChg chg="mod">
          <ac:chgData name="Thiago Henrique Gomes Panini" userId="cc6a5c77081c362d" providerId="LiveId" clId="{C68F2E4B-8156-457D-A28A-6160FCC5262C}" dt="2023-06-30T16:04:51.180" v="5609"/>
          <ac:picMkLst>
            <pc:docMk/>
            <pc:sldMk cId="2780901521" sldId="335"/>
            <ac:picMk id="50" creationId="{6B023167-C50B-2ACE-F0A9-B2969A7A982D}"/>
          </ac:picMkLst>
        </pc:picChg>
        <pc:picChg chg="mod">
          <ac:chgData name="Thiago Henrique Gomes Panini" userId="cc6a5c77081c362d" providerId="LiveId" clId="{C68F2E4B-8156-457D-A28A-6160FCC5262C}" dt="2023-06-30T16:04:51.180" v="5609"/>
          <ac:picMkLst>
            <pc:docMk/>
            <pc:sldMk cId="2780901521" sldId="335"/>
            <ac:picMk id="51" creationId="{21D0BA38-B6F1-DC13-B501-8C9289CA72D1}"/>
          </ac:picMkLst>
        </pc:picChg>
        <pc:picChg chg="add mod">
          <ac:chgData name="Thiago Henrique Gomes Panini" userId="cc6a5c77081c362d" providerId="LiveId" clId="{C68F2E4B-8156-457D-A28A-6160FCC5262C}" dt="2023-06-30T17:22:38.950" v="6673" actId="1076"/>
          <ac:picMkLst>
            <pc:docMk/>
            <pc:sldMk cId="2780901521" sldId="335"/>
            <ac:picMk id="532" creationId="{A777AD99-E725-F79B-A082-24BB67BEF20F}"/>
          </ac:picMkLst>
        </pc:picChg>
        <pc:picChg chg="del">
          <ac:chgData name="Thiago Henrique Gomes Panini" userId="cc6a5c77081c362d" providerId="LiveId" clId="{C68F2E4B-8156-457D-A28A-6160FCC5262C}" dt="2023-06-30T16:02:55.594" v="5562" actId="478"/>
          <ac:picMkLst>
            <pc:docMk/>
            <pc:sldMk cId="2780901521" sldId="335"/>
            <ac:picMk id="1030" creationId="{5EBBCF80-7B5F-66FF-138D-01E01BFA98F4}"/>
          </ac:picMkLst>
        </pc:picChg>
        <pc:picChg chg="del">
          <ac:chgData name="Thiago Henrique Gomes Panini" userId="cc6a5c77081c362d" providerId="LiveId" clId="{C68F2E4B-8156-457D-A28A-6160FCC5262C}" dt="2023-06-30T16:02:55.594" v="5562" actId="478"/>
          <ac:picMkLst>
            <pc:docMk/>
            <pc:sldMk cId="2780901521" sldId="335"/>
            <ac:picMk id="3074" creationId="{48B8F2CD-A08F-3DEA-68B2-0F78F1F70A19}"/>
          </ac:picMkLst>
        </pc:picChg>
        <pc:cxnChg chg="del">
          <ac:chgData name="Thiago Henrique Gomes Panini" userId="cc6a5c77081c362d" providerId="LiveId" clId="{C68F2E4B-8156-457D-A28A-6160FCC5262C}" dt="2023-06-30T16:02:55.594" v="5562" actId="478"/>
          <ac:cxnSpMkLst>
            <pc:docMk/>
            <pc:sldMk cId="2780901521" sldId="335"/>
            <ac:cxnSpMk id="9" creationId="{8B8D55A8-5169-C635-8C8D-F4DE030E089A}"/>
          </ac:cxnSpMkLst>
        </pc:cxnChg>
        <pc:cxnChg chg="del">
          <ac:chgData name="Thiago Henrique Gomes Panini" userId="cc6a5c77081c362d" providerId="LiveId" clId="{C68F2E4B-8156-457D-A28A-6160FCC5262C}" dt="2023-06-30T16:02:55.594" v="5562" actId="478"/>
          <ac:cxnSpMkLst>
            <pc:docMk/>
            <pc:sldMk cId="2780901521" sldId="335"/>
            <ac:cxnSpMk id="10" creationId="{D7DC1B41-96FD-43DB-94F3-22B5E33B96F1}"/>
          </ac:cxnSpMkLst>
        </pc:cxnChg>
      </pc:sldChg>
      <pc:sldChg chg="add del">
        <pc:chgData name="Thiago Henrique Gomes Panini" userId="cc6a5c77081c362d" providerId="LiveId" clId="{C68F2E4B-8156-457D-A28A-6160FCC5262C}" dt="2023-06-30T17:29:46.905" v="6863" actId="47"/>
        <pc:sldMkLst>
          <pc:docMk/>
          <pc:sldMk cId="144742279" sldId="336"/>
        </pc:sldMkLst>
      </pc:sldChg>
      <pc:sldChg chg="addSp delSp modSp add mod">
        <pc:chgData name="Thiago Henrique Gomes Panini" userId="cc6a5c77081c362d" providerId="LiveId" clId="{C68F2E4B-8156-457D-A28A-6160FCC5262C}" dt="2023-06-30T17:28:15.537" v="6862" actId="20577"/>
        <pc:sldMkLst>
          <pc:docMk/>
          <pc:sldMk cId="2560872081" sldId="337"/>
        </pc:sldMkLst>
        <pc:spChg chg="add mod">
          <ac:chgData name="Thiago Henrique Gomes Panini" userId="cc6a5c77081c362d" providerId="LiveId" clId="{C68F2E4B-8156-457D-A28A-6160FCC5262C}" dt="2023-06-30T17:22:58.320" v="6676"/>
          <ac:spMkLst>
            <pc:docMk/>
            <pc:sldMk cId="2560872081" sldId="337"/>
            <ac:spMk id="2" creationId="{947A7497-5885-1C4F-3F80-D416F7ED56C0}"/>
          </ac:spMkLst>
        </pc:spChg>
        <pc:spChg chg="add mod">
          <ac:chgData name="Thiago Henrique Gomes Panini" userId="cc6a5c77081c362d" providerId="LiveId" clId="{C68F2E4B-8156-457D-A28A-6160FCC5262C}" dt="2023-06-30T17:22:58.320" v="6676"/>
          <ac:spMkLst>
            <pc:docMk/>
            <pc:sldMk cId="2560872081" sldId="337"/>
            <ac:spMk id="3" creationId="{28A2E7F6-8B45-0F29-F023-7486D410C87D}"/>
          </ac:spMkLst>
        </pc:spChg>
        <pc:spChg chg="add del mod">
          <ac:chgData name="Thiago Henrique Gomes Panini" userId="cc6a5c77081c362d" providerId="LiveId" clId="{C68F2E4B-8156-457D-A28A-6160FCC5262C}" dt="2023-06-30T17:23:04.286" v="6678" actId="478"/>
          <ac:spMkLst>
            <pc:docMk/>
            <pc:sldMk cId="2560872081" sldId="337"/>
            <ac:spMk id="4" creationId="{E58CEBF0-BB4C-9A11-29E4-249F9B03B628}"/>
          </ac:spMkLst>
        </pc:spChg>
        <pc:spChg chg="add mod">
          <ac:chgData name="Thiago Henrique Gomes Panini" userId="cc6a5c77081c362d" providerId="LiveId" clId="{C68F2E4B-8156-457D-A28A-6160FCC5262C}" dt="2023-06-30T17:22:58.320" v="6676"/>
          <ac:spMkLst>
            <pc:docMk/>
            <pc:sldMk cId="2560872081" sldId="337"/>
            <ac:spMk id="5" creationId="{CA2BD833-7884-BD56-609F-AC092E9AAC82}"/>
          </ac:spMkLst>
        </pc:spChg>
        <pc:spChg chg="add mod">
          <ac:chgData name="Thiago Henrique Gomes Panini" userId="cc6a5c77081c362d" providerId="LiveId" clId="{C68F2E4B-8156-457D-A28A-6160FCC5262C}" dt="2023-06-30T17:28:15.537" v="6862" actId="20577"/>
          <ac:spMkLst>
            <pc:docMk/>
            <pc:sldMk cId="2560872081" sldId="337"/>
            <ac:spMk id="6" creationId="{0C39E95B-0CD8-0805-B390-557DCE315082}"/>
          </ac:spMkLst>
        </pc:spChg>
        <pc:spChg chg="add mod">
          <ac:chgData name="Thiago Henrique Gomes Panini" userId="cc6a5c77081c362d" providerId="LiveId" clId="{C68F2E4B-8156-457D-A28A-6160FCC5262C}" dt="2023-06-30T17:23:06.576" v="6680" actId="1076"/>
          <ac:spMkLst>
            <pc:docMk/>
            <pc:sldMk cId="2560872081" sldId="337"/>
            <ac:spMk id="7" creationId="{0353A7FF-1806-A90D-E41F-0D1900AD2595}"/>
          </ac:spMkLst>
        </pc:spChg>
        <pc:spChg chg="add del mod">
          <ac:chgData name="Thiago Henrique Gomes Panini" userId="cc6a5c77081c362d" providerId="LiveId" clId="{C68F2E4B-8156-457D-A28A-6160FCC5262C}" dt="2023-06-30T17:23:35.559" v="6682"/>
          <ac:spMkLst>
            <pc:docMk/>
            <pc:sldMk cId="2560872081" sldId="337"/>
            <ac:spMk id="8" creationId="{4BF5E3EA-9541-60C3-2A31-F8FE0E49B5CB}"/>
          </ac:spMkLst>
        </pc:spChg>
        <pc:spChg chg="add mod">
          <ac:chgData name="Thiago Henrique Gomes Panini" userId="cc6a5c77081c362d" providerId="LiveId" clId="{C68F2E4B-8156-457D-A28A-6160FCC5262C}" dt="2023-06-30T17:25:42.557" v="6822" actId="1038"/>
          <ac:spMkLst>
            <pc:docMk/>
            <pc:sldMk cId="2560872081" sldId="337"/>
            <ac:spMk id="9" creationId="{5C888726-187D-1BCC-7D2F-3EBCCC783667}"/>
          </ac:spMkLst>
        </pc:spChg>
        <pc:spChg chg="add mod">
          <ac:chgData name="Thiago Henrique Gomes Panini" userId="cc6a5c77081c362d" providerId="LiveId" clId="{C68F2E4B-8156-457D-A28A-6160FCC5262C}" dt="2023-06-30T17:25:42.557" v="6822" actId="1038"/>
          <ac:spMkLst>
            <pc:docMk/>
            <pc:sldMk cId="2560872081" sldId="337"/>
            <ac:spMk id="11" creationId="{4A8F940A-A4A6-B72D-1CEA-F47F2750AEFD}"/>
          </ac:spMkLst>
        </pc:spChg>
        <pc:spChg chg="add mod">
          <ac:chgData name="Thiago Henrique Gomes Panini" userId="cc6a5c77081c362d" providerId="LiveId" clId="{C68F2E4B-8156-457D-A28A-6160FCC5262C}" dt="2023-06-30T17:25:42.557" v="6822" actId="1038"/>
          <ac:spMkLst>
            <pc:docMk/>
            <pc:sldMk cId="2560872081" sldId="337"/>
            <ac:spMk id="13" creationId="{8BF5938C-ADBA-9BC3-424D-2B6FF78BA61C}"/>
          </ac:spMkLst>
        </pc:spChg>
        <pc:spChg chg="add mod">
          <ac:chgData name="Thiago Henrique Gomes Panini" userId="cc6a5c77081c362d" providerId="LiveId" clId="{C68F2E4B-8156-457D-A28A-6160FCC5262C}" dt="2023-06-30T17:25:42.557" v="6822" actId="1038"/>
          <ac:spMkLst>
            <pc:docMk/>
            <pc:sldMk cId="2560872081" sldId="337"/>
            <ac:spMk id="15" creationId="{A8410C30-8097-602B-8E41-FA6CB7F62C12}"/>
          </ac:spMkLst>
        </pc:spChg>
        <pc:spChg chg="del">
          <ac:chgData name="Thiago Henrique Gomes Panini" userId="cc6a5c77081c362d" providerId="LiveId" clId="{C68F2E4B-8156-457D-A28A-6160FCC5262C}" dt="2023-06-30T17:22:43.872" v="6675" actId="478"/>
          <ac:spMkLst>
            <pc:docMk/>
            <pc:sldMk cId="2560872081" sldId="337"/>
            <ac:spMk id="540" creationId="{9888D18E-B8D2-0657-CCFA-2ABFB516DE45}"/>
          </ac:spMkLst>
        </pc:spChg>
        <pc:spChg chg="del">
          <ac:chgData name="Thiago Henrique Gomes Panini" userId="cc6a5c77081c362d" providerId="LiveId" clId="{C68F2E4B-8156-457D-A28A-6160FCC5262C}" dt="2023-06-30T17:22:43.872" v="6675" actId="478"/>
          <ac:spMkLst>
            <pc:docMk/>
            <pc:sldMk cId="2560872081" sldId="337"/>
            <ac:spMk id="542" creationId="{B303E9D5-1D4A-B6D2-9501-CEAC30EFCB89}"/>
          </ac:spMkLst>
        </pc:spChg>
        <pc:spChg chg="del">
          <ac:chgData name="Thiago Henrique Gomes Panini" userId="cc6a5c77081c362d" providerId="LiveId" clId="{C68F2E4B-8156-457D-A28A-6160FCC5262C}" dt="2023-06-30T17:22:43.872" v="6675" actId="478"/>
          <ac:spMkLst>
            <pc:docMk/>
            <pc:sldMk cId="2560872081" sldId="337"/>
            <ac:spMk id="543" creationId="{E9A61B59-1DB5-09C6-57F7-755DF62E99FF}"/>
          </ac:spMkLst>
        </pc:spChg>
        <pc:spChg chg="del">
          <ac:chgData name="Thiago Henrique Gomes Panini" userId="cc6a5c77081c362d" providerId="LiveId" clId="{C68F2E4B-8156-457D-A28A-6160FCC5262C}" dt="2023-06-30T17:22:43.872" v="6675" actId="478"/>
          <ac:spMkLst>
            <pc:docMk/>
            <pc:sldMk cId="2560872081" sldId="337"/>
            <ac:spMk id="544" creationId="{B3DCD8B0-5746-F7E8-1710-1E2530595BFE}"/>
          </ac:spMkLst>
        </pc:spChg>
        <pc:spChg chg="del">
          <ac:chgData name="Thiago Henrique Gomes Panini" userId="cc6a5c77081c362d" providerId="LiveId" clId="{C68F2E4B-8156-457D-A28A-6160FCC5262C}" dt="2023-06-30T17:22:43.872" v="6675" actId="478"/>
          <ac:spMkLst>
            <pc:docMk/>
            <pc:sldMk cId="2560872081" sldId="337"/>
            <ac:spMk id="545" creationId="{F31F655C-BBC9-C0A6-1680-6082DA667E73}"/>
          </ac:spMkLst>
        </pc:spChg>
        <pc:spChg chg="del">
          <ac:chgData name="Thiago Henrique Gomes Panini" userId="cc6a5c77081c362d" providerId="LiveId" clId="{C68F2E4B-8156-457D-A28A-6160FCC5262C}" dt="2023-06-30T17:22:43.872" v="6675" actId="478"/>
          <ac:spMkLst>
            <pc:docMk/>
            <pc:sldMk cId="2560872081" sldId="337"/>
            <ac:spMk id="546" creationId="{96302BA1-7290-A09F-BEF1-77225B6FBF49}"/>
          </ac:spMkLst>
        </pc:spChg>
        <pc:spChg chg="del">
          <ac:chgData name="Thiago Henrique Gomes Panini" userId="cc6a5c77081c362d" providerId="LiveId" clId="{C68F2E4B-8156-457D-A28A-6160FCC5262C}" dt="2023-06-30T17:22:43.872" v="6675" actId="478"/>
          <ac:spMkLst>
            <pc:docMk/>
            <pc:sldMk cId="2560872081" sldId="337"/>
            <ac:spMk id="548" creationId="{7783C96B-8CDA-3867-B260-A456805DFED4}"/>
          </ac:spMkLst>
        </pc:spChg>
        <pc:spChg chg="del">
          <ac:chgData name="Thiago Henrique Gomes Panini" userId="cc6a5c77081c362d" providerId="LiveId" clId="{C68F2E4B-8156-457D-A28A-6160FCC5262C}" dt="2023-06-30T17:22:43.872" v="6675" actId="478"/>
          <ac:spMkLst>
            <pc:docMk/>
            <pc:sldMk cId="2560872081" sldId="337"/>
            <ac:spMk id="550" creationId="{2E968453-D49A-9415-C095-566C915B4A7C}"/>
          </ac:spMkLst>
        </pc:spChg>
        <pc:spChg chg="del">
          <ac:chgData name="Thiago Henrique Gomes Panini" userId="cc6a5c77081c362d" providerId="LiveId" clId="{C68F2E4B-8156-457D-A28A-6160FCC5262C}" dt="2023-06-30T17:22:43.872" v="6675" actId="478"/>
          <ac:spMkLst>
            <pc:docMk/>
            <pc:sldMk cId="2560872081" sldId="337"/>
            <ac:spMk id="552" creationId="{D9E784C4-92C1-B946-C042-7CFBBE18EEC9}"/>
          </ac:spMkLst>
        </pc:spChg>
        <pc:spChg chg="del">
          <ac:chgData name="Thiago Henrique Gomes Panini" userId="cc6a5c77081c362d" providerId="LiveId" clId="{C68F2E4B-8156-457D-A28A-6160FCC5262C}" dt="2023-06-30T17:22:43.872" v="6675" actId="478"/>
          <ac:spMkLst>
            <pc:docMk/>
            <pc:sldMk cId="2560872081" sldId="337"/>
            <ac:spMk id="554" creationId="{09EABD77-52A6-EDD9-3E19-1781E3E7D67A}"/>
          </ac:spMkLst>
        </pc:spChg>
        <pc:grpChg chg="add mod">
          <ac:chgData name="Thiago Henrique Gomes Panini" userId="cc6a5c77081c362d" providerId="LiveId" clId="{C68F2E4B-8156-457D-A28A-6160FCC5262C}" dt="2023-06-30T17:25:42.557" v="6822" actId="1038"/>
          <ac:grpSpMkLst>
            <pc:docMk/>
            <pc:sldMk cId="2560872081" sldId="337"/>
            <ac:grpSpMk id="16" creationId="{D78A966F-726D-4646-E9DE-ADA03CD76BEA}"/>
          </ac:grpSpMkLst>
        </pc:grpChg>
        <pc:grpChg chg="add mod">
          <ac:chgData name="Thiago Henrique Gomes Panini" userId="cc6a5c77081c362d" providerId="LiveId" clId="{C68F2E4B-8156-457D-A28A-6160FCC5262C}" dt="2023-06-30T17:25:42.557" v="6822" actId="1038"/>
          <ac:grpSpMkLst>
            <pc:docMk/>
            <pc:sldMk cId="2560872081" sldId="337"/>
            <ac:grpSpMk id="17" creationId="{7EC572A3-82DC-3A4E-7A6C-0DC9EBD1572A}"/>
          </ac:grpSpMkLst>
        </pc:grpChg>
        <pc:grpChg chg="add mod">
          <ac:chgData name="Thiago Henrique Gomes Panini" userId="cc6a5c77081c362d" providerId="LiveId" clId="{C68F2E4B-8156-457D-A28A-6160FCC5262C}" dt="2023-06-30T17:25:42.557" v="6822" actId="1038"/>
          <ac:grpSpMkLst>
            <pc:docMk/>
            <pc:sldMk cId="2560872081" sldId="337"/>
            <ac:grpSpMk id="18" creationId="{A1C3816C-A019-6772-149C-5472AB4D62C7}"/>
          </ac:grpSpMkLst>
        </pc:grpChg>
        <pc:grpChg chg="add mod">
          <ac:chgData name="Thiago Henrique Gomes Panini" userId="cc6a5c77081c362d" providerId="LiveId" clId="{C68F2E4B-8156-457D-A28A-6160FCC5262C}" dt="2023-06-30T17:25:42.557" v="6822" actId="1038"/>
          <ac:grpSpMkLst>
            <pc:docMk/>
            <pc:sldMk cId="2560872081" sldId="337"/>
            <ac:grpSpMk id="19" creationId="{4F88574E-A16D-A006-5AAB-5CC46B1B9298}"/>
          </ac:grpSpMkLst>
        </pc:grpChg>
        <pc:picChg chg="add mod">
          <ac:chgData name="Thiago Henrique Gomes Panini" userId="cc6a5c77081c362d" providerId="LiveId" clId="{C68F2E4B-8156-457D-A28A-6160FCC5262C}" dt="2023-06-30T17:25:42.557" v="6822" actId="1038"/>
          <ac:picMkLst>
            <pc:docMk/>
            <pc:sldMk cId="2560872081" sldId="337"/>
            <ac:picMk id="10" creationId="{B4006577-53B7-830A-7A80-1D6A383DB696}"/>
          </ac:picMkLst>
        </pc:picChg>
        <pc:picChg chg="add mod">
          <ac:chgData name="Thiago Henrique Gomes Panini" userId="cc6a5c77081c362d" providerId="LiveId" clId="{C68F2E4B-8156-457D-A28A-6160FCC5262C}" dt="2023-06-30T17:25:42.557" v="6822" actId="1038"/>
          <ac:picMkLst>
            <pc:docMk/>
            <pc:sldMk cId="2560872081" sldId="337"/>
            <ac:picMk id="12" creationId="{9B217A9C-5F29-3F7A-5865-1669A1B28AE5}"/>
          </ac:picMkLst>
        </pc:picChg>
        <pc:picChg chg="add mod">
          <ac:chgData name="Thiago Henrique Gomes Panini" userId="cc6a5c77081c362d" providerId="LiveId" clId="{C68F2E4B-8156-457D-A28A-6160FCC5262C}" dt="2023-06-30T17:25:42.557" v="6822" actId="1038"/>
          <ac:picMkLst>
            <pc:docMk/>
            <pc:sldMk cId="2560872081" sldId="337"/>
            <ac:picMk id="14" creationId="{9DED431E-F82A-E138-C14A-7070E949507F}"/>
          </ac:picMkLst>
        </pc:picChg>
        <pc:picChg chg="add mod">
          <ac:chgData name="Thiago Henrique Gomes Panini" userId="cc6a5c77081c362d" providerId="LiveId" clId="{C68F2E4B-8156-457D-A28A-6160FCC5262C}" dt="2023-06-30T17:25:42.557" v="6822" actId="1038"/>
          <ac:picMkLst>
            <pc:docMk/>
            <pc:sldMk cId="2560872081" sldId="337"/>
            <ac:picMk id="1026" creationId="{F11CC95C-E87C-FEA7-40E2-745C29BD4A98}"/>
          </ac:picMkLst>
        </pc:picChg>
        <pc:cxnChg chg="add mod">
          <ac:chgData name="Thiago Henrique Gomes Panini" userId="cc6a5c77081c362d" providerId="LiveId" clId="{C68F2E4B-8156-457D-A28A-6160FCC5262C}" dt="2023-06-30T17:27:36.265" v="6848" actId="14100"/>
          <ac:cxnSpMkLst>
            <pc:docMk/>
            <pc:sldMk cId="2560872081" sldId="337"/>
            <ac:cxnSpMk id="21" creationId="{04EF1AC9-7129-AFD0-C565-2AF7DD81F186}"/>
          </ac:cxnSpMkLst>
        </pc:cxnChg>
        <pc:cxnChg chg="add mod">
          <ac:chgData name="Thiago Henrique Gomes Panini" userId="cc6a5c77081c362d" providerId="LiveId" clId="{C68F2E4B-8156-457D-A28A-6160FCC5262C}" dt="2023-06-30T17:27:33.704" v="6847" actId="14100"/>
          <ac:cxnSpMkLst>
            <pc:docMk/>
            <pc:sldMk cId="2560872081" sldId="337"/>
            <ac:cxnSpMk id="22" creationId="{2C2E7750-453D-B839-AC29-E5B21459BD48}"/>
          </ac:cxnSpMkLst>
        </pc:cxnChg>
        <pc:cxnChg chg="add del mod">
          <ac:chgData name="Thiago Henrique Gomes Panini" userId="cc6a5c77081c362d" providerId="LiveId" clId="{C68F2E4B-8156-457D-A28A-6160FCC5262C}" dt="2023-06-30T17:27:09.695" v="6840" actId="478"/>
          <ac:cxnSpMkLst>
            <pc:docMk/>
            <pc:sldMk cId="2560872081" sldId="337"/>
            <ac:cxnSpMk id="28" creationId="{7DF1C453-A19D-9AF4-1B6A-49D2A2C6FC8A}"/>
          </ac:cxnSpMkLst>
        </pc:cxnChg>
        <pc:cxnChg chg="add mod">
          <ac:chgData name="Thiago Henrique Gomes Panini" userId="cc6a5c77081c362d" providerId="LiveId" clId="{C68F2E4B-8156-457D-A28A-6160FCC5262C}" dt="2023-06-30T17:27:28.147" v="6846" actId="1582"/>
          <ac:cxnSpMkLst>
            <pc:docMk/>
            <pc:sldMk cId="2560872081" sldId="337"/>
            <ac:cxnSpMk id="33" creationId="{C4C7F24E-86FA-EEDC-5ECF-A380F8326582}"/>
          </ac:cxnSpMkLst>
        </pc:cxnChg>
      </pc:sldChg>
      <pc:sldChg chg="addSp delSp modSp add mod">
        <pc:chgData name="Thiago Henrique Gomes Panini" userId="cc6a5c77081c362d" providerId="LiveId" clId="{C68F2E4B-8156-457D-A28A-6160FCC5262C}" dt="2023-06-30T17:41:51.499" v="6986" actId="732"/>
        <pc:sldMkLst>
          <pc:docMk/>
          <pc:sldMk cId="2717165384" sldId="338"/>
        </pc:sldMkLst>
        <pc:spChg chg="del">
          <ac:chgData name="Thiago Henrique Gomes Panini" userId="cc6a5c77081c362d" providerId="LiveId" clId="{C68F2E4B-8156-457D-A28A-6160FCC5262C}" dt="2023-06-30T17:30:17.896" v="6898" actId="478"/>
          <ac:spMkLst>
            <pc:docMk/>
            <pc:sldMk cId="2717165384" sldId="338"/>
            <ac:spMk id="2" creationId="{947A7497-5885-1C4F-3F80-D416F7ED56C0}"/>
          </ac:spMkLst>
        </pc:spChg>
        <pc:spChg chg="del">
          <ac:chgData name="Thiago Henrique Gomes Panini" userId="cc6a5c77081c362d" providerId="LiveId" clId="{C68F2E4B-8156-457D-A28A-6160FCC5262C}" dt="2023-06-30T17:30:17.896" v="6898" actId="478"/>
          <ac:spMkLst>
            <pc:docMk/>
            <pc:sldMk cId="2717165384" sldId="338"/>
            <ac:spMk id="3" creationId="{28A2E7F6-8B45-0F29-F023-7486D410C87D}"/>
          </ac:spMkLst>
        </pc:spChg>
        <pc:spChg chg="del">
          <ac:chgData name="Thiago Henrique Gomes Panini" userId="cc6a5c77081c362d" providerId="LiveId" clId="{C68F2E4B-8156-457D-A28A-6160FCC5262C}" dt="2023-06-30T17:30:17.896" v="6898" actId="478"/>
          <ac:spMkLst>
            <pc:docMk/>
            <pc:sldMk cId="2717165384" sldId="338"/>
            <ac:spMk id="5" creationId="{CA2BD833-7884-BD56-609F-AC092E9AAC82}"/>
          </ac:spMkLst>
        </pc:spChg>
        <pc:spChg chg="del">
          <ac:chgData name="Thiago Henrique Gomes Panini" userId="cc6a5c77081c362d" providerId="LiveId" clId="{C68F2E4B-8156-457D-A28A-6160FCC5262C}" dt="2023-06-30T17:30:17.896" v="6898" actId="478"/>
          <ac:spMkLst>
            <pc:docMk/>
            <pc:sldMk cId="2717165384" sldId="338"/>
            <ac:spMk id="6" creationId="{0C39E95B-0CD8-0805-B390-557DCE315082}"/>
          </ac:spMkLst>
        </pc:spChg>
        <pc:spChg chg="del">
          <ac:chgData name="Thiago Henrique Gomes Panini" userId="cc6a5c77081c362d" providerId="LiveId" clId="{C68F2E4B-8156-457D-A28A-6160FCC5262C}" dt="2023-06-30T17:30:17.896" v="6898" actId="478"/>
          <ac:spMkLst>
            <pc:docMk/>
            <pc:sldMk cId="2717165384" sldId="338"/>
            <ac:spMk id="7" creationId="{0353A7FF-1806-A90D-E41F-0D1900AD2595}"/>
          </ac:spMkLst>
        </pc:spChg>
        <pc:spChg chg="add del mod">
          <ac:chgData name="Thiago Henrique Gomes Panini" userId="cc6a5c77081c362d" providerId="LiveId" clId="{C68F2E4B-8156-457D-A28A-6160FCC5262C}" dt="2023-06-30T17:33:23.952" v="6922" actId="478"/>
          <ac:spMkLst>
            <pc:docMk/>
            <pc:sldMk cId="2717165384" sldId="338"/>
            <ac:spMk id="24" creationId="{6944DE3E-C2C9-074A-9838-C3D744CD62D6}"/>
          </ac:spMkLst>
        </pc:spChg>
        <pc:spChg chg="mod">
          <ac:chgData name="Thiago Henrique Gomes Panini" userId="cc6a5c77081c362d" providerId="LiveId" clId="{C68F2E4B-8156-457D-A28A-6160FCC5262C}" dt="2023-06-30T17:30:15.062" v="6897" actId="6549"/>
          <ac:spMkLst>
            <pc:docMk/>
            <pc:sldMk cId="2717165384" sldId="338"/>
            <ac:spMk id="519" creationId="{00000000-0000-0000-0000-000000000000}"/>
          </ac:spMkLst>
        </pc:spChg>
        <pc:grpChg chg="del">
          <ac:chgData name="Thiago Henrique Gomes Panini" userId="cc6a5c77081c362d" providerId="LiveId" clId="{C68F2E4B-8156-457D-A28A-6160FCC5262C}" dt="2023-06-30T17:30:17.896" v="6898" actId="478"/>
          <ac:grpSpMkLst>
            <pc:docMk/>
            <pc:sldMk cId="2717165384" sldId="338"/>
            <ac:grpSpMk id="16" creationId="{D78A966F-726D-4646-E9DE-ADA03CD76BEA}"/>
          </ac:grpSpMkLst>
        </pc:grpChg>
        <pc:grpChg chg="del">
          <ac:chgData name="Thiago Henrique Gomes Panini" userId="cc6a5c77081c362d" providerId="LiveId" clId="{C68F2E4B-8156-457D-A28A-6160FCC5262C}" dt="2023-06-30T17:30:17.896" v="6898" actId="478"/>
          <ac:grpSpMkLst>
            <pc:docMk/>
            <pc:sldMk cId="2717165384" sldId="338"/>
            <ac:grpSpMk id="17" creationId="{7EC572A3-82DC-3A4E-7A6C-0DC9EBD1572A}"/>
          </ac:grpSpMkLst>
        </pc:grpChg>
        <pc:grpChg chg="del">
          <ac:chgData name="Thiago Henrique Gomes Panini" userId="cc6a5c77081c362d" providerId="LiveId" clId="{C68F2E4B-8156-457D-A28A-6160FCC5262C}" dt="2023-06-30T17:30:17.896" v="6898" actId="478"/>
          <ac:grpSpMkLst>
            <pc:docMk/>
            <pc:sldMk cId="2717165384" sldId="338"/>
            <ac:grpSpMk id="18" creationId="{A1C3816C-A019-6772-149C-5472AB4D62C7}"/>
          </ac:grpSpMkLst>
        </pc:grpChg>
        <pc:grpChg chg="del">
          <ac:chgData name="Thiago Henrique Gomes Panini" userId="cc6a5c77081c362d" providerId="LiveId" clId="{C68F2E4B-8156-457D-A28A-6160FCC5262C}" dt="2023-06-30T17:30:17.896" v="6898" actId="478"/>
          <ac:grpSpMkLst>
            <pc:docMk/>
            <pc:sldMk cId="2717165384" sldId="338"/>
            <ac:grpSpMk id="19" creationId="{4F88574E-A16D-A006-5AAB-5CC46B1B9298}"/>
          </ac:grpSpMkLst>
        </pc:grpChg>
        <pc:picChg chg="add del mod">
          <ac:chgData name="Thiago Henrique Gomes Panini" userId="cc6a5c77081c362d" providerId="LiveId" clId="{C68F2E4B-8156-457D-A28A-6160FCC5262C}" dt="2023-06-30T17:34:59.247" v="6941" actId="21"/>
          <ac:picMkLst>
            <pc:docMk/>
            <pc:sldMk cId="2717165384" sldId="338"/>
            <ac:picMk id="8" creationId="{4E03587B-D323-B095-7020-4FEE19DAB0B6}"/>
          </ac:picMkLst>
        </pc:picChg>
        <pc:picChg chg="add del mod modCrop">
          <ac:chgData name="Thiago Henrique Gomes Panini" userId="cc6a5c77081c362d" providerId="LiveId" clId="{C68F2E4B-8156-457D-A28A-6160FCC5262C}" dt="2023-06-30T17:31:39.974" v="6912" actId="22"/>
          <ac:picMkLst>
            <pc:docMk/>
            <pc:sldMk cId="2717165384" sldId="338"/>
            <ac:picMk id="23" creationId="{82FADD2B-AA66-6D85-4BCF-CE355E821957}"/>
          </ac:picMkLst>
        </pc:picChg>
        <pc:picChg chg="add del mod">
          <ac:chgData name="Thiago Henrique Gomes Panini" userId="cc6a5c77081c362d" providerId="LiveId" clId="{C68F2E4B-8156-457D-A28A-6160FCC5262C}" dt="2023-06-30T17:40:48.273" v="6967" actId="21"/>
          <ac:picMkLst>
            <pc:docMk/>
            <pc:sldMk cId="2717165384" sldId="338"/>
            <ac:picMk id="26" creationId="{5A68ECF0-0200-816B-5466-A412D39D9C3E}"/>
          </ac:picMkLst>
        </pc:picChg>
        <pc:picChg chg="add mod ord modCrop">
          <ac:chgData name="Thiago Henrique Gomes Panini" userId="cc6a5c77081c362d" providerId="LiveId" clId="{C68F2E4B-8156-457D-A28A-6160FCC5262C}" dt="2023-06-30T17:41:44.693" v="6985" actId="1038"/>
          <ac:picMkLst>
            <pc:docMk/>
            <pc:sldMk cId="2717165384" sldId="338"/>
            <ac:picMk id="27" creationId="{5FE54241-3117-8F43-2237-0FA75B752BB1}"/>
          </ac:picMkLst>
        </pc:picChg>
        <pc:picChg chg="add mod ord modCrop">
          <ac:chgData name="Thiago Henrique Gomes Panini" userId="cc6a5c77081c362d" providerId="LiveId" clId="{C68F2E4B-8156-457D-A28A-6160FCC5262C}" dt="2023-06-30T17:41:38.663" v="6977" actId="1076"/>
          <ac:picMkLst>
            <pc:docMk/>
            <pc:sldMk cId="2717165384" sldId="338"/>
            <ac:picMk id="28" creationId="{263B8ECA-7249-D483-D9D1-939A1E1FF1D2}"/>
          </ac:picMkLst>
        </pc:picChg>
        <pc:picChg chg="del">
          <ac:chgData name="Thiago Henrique Gomes Panini" userId="cc6a5c77081c362d" providerId="LiveId" clId="{C68F2E4B-8156-457D-A28A-6160FCC5262C}" dt="2023-06-30T17:30:17.896" v="6898" actId="478"/>
          <ac:picMkLst>
            <pc:docMk/>
            <pc:sldMk cId="2717165384" sldId="338"/>
            <ac:picMk id="532" creationId="{A777AD99-E725-F79B-A082-24BB67BEF20F}"/>
          </ac:picMkLst>
        </pc:picChg>
        <pc:picChg chg="add del">
          <ac:chgData name="Thiago Henrique Gomes Panini" userId="cc6a5c77081c362d" providerId="LiveId" clId="{C68F2E4B-8156-457D-A28A-6160FCC5262C}" dt="2023-06-30T17:34:15.063" v="6931" actId="478"/>
          <ac:picMkLst>
            <pc:docMk/>
            <pc:sldMk cId="2717165384" sldId="338"/>
            <ac:picMk id="3074" creationId="{C4FD3A83-BD4D-E990-E88C-526DB74894AC}"/>
          </ac:picMkLst>
        </pc:picChg>
        <pc:picChg chg="add del mod">
          <ac:chgData name="Thiago Henrique Gomes Panini" userId="cc6a5c77081c362d" providerId="LiveId" clId="{C68F2E4B-8156-457D-A28A-6160FCC5262C}" dt="2023-06-30T17:34:32.852" v="6935" actId="478"/>
          <ac:picMkLst>
            <pc:docMk/>
            <pc:sldMk cId="2717165384" sldId="338"/>
            <ac:picMk id="3076" creationId="{1EA930B8-EC6F-9EC6-BD92-15D1C1D2B77F}"/>
          </ac:picMkLst>
        </pc:picChg>
        <pc:picChg chg="add mod">
          <ac:chgData name="Thiago Henrique Gomes Panini" userId="cc6a5c77081c362d" providerId="LiveId" clId="{C68F2E4B-8156-457D-A28A-6160FCC5262C}" dt="2023-06-30T17:41:51.499" v="6986" actId="732"/>
          <ac:picMkLst>
            <pc:docMk/>
            <pc:sldMk cId="2717165384" sldId="338"/>
            <ac:picMk id="3078" creationId="{A8AEBD6D-0AAC-17FD-F3F2-F2D589AADBAE}"/>
          </ac:picMkLst>
        </pc:picChg>
        <pc:picChg chg="add del">
          <ac:chgData name="Thiago Henrique Gomes Panini" userId="cc6a5c77081c362d" providerId="LiveId" clId="{C68F2E4B-8156-457D-A28A-6160FCC5262C}" dt="2023-06-30T17:36:39.171" v="6952" actId="478"/>
          <ac:picMkLst>
            <pc:docMk/>
            <pc:sldMk cId="2717165384" sldId="338"/>
            <ac:picMk id="3080" creationId="{D61B5523-CA83-5247-1A63-7BF55748F2FC}"/>
          </ac:picMkLst>
        </pc:picChg>
        <pc:picChg chg="add del">
          <ac:chgData name="Thiago Henrique Gomes Panini" userId="cc6a5c77081c362d" providerId="LiveId" clId="{C68F2E4B-8156-457D-A28A-6160FCC5262C}" dt="2023-06-30T17:39:41.588" v="6954"/>
          <ac:picMkLst>
            <pc:docMk/>
            <pc:sldMk cId="2717165384" sldId="338"/>
            <ac:picMk id="3082" creationId="{DD0C6491-5D09-F7D8-0766-C7C4AC38C96B}"/>
          </ac:picMkLst>
        </pc:picChg>
        <pc:picChg chg="add del mod">
          <ac:chgData name="Thiago Henrique Gomes Panini" userId="cc6a5c77081c362d" providerId="LiveId" clId="{C68F2E4B-8156-457D-A28A-6160FCC5262C}" dt="2023-06-30T17:40:26.432" v="6960" actId="478"/>
          <ac:picMkLst>
            <pc:docMk/>
            <pc:sldMk cId="2717165384" sldId="338"/>
            <ac:picMk id="3084" creationId="{58A90DCD-0EE2-76AB-2EC5-D8417C679996}"/>
          </ac:picMkLst>
        </pc:picChg>
        <pc:picChg chg="add mod">
          <ac:chgData name="Thiago Henrique Gomes Panini" userId="cc6a5c77081c362d" providerId="LiveId" clId="{C68F2E4B-8156-457D-A28A-6160FCC5262C}" dt="2023-06-30T17:41:38.663" v="6977" actId="1076"/>
          <ac:picMkLst>
            <pc:docMk/>
            <pc:sldMk cId="2717165384" sldId="338"/>
            <ac:picMk id="3086" creationId="{E36070EC-8CDD-0E52-2C53-536EEC4DB78A}"/>
          </ac:picMkLst>
        </pc:picChg>
        <pc:cxnChg chg="del">
          <ac:chgData name="Thiago Henrique Gomes Panini" userId="cc6a5c77081c362d" providerId="LiveId" clId="{C68F2E4B-8156-457D-A28A-6160FCC5262C}" dt="2023-06-30T17:30:17.896" v="6898" actId="478"/>
          <ac:cxnSpMkLst>
            <pc:docMk/>
            <pc:sldMk cId="2717165384" sldId="338"/>
            <ac:cxnSpMk id="21" creationId="{04EF1AC9-7129-AFD0-C565-2AF7DD81F186}"/>
          </ac:cxnSpMkLst>
        </pc:cxnChg>
        <pc:cxnChg chg="del">
          <ac:chgData name="Thiago Henrique Gomes Panini" userId="cc6a5c77081c362d" providerId="LiveId" clId="{C68F2E4B-8156-457D-A28A-6160FCC5262C}" dt="2023-06-30T17:30:17.896" v="6898" actId="478"/>
          <ac:cxnSpMkLst>
            <pc:docMk/>
            <pc:sldMk cId="2717165384" sldId="338"/>
            <ac:cxnSpMk id="22" creationId="{2C2E7750-453D-B839-AC29-E5B21459BD48}"/>
          </ac:cxnSpMkLst>
        </pc:cxnChg>
        <pc:cxnChg chg="del">
          <ac:chgData name="Thiago Henrique Gomes Panini" userId="cc6a5c77081c362d" providerId="LiveId" clId="{C68F2E4B-8156-457D-A28A-6160FCC5262C}" dt="2023-06-30T17:30:17.896" v="6898" actId="478"/>
          <ac:cxnSpMkLst>
            <pc:docMk/>
            <pc:sldMk cId="2717165384" sldId="338"/>
            <ac:cxnSpMk id="33" creationId="{C4C7F24E-86FA-EEDC-5ECF-A380F8326582}"/>
          </ac:cxnSpMkLst>
        </pc:cxnChg>
      </pc:sldChg>
      <pc:sldChg chg="addSp delSp modSp add mod">
        <pc:chgData name="Thiago Henrique Gomes Panini" userId="cc6a5c77081c362d" providerId="LiveId" clId="{C68F2E4B-8156-457D-A28A-6160FCC5262C}" dt="2023-06-30T17:45:09.806" v="7090" actId="20577"/>
        <pc:sldMkLst>
          <pc:docMk/>
          <pc:sldMk cId="3752604665" sldId="339"/>
        </pc:sldMkLst>
        <pc:spChg chg="add mod">
          <ac:chgData name="Thiago Henrique Gomes Panini" userId="cc6a5c77081c362d" providerId="LiveId" clId="{C68F2E4B-8156-457D-A28A-6160FCC5262C}" dt="2023-06-30T17:43:59.417" v="7011"/>
          <ac:spMkLst>
            <pc:docMk/>
            <pc:sldMk cId="3752604665" sldId="339"/>
            <ac:spMk id="2" creationId="{D649F97C-AA1B-C50B-DE30-936FEC6F5DE5}"/>
          </ac:spMkLst>
        </pc:spChg>
        <pc:spChg chg="mod">
          <ac:chgData name="Thiago Henrique Gomes Panini" userId="cc6a5c77081c362d" providerId="LiveId" clId="{C68F2E4B-8156-457D-A28A-6160FCC5262C}" dt="2023-06-30T17:42:37.323" v="7009" actId="1076"/>
          <ac:spMkLst>
            <pc:docMk/>
            <pc:sldMk cId="3752604665" sldId="339"/>
            <ac:spMk id="1650" creationId="{00000000-0000-0000-0000-000000000000}"/>
          </ac:spMkLst>
        </pc:spChg>
        <pc:spChg chg="mod">
          <ac:chgData name="Thiago Henrique Gomes Panini" userId="cc6a5c77081c362d" providerId="LiveId" clId="{C68F2E4B-8156-457D-A28A-6160FCC5262C}" dt="2023-06-30T17:45:09.806" v="7090" actId="20577"/>
          <ac:spMkLst>
            <pc:docMk/>
            <pc:sldMk cId="3752604665" sldId="339"/>
            <ac:spMk id="1651" creationId="{00000000-0000-0000-0000-000000000000}"/>
          </ac:spMkLst>
        </pc:spChg>
        <pc:spChg chg="del">
          <ac:chgData name="Thiago Henrique Gomes Panini" userId="cc6a5c77081c362d" providerId="LiveId" clId="{C68F2E4B-8156-457D-A28A-6160FCC5262C}" dt="2023-06-30T17:43:58.835" v="7010" actId="21"/>
          <ac:spMkLst>
            <pc:docMk/>
            <pc:sldMk cId="3752604665" sldId="339"/>
            <ac:spMk id="1738" creationId="{00000000-0000-0000-0000-000000000000}"/>
          </ac:spMkLst>
        </pc:spChg>
        <pc:picChg chg="add del mod">
          <ac:chgData name="Thiago Henrique Gomes Panini" userId="cc6a5c77081c362d" providerId="LiveId" clId="{C68F2E4B-8156-457D-A28A-6160FCC5262C}" dt="2023-06-30T17:44:36.882" v="7024" actId="478"/>
          <ac:picMkLst>
            <pc:docMk/>
            <pc:sldMk cId="3752604665" sldId="339"/>
            <ac:picMk id="3" creationId="{DF57BA2C-7701-828D-8AE0-02ADDFDF5012}"/>
          </ac:picMkLst>
        </pc:picChg>
        <pc:picChg chg="add mod">
          <ac:chgData name="Thiago Henrique Gomes Panini" userId="cc6a5c77081c362d" providerId="LiveId" clId="{C68F2E4B-8156-457D-A28A-6160FCC5262C}" dt="2023-06-30T17:44:35.551" v="7023" actId="1076"/>
          <ac:picMkLst>
            <pc:docMk/>
            <pc:sldMk cId="3752604665" sldId="339"/>
            <ac:picMk id="4" creationId="{90490664-0089-F848-3179-D4157C7F4B4F}"/>
          </ac:picMkLst>
        </pc:picChg>
      </pc:sldChg>
      <pc:sldChg chg="addSp delSp modSp add del mod">
        <pc:chgData name="Thiago Henrique Gomes Panini" userId="cc6a5c77081c362d" providerId="LiveId" clId="{C68F2E4B-8156-457D-A28A-6160FCC5262C}" dt="2023-06-30T21:36:16.264" v="8337" actId="47"/>
        <pc:sldMkLst>
          <pc:docMk/>
          <pc:sldMk cId="736337656" sldId="340"/>
        </pc:sldMkLst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3" creationId="{6316D793-AE4F-BE0D-A63C-9D6323BFDE2A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4" creationId="{99E288E8-38F6-46A1-C748-4098CE447BF1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" creationId="{137132BB-8167-4154-C066-09537F75CA10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6" creationId="{52317CFE-2E15-0E0B-5826-1C4E5713C082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7" creationId="{65773682-27FA-7364-A687-BE1306FD9E6E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8" creationId="{AB282DC8-AAC5-2CEB-5DB3-427E8A4EE0A9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9" creationId="{2EC9B174-C436-FA05-1549-5552A6824048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10" creationId="{B16BA40A-0C46-A470-B790-6399400FBEB5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11" creationId="{A7359FAD-11DD-C866-E149-1A074FC1E6D4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12" creationId="{A4832D9F-1233-D2C2-503D-E3241B2BD481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13" creationId="{10E518FE-A04F-318E-66C9-572313B8B462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14" creationId="{CF01898F-EFA7-E6FD-D0E3-10B282FBF3D0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15" creationId="{ADE4F8FB-AB81-59A9-AC81-F2950D569D3D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16" creationId="{209DC268-D6CA-39B3-2673-D121FF0422A8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17" creationId="{A27A3150-531B-968C-F149-3DAB9EF5D939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18" creationId="{CB4985AC-20F5-CDD6-449B-98D15E89A49C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19" creationId="{32C07E78-C9E7-76A1-6B6B-4A7B2421159F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20" creationId="{E8FE2BA2-F38C-B206-5EB6-DCACB55E7A64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21" creationId="{6EE81B13-6D84-BF8D-02B2-9C19F81D012C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22" creationId="{94FE14B4-25B7-D667-9CCF-E99BAE896DD0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23" creationId="{8DAAA7AA-F4ED-B4CC-B4E8-93CFF76889B9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24" creationId="{222BD0CA-2D91-DB44-3935-BD70CAB8DC24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25" creationId="{0A91B278-6972-6C74-ED3F-55228658D5B3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26" creationId="{8C99AD7B-9CF4-3A9C-71FB-B9386B360F93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29" creationId="{303F6BD7-550B-6D0B-CC33-0B6174F9712E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30" creationId="{8CC54052-E012-EE30-307F-B5CCBF8D168B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31" creationId="{A4C85D47-6920-BD85-443D-5B56BBB2FFA6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32" creationId="{DC1B9E6E-9C72-86C1-8F95-F698FB03E50D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33" creationId="{90C8799F-19E7-6043-D02D-098B2A6F2172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34" creationId="{6C50CFBA-8BAF-0A6E-F004-03AEF86357DE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35" creationId="{8A1E6F28-3D96-D323-9D2D-E7FC5C46C678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36" creationId="{6649E139-C65A-ED5D-23A5-DD59C40AA7A0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37" creationId="{6A27A125-3AD9-16D9-42CF-3B9B6A5E7BF6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38" creationId="{E239FA49-DFF5-CA2D-C79A-E3CF47A9473A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39" creationId="{AD0CC025-28B1-F38D-9BE7-DD33C383F2BE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40" creationId="{F8EA1093-D904-9311-E3A0-0F417FEBEC01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41" creationId="{8DE9A70B-01F5-00EC-0336-50C8ADD01E60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42" creationId="{6F5C48D8-4F82-736D-09CD-FF1546F39CF3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43" creationId="{66A09085-157F-E5D7-96FA-940DD0F22885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44" creationId="{78615FDC-92E9-533A-38D2-B679A821D693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45" creationId="{BBA4D62A-B952-57AE-4549-D5B3FB312057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46" creationId="{073908C6-3C15-7369-57F4-C3D521C5A65D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47" creationId="{91D0E925-7F0A-B339-841F-58B957B0A28B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48" creationId="{AB30BB73-878C-1649-ECC2-842851FE04A0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49" creationId="{57D58204-F6EA-E7E6-92A3-3D19F70474D5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0" creationId="{78917E7C-6F1A-A235-632C-F14500550C05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1" creationId="{4B1D1657-4A15-EA1E-6272-48CCDA1E0C59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2" creationId="{C4D7EF54-5E4A-BE8D-6A41-71178F0F0142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3" creationId="{FF283747-CC97-94BE-2074-8F018347C6DF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4" creationId="{A9F58F2E-3159-69C3-2F72-708029CDB2BE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5" creationId="{9BF19615-26A7-AAC8-745E-9C62501B1048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6" creationId="{319C88E8-DB1B-1C60-DB71-6BF6C149E79E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7" creationId="{336956F6-9225-8C97-8F05-089BCE2FA0E6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8" creationId="{DC102289-FB8D-CDD8-0B07-E9CDFC1EDBBF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9" creationId="{44DA6973-2F0C-9B02-4653-253E4291199F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60" creationId="{1B05151D-A236-DA07-C903-DC38F7452A3B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61" creationId="{DD7B1E5C-1B75-3097-6971-B77E3F8566B5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62" creationId="{296C3E23-A8F1-19A0-2E34-66752651EE5A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63" creationId="{8AC8A6B8-D84C-7349-7A95-8030670C6812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12" creationId="{562A947F-23C8-F561-B861-1E0260C59F87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13" creationId="{8FBEED08-CE22-5BE3-9DDA-04C9A236536F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14" creationId="{273A6C60-FF9A-9E0D-1FF9-608192A6FD23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15" creationId="{93C80E1E-D7CB-9A75-8860-211BC940B91F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16" creationId="{3544071E-D4E2-120A-8A05-DFCF639777F3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17" creationId="{9BAC266F-8F8E-A0A7-47BC-49E6450A0754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18" creationId="{D8F62F9A-BFC6-1D87-AE0B-6A2A7EEDF362}"/>
          </ac:spMkLst>
        </pc:spChg>
        <pc:spChg chg="mod">
          <ac:chgData name="Thiago Henrique Gomes Panini" userId="cc6a5c77081c362d" providerId="LiveId" clId="{C68F2E4B-8156-457D-A28A-6160FCC5262C}" dt="2023-06-30T17:54:56.487" v="7120" actId="20577"/>
          <ac:spMkLst>
            <pc:docMk/>
            <pc:sldMk cId="736337656" sldId="340"/>
            <ac:spMk id="519" creationId="{00000000-0000-0000-0000-000000000000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20" creationId="{400EAF15-4EA6-1C83-3182-9DD23C4B1DBF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21" creationId="{1414B055-001F-F923-AE9B-C307576A7A8B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22" creationId="{53C88BD6-B722-33D3-C6C7-D7AE3B334CE8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23" creationId="{654E4637-2795-0052-BD5C-24675E07AECE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24" creationId="{5B8D3BB0-7C5A-B961-49DC-5EB14D47C838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25" creationId="{35DD799E-27E5-2E5B-46F7-DF2CE8F0E189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26" creationId="{8EA87F71-215E-33EB-AD39-14BB8EAF4CF8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27" creationId="{49E30575-591B-CCA6-FAD8-FCA3D33C64AD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28" creationId="{8CA3ABE6-DD1E-13FC-B22B-ABF401567B4C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29" creationId="{77BC6683-0F80-2C28-67E4-69F095F4DB93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30" creationId="{AF681679-6203-E4D5-7110-B4AC9905D55B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31" creationId="{D4FB7DA8-AEF3-BA64-B6F7-37D2DC0181F1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32" creationId="{40D84E7B-CC06-8CA7-E284-41EF3BD59170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33" creationId="{9C43BE7D-A20D-6735-EEF8-0E8BF0BC928C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34" creationId="{FBA2AFDF-C20D-C60E-E169-23DE8F443858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35" creationId="{C8FF96D1-BACE-CEC9-44B5-F6BC592E3962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36" creationId="{39E82E57-947C-3F09-2CA5-AE458E75B212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37" creationId="{52D1D16D-D9D5-4C6C-F429-F7DF4DB8BD43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38" creationId="{26E5459A-38D9-E39C-37D1-BDB87146DF2E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39" creationId="{7D1B1CE3-5D06-27CD-4A01-EBF371F0563B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40" creationId="{C90A7FCD-53F2-E333-C0A5-1E773F1FF261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41" creationId="{355F34E7-B80E-0B57-5797-2385B7A6BFD2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42" creationId="{D8FA99B4-2908-7E22-4538-225CF2960389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43" creationId="{7249E62E-6FD8-9F6A-139A-6E310D46D974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44" creationId="{45EC8422-0B0E-C67F-BF73-17939AE3BD6D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45" creationId="{A785BAF5-52EF-A557-BD5B-762CF48DF429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46" creationId="{D007375C-F6E8-B431-BE0A-DD7A4D4C9181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47" creationId="{87244C1A-1B6E-AFB1-C9FA-E3326EC65ACA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48" creationId="{765E0A31-73F9-4C88-D23F-4788C9C18762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49" creationId="{75DDD05B-9030-0267-B515-B50F2FBC9909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50" creationId="{F60B1FA3-BD55-6952-9D58-C2547358A6EC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51" creationId="{A243C162-B956-6613-6C0A-DBBFFC7F1934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52" creationId="{A889C23C-6C30-7D6E-AC16-2E95084DEEA6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53" creationId="{EECB0856-BE35-F314-6564-14D8DA3EE486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54" creationId="{63497F64-F28F-E750-6C2C-E94E3EFB17C8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55" creationId="{0EECADAA-9715-8771-274C-F2DAE21307AA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56" creationId="{092C759B-B27C-545D-A559-AAC0FAD58E5F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57" creationId="{F62384E8-7640-D53F-13C7-97508AB7E004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58" creationId="{7B757F52-D84C-EA2C-8D4E-617A9B079D0F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59" creationId="{6DC92A7C-E39A-EF8A-7463-A0C450135B24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60" creationId="{A4A24313-8FA4-504B-53BA-E3492695478D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61" creationId="{20BBD0AF-E2ED-E5E9-D873-162D5A25A92C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62" creationId="{8DA13842-0E9A-E2D2-0E0B-36FB974F3FB6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63" creationId="{C842538B-5FAF-0D2C-8619-BB5D0C368C38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64" creationId="{C8780029-E2DB-A058-FE5D-45E18FA1AAD5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65" creationId="{2147A9FB-B3AE-68C2-0144-55F0FBA2776C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66" creationId="{E821CAF6-A2E8-ED99-B59E-833918B4D013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67" creationId="{A17F0BA1-B52A-9FF8-97AB-2D827274CCD5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68" creationId="{4AFF9CC6-8ECF-C235-4D77-232B13F0D4FB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69" creationId="{DC9FF309-AC44-5904-0DDB-EE9E0EAFD6CD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70" creationId="{A429DA26-ECB8-A24B-C7F5-FC8379302F27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71" creationId="{55A1A3F3-26EE-ABE0-B818-203AE17BBE6C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72" creationId="{CC50503D-89B5-638A-3672-475489937DD4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73" creationId="{6D468E1C-22EE-3AF8-42A0-19D8ADD25A73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74" creationId="{ABFF4141-C8E0-229B-5CF3-2A65E28D4741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575" creationId="{0FBCA017-3F14-3434-5EF6-104F793E86AD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3072" creationId="{82E5F592-21A5-D827-A12D-FB6C76127823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3073" creationId="{876DB2B7-31F7-8BC5-761D-9ACAA463EA8B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3074" creationId="{5B32C336-1043-5287-A4F3-26E191C3A2F9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3075" creationId="{15949953-2AEF-4DE8-EFBD-AAD8DEEB9AFC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3076" creationId="{AC49B0D8-C083-CFEF-19C1-3CDE1ACEF682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3077" creationId="{80CB9FD1-58EA-0FC7-8285-B0A0F1E991CB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3079" creationId="{317C5A61-456F-9ADE-7DF8-063DD1DD7C4F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3080" creationId="{18BD989A-DFED-7231-B8D3-CE98217B6F46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3081" creationId="{42B74303-C58B-D232-E1D3-6EED1EDCD45F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3082" creationId="{8995D714-3A80-D8C0-B925-88E8FBD7BC6E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3083" creationId="{68AFF139-DD23-42CA-FF88-75DA52B62DB8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3084" creationId="{02E57143-2AB7-50E7-99C9-FEA4D4A61E8D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3085" creationId="{A5C49C80-E4BE-FD4E-462F-C2774069CE05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3087" creationId="{04BA2596-DE45-21C9-0127-1177A051B15B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3088" creationId="{51817C38-DB6C-80D5-E301-5687A99EEF05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3089" creationId="{9B7080AF-EE1A-F9DC-3551-CC6DF1F5A3BB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3090" creationId="{2B08C5D8-E954-0FEB-8E0A-1B22139214F9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3091" creationId="{6342F0D7-9154-8549-6846-6D131A29D556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3092" creationId="{5A03F9FD-0098-1AE2-D4D6-690E84882C57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3093" creationId="{5E757E66-7AF4-E9FA-2361-A41C9C0A6EFB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3094" creationId="{D2696706-102B-1A0F-98E8-DEBDA351A823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3095" creationId="{1291DA35-29F4-4313-1336-32A5FFFEF7C0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3096" creationId="{DF1B1A82-2E2B-B6C5-9AEC-C5299A8F5EF7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3097" creationId="{A63FE622-7D0A-1A21-6532-20991C106CB9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3098" creationId="{D416A7FB-70C3-563F-69C0-0E5F58070124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3099" creationId="{6EA8950A-AF33-5C69-068C-D6DB8068D24A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3100" creationId="{C9473294-2A94-46F2-FC46-74B8780FBF11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3101" creationId="{33B01084-E67D-0F5C-832F-B5C50A68E4EB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3102" creationId="{21A20BEE-9D32-13DC-5B38-401F8198B985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3103" creationId="{4140C90D-848B-857F-AF11-23674037AC71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3104" creationId="{416C7B5A-76B3-16E7-C191-760FE1C8A5B0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3105" creationId="{E6B58A82-E1B7-4230-5B84-C7A4EDCB3A77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3106" creationId="{59CE5C7C-3D6C-63D8-6FE6-AC18C5165E2D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3107" creationId="{027E89D3-DF4D-331A-605B-1CD297A62247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3108" creationId="{99C0D456-F308-CB78-5D0D-E5BF110248FC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3109" creationId="{EA16CF86-657E-8ED1-32A9-E286246FD2BB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3110" creationId="{228BB4BA-5DD9-A4B5-F43E-26A3A4D0614B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3111" creationId="{3FAE3603-60AF-E0F2-6F62-E2CC871B813C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3112" creationId="{7C641FCC-0B09-689B-40AC-49D83D617B39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3113" creationId="{93665D1F-849B-E63C-FC44-47F8A75D89CB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3114" creationId="{350EB21E-D4CE-756E-0C31-4F86B096F212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3115" creationId="{0E49AB2F-7C02-A2A5-FA0F-1734BE15F752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3116" creationId="{1B6DA42E-48BE-FAD4-2E00-79BACBC3BD65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3117" creationId="{9FFF46B6-B706-5845-DBC3-A2852672CFA7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3118" creationId="{795425B6-EC21-9570-521A-68D17728072A}"/>
          </ac:spMkLst>
        </pc:spChg>
        <pc:spChg chg="mod">
          <ac:chgData name="Thiago Henrique Gomes Panini" userId="cc6a5c77081c362d" providerId="LiveId" clId="{C68F2E4B-8156-457D-A28A-6160FCC5262C}" dt="2023-06-30T17:55:09.697" v="7121"/>
          <ac:spMkLst>
            <pc:docMk/>
            <pc:sldMk cId="736337656" sldId="340"/>
            <ac:spMk id="3119" creationId="{49E44D07-7121-EB7A-473B-5FBAEBF617F3}"/>
          </ac:spMkLst>
        </pc:spChg>
        <pc:spChg chg="add mod">
          <ac:chgData name="Thiago Henrique Gomes Panini" userId="cc6a5c77081c362d" providerId="LiveId" clId="{C68F2E4B-8156-457D-A28A-6160FCC5262C}" dt="2023-06-30T21:19:56.374" v="7516" actId="1076"/>
          <ac:spMkLst>
            <pc:docMk/>
            <pc:sldMk cId="736337656" sldId="340"/>
            <ac:spMk id="3120" creationId="{B3CBDC38-049C-42EC-4D06-69D13A53491A}"/>
          </ac:spMkLst>
        </pc:spChg>
        <pc:spChg chg="add mod">
          <ac:chgData name="Thiago Henrique Gomes Panini" userId="cc6a5c77081c362d" providerId="LiveId" clId="{C68F2E4B-8156-457D-A28A-6160FCC5262C}" dt="2023-06-30T21:19:59.693" v="7517" actId="1076"/>
          <ac:spMkLst>
            <pc:docMk/>
            <pc:sldMk cId="736337656" sldId="340"/>
            <ac:spMk id="3121" creationId="{1B0F5B6D-E7E3-36C6-E0B6-C576BE7C7DE7}"/>
          </ac:spMkLst>
        </pc:spChg>
        <pc:spChg chg="add mod">
          <ac:chgData name="Thiago Henrique Gomes Panini" userId="cc6a5c77081c362d" providerId="LiveId" clId="{C68F2E4B-8156-457D-A28A-6160FCC5262C}" dt="2023-06-30T21:19:59.693" v="7517" actId="1076"/>
          <ac:spMkLst>
            <pc:docMk/>
            <pc:sldMk cId="736337656" sldId="340"/>
            <ac:spMk id="3123" creationId="{021ADF50-456C-B294-CC81-01B631FEAD81}"/>
          </ac:spMkLst>
        </pc:spChg>
        <pc:spChg chg="add mod">
          <ac:chgData name="Thiago Henrique Gomes Panini" userId="cc6a5c77081c362d" providerId="LiveId" clId="{C68F2E4B-8156-457D-A28A-6160FCC5262C}" dt="2023-06-30T21:19:59.693" v="7517" actId="1076"/>
          <ac:spMkLst>
            <pc:docMk/>
            <pc:sldMk cId="736337656" sldId="340"/>
            <ac:spMk id="3124" creationId="{7737B2DF-2D63-DAA1-CF44-9EC37593A796}"/>
          </ac:spMkLst>
        </pc:spChg>
        <pc:spChg chg="add mod">
          <ac:chgData name="Thiago Henrique Gomes Panini" userId="cc6a5c77081c362d" providerId="LiveId" clId="{C68F2E4B-8156-457D-A28A-6160FCC5262C}" dt="2023-06-30T21:19:59.693" v="7517" actId="1076"/>
          <ac:spMkLst>
            <pc:docMk/>
            <pc:sldMk cId="736337656" sldId="340"/>
            <ac:spMk id="3126" creationId="{B2B31C0B-FAAA-7CB0-B2E4-AC1BFBFF51BB}"/>
          </ac:spMkLst>
        </pc:spChg>
        <pc:spChg chg="add mod">
          <ac:chgData name="Thiago Henrique Gomes Panini" userId="cc6a5c77081c362d" providerId="LiveId" clId="{C68F2E4B-8156-457D-A28A-6160FCC5262C}" dt="2023-06-30T21:20:22.592" v="7601" actId="14100"/>
          <ac:spMkLst>
            <pc:docMk/>
            <pc:sldMk cId="736337656" sldId="340"/>
            <ac:spMk id="3127" creationId="{B4BDB602-8DDC-4689-0FE4-9D2A60E3688A}"/>
          </ac:spMkLst>
        </pc:spChg>
        <pc:spChg chg="add mod">
          <ac:chgData name="Thiago Henrique Gomes Panini" userId="cc6a5c77081c362d" providerId="LiveId" clId="{C68F2E4B-8156-457D-A28A-6160FCC5262C}" dt="2023-06-30T21:21:21.141" v="7698" actId="20577"/>
          <ac:spMkLst>
            <pc:docMk/>
            <pc:sldMk cId="736337656" sldId="340"/>
            <ac:spMk id="3128" creationId="{9D47E611-8E48-7F2B-621C-6E4BC61096A9}"/>
          </ac:spMkLst>
        </pc:spChg>
        <pc:grpChg chg="add mod">
          <ac:chgData name="Thiago Henrique Gomes Panini" userId="cc6a5c77081c362d" providerId="LiveId" clId="{C68F2E4B-8156-457D-A28A-6160FCC5262C}" dt="2023-06-30T21:19:56.374" v="7516" actId="1076"/>
          <ac:grpSpMkLst>
            <pc:docMk/>
            <pc:sldMk cId="736337656" sldId="340"/>
            <ac:grpSpMk id="2" creationId="{51931FA0-3E5B-B5A9-4A3C-710E5C525852}"/>
          </ac:grpSpMkLst>
        </pc:grpChg>
        <pc:picChg chg="del">
          <ac:chgData name="Thiago Henrique Gomes Panini" userId="cc6a5c77081c362d" providerId="LiveId" clId="{C68F2E4B-8156-457D-A28A-6160FCC5262C}" dt="2023-06-30T17:54:36.641" v="7092" actId="478"/>
          <ac:picMkLst>
            <pc:docMk/>
            <pc:sldMk cId="736337656" sldId="340"/>
            <ac:picMk id="27" creationId="{5FE54241-3117-8F43-2237-0FA75B752BB1}"/>
          </ac:picMkLst>
        </pc:picChg>
        <pc:picChg chg="del">
          <ac:chgData name="Thiago Henrique Gomes Panini" userId="cc6a5c77081c362d" providerId="LiveId" clId="{C68F2E4B-8156-457D-A28A-6160FCC5262C}" dt="2023-06-30T17:54:36.641" v="7092" actId="478"/>
          <ac:picMkLst>
            <pc:docMk/>
            <pc:sldMk cId="736337656" sldId="340"/>
            <ac:picMk id="28" creationId="{263B8ECA-7249-D483-D9D1-939A1E1FF1D2}"/>
          </ac:picMkLst>
        </pc:picChg>
        <pc:picChg chg="del">
          <ac:chgData name="Thiago Henrique Gomes Panini" userId="cc6a5c77081c362d" providerId="LiveId" clId="{C68F2E4B-8156-457D-A28A-6160FCC5262C}" dt="2023-06-30T17:54:36.641" v="7092" actId="478"/>
          <ac:picMkLst>
            <pc:docMk/>
            <pc:sldMk cId="736337656" sldId="340"/>
            <ac:picMk id="3078" creationId="{A8AEBD6D-0AAC-17FD-F3F2-F2D589AADBAE}"/>
          </ac:picMkLst>
        </pc:picChg>
        <pc:picChg chg="del">
          <ac:chgData name="Thiago Henrique Gomes Panini" userId="cc6a5c77081c362d" providerId="LiveId" clId="{C68F2E4B-8156-457D-A28A-6160FCC5262C}" dt="2023-06-30T17:54:36.641" v="7092" actId="478"/>
          <ac:picMkLst>
            <pc:docMk/>
            <pc:sldMk cId="736337656" sldId="340"/>
            <ac:picMk id="3086" creationId="{E36070EC-8CDD-0E52-2C53-536EEC4DB78A}"/>
          </ac:picMkLst>
        </pc:picChg>
        <pc:picChg chg="add mod">
          <ac:chgData name="Thiago Henrique Gomes Panini" userId="cc6a5c77081c362d" providerId="LiveId" clId="{C68F2E4B-8156-457D-A28A-6160FCC5262C}" dt="2023-06-30T21:19:59.693" v="7517" actId="1076"/>
          <ac:picMkLst>
            <pc:docMk/>
            <pc:sldMk cId="736337656" sldId="340"/>
            <ac:picMk id="3125" creationId="{A8CA450B-EBCF-2773-A607-BA6891545C73}"/>
          </ac:picMkLst>
        </pc:picChg>
      </pc:sldChg>
      <pc:sldChg chg="addSp delSp modSp add mod ord">
        <pc:chgData name="Thiago Henrique Gomes Panini" userId="cc6a5c77081c362d" providerId="LiveId" clId="{C68F2E4B-8156-457D-A28A-6160FCC5262C}" dt="2023-07-01T17:39:30.122" v="8923" actId="14100"/>
        <pc:sldMkLst>
          <pc:docMk/>
          <pc:sldMk cId="2216522868" sldId="341"/>
        </pc:sldMkLst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28" creationId="{AC8299A6-E510-4DA6-427E-F9F0F41294C0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078" creationId="{6D01A0A7-1092-78C6-DAE4-F608F8201E99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086" creationId="{49AD57D0-5CBA-1A0C-F4E3-B1070CA1AB4C}"/>
          </ac:spMkLst>
        </pc:spChg>
        <pc:spChg chg="mod">
          <ac:chgData name="Thiago Henrique Gomes Panini" userId="cc6a5c77081c362d" providerId="LiveId" clId="{C68F2E4B-8156-457D-A28A-6160FCC5262C}" dt="2023-06-30T21:35:14.106" v="8311" actId="1037"/>
          <ac:spMkLst>
            <pc:docMk/>
            <pc:sldMk cId="2216522868" sldId="341"/>
            <ac:spMk id="3120" creationId="{B3CBDC38-049C-42EC-4D06-69D13A53491A}"/>
          </ac:spMkLst>
        </pc:spChg>
        <pc:spChg chg="del">
          <ac:chgData name="Thiago Henrique Gomes Panini" userId="cc6a5c77081c362d" providerId="LiveId" clId="{C68F2E4B-8156-457D-A28A-6160FCC5262C}" dt="2023-06-30T21:22:05.433" v="7700" actId="478"/>
          <ac:spMkLst>
            <pc:docMk/>
            <pc:sldMk cId="2216522868" sldId="341"/>
            <ac:spMk id="3121" creationId="{1B0F5B6D-E7E3-36C6-E0B6-C576BE7C7DE7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22" creationId="{14F1E727-57D0-7E45-B513-83C1CD5CEFCE}"/>
          </ac:spMkLst>
        </pc:spChg>
        <pc:spChg chg="del">
          <ac:chgData name="Thiago Henrique Gomes Panini" userId="cc6a5c77081c362d" providerId="LiveId" clId="{C68F2E4B-8156-457D-A28A-6160FCC5262C}" dt="2023-06-30T21:22:05.433" v="7700" actId="478"/>
          <ac:spMkLst>
            <pc:docMk/>
            <pc:sldMk cId="2216522868" sldId="341"/>
            <ac:spMk id="3123" creationId="{021ADF50-456C-B294-CC81-01B631FEAD81}"/>
          </ac:spMkLst>
        </pc:spChg>
        <pc:spChg chg="del">
          <ac:chgData name="Thiago Henrique Gomes Panini" userId="cc6a5c77081c362d" providerId="LiveId" clId="{C68F2E4B-8156-457D-A28A-6160FCC5262C}" dt="2023-06-30T21:22:05.433" v="7700" actId="478"/>
          <ac:spMkLst>
            <pc:docMk/>
            <pc:sldMk cId="2216522868" sldId="341"/>
            <ac:spMk id="3124" creationId="{7737B2DF-2D63-DAA1-CF44-9EC37593A796}"/>
          </ac:spMkLst>
        </pc:spChg>
        <pc:spChg chg="del">
          <ac:chgData name="Thiago Henrique Gomes Panini" userId="cc6a5c77081c362d" providerId="LiveId" clId="{C68F2E4B-8156-457D-A28A-6160FCC5262C}" dt="2023-06-30T21:22:05.433" v="7700" actId="478"/>
          <ac:spMkLst>
            <pc:docMk/>
            <pc:sldMk cId="2216522868" sldId="341"/>
            <ac:spMk id="3126" creationId="{B2B31C0B-FAAA-7CB0-B2E4-AC1BFBFF51BB}"/>
          </ac:spMkLst>
        </pc:spChg>
        <pc:spChg chg="del">
          <ac:chgData name="Thiago Henrique Gomes Panini" userId="cc6a5c77081c362d" providerId="LiveId" clId="{C68F2E4B-8156-457D-A28A-6160FCC5262C}" dt="2023-06-30T21:22:05.433" v="7700" actId="478"/>
          <ac:spMkLst>
            <pc:docMk/>
            <pc:sldMk cId="2216522868" sldId="341"/>
            <ac:spMk id="3127" creationId="{B4BDB602-8DDC-4689-0FE4-9D2A60E3688A}"/>
          </ac:spMkLst>
        </pc:spChg>
        <pc:spChg chg="del">
          <ac:chgData name="Thiago Henrique Gomes Panini" userId="cc6a5c77081c362d" providerId="LiveId" clId="{C68F2E4B-8156-457D-A28A-6160FCC5262C}" dt="2023-06-30T21:22:07.479" v="7701" actId="478"/>
          <ac:spMkLst>
            <pc:docMk/>
            <pc:sldMk cId="2216522868" sldId="341"/>
            <ac:spMk id="3128" creationId="{9D47E611-8E48-7F2B-621C-6E4BC61096A9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29" creationId="{2AFF7845-00A7-492C-01D1-3757692E5ABE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30" creationId="{B0B63420-66C7-3003-1330-00319775119F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31" creationId="{55DB7A4F-3D9B-92AF-E485-2D9669FE30A2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32" creationId="{AC511C2A-CA47-C99A-6176-16C817E16778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33" creationId="{EE83F745-2D5F-FA85-8BBF-48AD0F1CC135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34" creationId="{235A6489-4D45-230E-3556-84ACC160F643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35" creationId="{AB8C5A74-DA19-F644-0D3B-FD9641FD5FF1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36" creationId="{0D86ED67-74BE-EFED-BE0B-AC5213CDDDA2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37" creationId="{AA3734A6-15E0-9792-7DCF-198970EE549B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38" creationId="{973BF877-44FF-62EA-0108-B15B061841E6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39" creationId="{8928948D-9CC3-6A20-200F-CA1BD3A05FA2}"/>
          </ac:spMkLst>
        </pc:spChg>
        <pc:spChg chg="del mod topLvl">
          <ac:chgData name="Thiago Henrique Gomes Panini" userId="cc6a5c77081c362d" providerId="LiveId" clId="{C68F2E4B-8156-457D-A28A-6160FCC5262C}" dt="2023-06-30T21:22:27.942" v="7709" actId="478"/>
          <ac:spMkLst>
            <pc:docMk/>
            <pc:sldMk cId="2216522868" sldId="341"/>
            <ac:spMk id="3140" creationId="{FC13CF09-9C95-2751-A92E-93439D8FE068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41" creationId="{3D7BC879-D7DF-AAAA-E7CA-52D92BEC5BEF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42" creationId="{C18D2C91-08C5-5355-7A6B-4A9B8654B997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43" creationId="{31A934D2-4B8F-9DF1-A1FA-873756F96CED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44" creationId="{BE57568E-EB46-C61E-17AD-E5099669473D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45" creationId="{09CD90E8-E741-C8D7-56DC-822E66A664BE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46" creationId="{D1F12F85-AD51-9DBF-14B6-9A0DD922BB69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47" creationId="{529FEE71-ED83-CF73-65D2-290D1A133B1E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49" creationId="{0A105D20-05DE-8D59-7851-0F23C11095E1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50" creationId="{302FBCE9-5D70-16AE-C66A-4164128CF4DF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51" creationId="{C79A9815-989F-5BF8-6894-88AB7DA4D63F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52" creationId="{794F3D21-80DC-5BE8-292D-40BC3217EFCB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53" creationId="{CA17BACA-20F9-EE59-1808-2CE5658B9072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54" creationId="{F7162AE8-1674-C0CA-E46C-F2876E56E102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55" creationId="{AD4607B7-BB8C-5475-89C0-A92234D212D3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56" creationId="{449EF5E0-97FA-A0B9-B102-FCDD65FC77AB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57" creationId="{400A97F1-C936-7445-73B6-3B2F68E31FB5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58" creationId="{115A3177-1CE2-53E6-F4C7-0B365B87B75F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59" creationId="{2B41084E-8E54-E511-02FE-289E66FE4CC7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60" creationId="{1F42EDCD-C9B8-3C2E-804C-86E71A78358C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61" creationId="{ADE2460E-A278-240A-1642-13399E8B8133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62" creationId="{F31B42A9-FCA0-869E-E525-276EAAA93E09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63" creationId="{7CD631A8-83F3-F844-0F19-C810A04895B6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64" creationId="{2BF3CCBD-4A20-FF44-729F-4577BF9F0947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65" creationId="{F5C0A8D4-CEA5-972E-3C1F-4DBEBBB34A63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66" creationId="{E88EFCB9-3DEF-B115-9E0E-61CCC6DE1B04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67" creationId="{0EB2D910-0AC0-BE8A-3F3C-056AEA6F1F02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68" creationId="{C9E1DD51-26D8-8C83-646D-C059D5407E7B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69" creationId="{39830AC4-80E2-066F-46EA-745F2770D58E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70" creationId="{E32BA3C6-84CF-4F99-B3B0-362247BD226C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71" creationId="{70FAFCB2-A4C9-5385-7126-236E0231E604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72" creationId="{555E6681-8C00-8CC4-59B9-0A603DB0D5B2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73" creationId="{E7D139E6-035F-F94A-D31F-88DA20592EF5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74" creationId="{5751ECE1-FB61-499C-7F2F-314E141D21A1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75" creationId="{83539B95-25EC-96A9-E24D-2219DF48CBCF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76" creationId="{D09DBDD4-7B73-03BB-C8F5-48F926D394A3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77" creationId="{FA15E636-90BF-1819-EBD3-2E33ED484ADA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78" creationId="{0B907B90-8D9A-5567-E3DA-83B5D0D2F19E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79" creationId="{8DA99CF9-1A9D-099A-BC91-6164BC708033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80" creationId="{2F84C177-A941-75DF-C07A-D028181B8D32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81" creationId="{10AB9FF9-F729-FBF2-EA54-F085F8B0EAFA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82" creationId="{B3DF9634-AFEE-7476-C492-6296C09CD692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83" creationId="{DD4534CE-275A-003E-DAAB-57295B3C8EA1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84" creationId="{72B2B4EF-FBED-9C37-0AEF-9EA7AE03E568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85" creationId="{90CE7881-9E81-8534-5CB7-600F4EE9A9E1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86" creationId="{C7130F0C-617F-4F1D-9CA4-B9611BDE96AD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87" creationId="{F4142460-4F42-D7F6-5DB3-F1EA349B86BF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88" creationId="{2E3372D1-3BDF-F8B6-7066-60F4D40C5A94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89" creationId="{0E9678B5-2430-6208-F3E9-F0A3B4916092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90" creationId="{822834CB-D306-6F91-44CB-E49596CB1EDA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91" creationId="{CDC60BEF-7CFD-5161-CAB0-F9D869042925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92" creationId="{C4A9CED9-000B-2409-69B3-A123C95805E4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93" creationId="{8FD8EE8D-77D0-641C-5378-F0BE2EE8CB70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94" creationId="{019C0B75-5777-66AF-8BE5-6499E4446269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95" creationId="{EF84D9FC-E42D-2085-1553-FCA251FEB6C9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96" creationId="{82F7A620-AE41-2997-2FBA-D39099F66F7F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97" creationId="{EA9E9A37-2AE3-01A0-468F-5944DD956F52}"/>
          </ac:spMkLst>
        </pc:spChg>
        <pc:spChg chg="mod topLvl">
          <ac:chgData name="Thiago Henrique Gomes Panini" userId="cc6a5c77081c362d" providerId="LiveId" clId="{C68F2E4B-8156-457D-A28A-6160FCC5262C}" dt="2023-06-30T21:22:33.651" v="7710" actId="165"/>
          <ac:spMkLst>
            <pc:docMk/>
            <pc:sldMk cId="2216522868" sldId="341"/>
            <ac:spMk id="3198" creationId="{28ECFE99-5A45-A73D-A6F1-88948D78D312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01" creationId="{48912D62-53E7-E911-3E9A-79E340851EEF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02" creationId="{59A482F2-37E2-BD49-E5D3-4595CFD6DC15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03" creationId="{10ACAAD3-6CCE-5A20-D690-E08EE511EF99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04" creationId="{D4F26275-0B53-8FA2-554B-792A137FC9DC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05" creationId="{C79BE5B5-CB9E-A0B1-E13E-5301E449996A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06" creationId="{93CD7BC3-6762-DA2C-C9DD-0F415452B926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07" creationId="{17A038EA-CF94-FB3C-A24C-E81A49F16FA9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08" creationId="{C2A329FD-45A0-986B-992A-DF9FEF7FC3A2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09" creationId="{1D82D583-B244-3291-BAFA-E9BA9D3AF961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10" creationId="{515B2D4E-B8E9-0294-CE50-11BDE07A96F4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11" creationId="{83D7CF24-9985-4DB0-6DBE-8435ABA246E2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12" creationId="{72BE300D-C71C-7BD2-AC3B-B696B26F3AE5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13" creationId="{45693C7F-C6A2-2807-08A4-D4C2B2745B9F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14" creationId="{4E6A8B5A-CA6D-94DC-423A-99B10FF58C0E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15" creationId="{4CBCEB59-ADCB-2B18-18FD-17E70D30EDDC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16" creationId="{04FBC199-0C4B-7799-7C01-C2EBA4E4B1AE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17" creationId="{5CEFEDDC-E7CD-FEDA-BE52-CCA839B01ABC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18" creationId="{44A5DECE-A2E3-72EA-3F39-B2EBDDC66EF8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19" creationId="{2E164F24-7E00-07E5-9D98-24178F728B0B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20" creationId="{384E17E6-19C1-8639-360D-F6D186EA2CB3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21" creationId="{C0F914FF-24A4-7A6F-6A43-D35945FDE40D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22" creationId="{E8661319-013D-0201-005A-CB8193A1DFAF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23" creationId="{7E07FF09-88FE-EB00-EFF8-66994B262F45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24" creationId="{B070F649-638A-945A-8139-0DA5C6BAF544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25" creationId="{AA61F56A-539B-05A4-D80A-D1EA38843B16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26" creationId="{D5FA4BFF-2D81-BA99-9B67-2FBAF571E83F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27" creationId="{9CD13B32-8A0B-F481-AD09-8AB06DA41E92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28" creationId="{1FFAE166-4DFD-79D4-F64F-33EFE2D76EC8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29" creationId="{6A1B6241-7C30-2FE3-68CA-8B89D6814F10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30" creationId="{71B6C115-A53A-6040-87B2-18AEA3B2FB38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31" creationId="{EED527F3-B281-1B0C-ED3C-A9C4F9D8F366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32" creationId="{66CC82F4-86DD-E497-21D8-590895D73B49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33" creationId="{9F1CEC65-91C4-B393-EB9A-510C0E85E31B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34" creationId="{5E6136FC-7819-539B-4CD5-E476FF6D3ECD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35" creationId="{35926F15-2AE5-462F-8134-902CAB5B8B0C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36" creationId="{D77E7517-5F9A-AADB-9EE2-7957F86284A4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37" creationId="{56FBF443-1A92-52EA-CD1F-77AC9D2E4F75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38" creationId="{E72CD530-7738-010D-AA66-FD8D1BF53B91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39" creationId="{5FC9E236-F0F5-50B6-4362-8B96F00B9FB1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40" creationId="{2AE146CB-01F3-C152-B30A-9163C6E7166A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41" creationId="{62CCE4EF-8F37-99D3-3C0E-07E7EB456A99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42" creationId="{B6FA4EE5-ECE4-D4E0-AE61-11E9BFDC04FA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43" creationId="{BDF71A2C-5F03-3EE3-9324-3BA69DFF848E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44" creationId="{36E3C37E-7B65-E164-DBD3-22A7C534F6C5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45" creationId="{3FBC3898-E022-82FC-5C66-8D549E446BD0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46" creationId="{3ACD66BC-DBF9-F7CD-761F-AA463A585718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47" creationId="{6E361359-679B-9E58-E281-286B2C89C371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48" creationId="{212050FD-C4D3-8B4E-BF6A-8DAB0E0BF50B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49" creationId="{449B8766-9214-36EA-0C4D-CE5697C385D1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50" creationId="{850586F2-393B-99BD-368D-36309E99F140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51" creationId="{8CDC506A-EAD8-A4EA-4DBC-AA220CB5F60C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52" creationId="{DE2471A2-CF0A-9644-60E9-8283E93A190D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53" creationId="{243B1D83-2D72-0010-E08B-4ECA7225A6CC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54" creationId="{A9CDF094-4A9F-2952-815D-33D6A380C7B1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55" creationId="{BACBDF42-C53C-05B6-DE7D-43797DE0401D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56" creationId="{E9AC02FE-8522-F5F5-9582-C86691917371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57" creationId="{E5B90D8B-0578-C938-FD15-66CAE046A439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58" creationId="{890117E7-DEB2-EED1-814C-CF86B442ACB5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59" creationId="{FACBE52A-52BE-13C1-8A3F-9181C6E1B290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60" creationId="{F6CEB8D8-185C-F5A6-47C9-0CC69315E148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61" creationId="{9404CA6D-1AC4-207F-C580-98C374FDC614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62" creationId="{A83DB452-03B3-D4A5-6443-882A6236133C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63" creationId="{D25B7803-5CB9-3A76-206B-FD7637F87EAA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64" creationId="{9FFD1E09-FD1D-82BF-F0FA-63294E94523C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65" creationId="{5A3847FF-6230-BF77-CFD2-2A49935491E5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66" creationId="{7060606F-D56E-01E1-CCF5-06DC44DBA417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67" creationId="{D05882D5-21F0-A3E5-2A73-7A142F3B726C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68" creationId="{B0D3ABAB-31FA-A6EB-3A7E-B3AD39E4BE4F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69" creationId="{1B977318-7CB3-3509-5FD6-FA91A3070138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70" creationId="{71EBF856-BF2B-5EC9-EAC6-693051FE8717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71" creationId="{0BB84F67-4FAA-C6CD-6510-78E2AE7AA804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72" creationId="{66FC472D-8E43-E3ED-EBF2-F130DC6858B3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73" creationId="{42261034-2F6C-335C-C39A-7FDC0BF34163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74" creationId="{AC92CC67-8389-38EF-EDF1-86748CFD2CFF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75" creationId="{D27E9B1F-BB38-8E4F-3335-4575365C2E30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76" creationId="{C5BD892F-9B0C-43F4-0D75-47F53B20FA7E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77" creationId="{70522660-723B-24DF-B5CD-395B53EDF36A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78" creationId="{F8332037-685A-6500-E5B7-D56C15665E08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79" creationId="{25D3D80A-F671-892C-118C-24EB43A2A729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80" creationId="{4AA3AB82-1195-C38F-CB02-EDD79157675B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81" creationId="{D9BF163F-8FEA-BE30-E2A9-8F5A5052A0FA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82" creationId="{DD10CAEE-9D45-CCA7-A2CD-72714485E690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83" creationId="{13A24200-5122-BB0B-A8BC-C949F9795209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84" creationId="{9A999445-BC56-FF44-67FD-74B1E8105E1C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85" creationId="{650DD2F3-3103-D849-C1DF-64D19F985A45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86" creationId="{75E33601-B537-6AD1-4456-8027D63E9923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87" creationId="{6375C89C-3EF7-6607-8823-A475155741CC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88" creationId="{13206108-B33C-1817-5192-D95CBF92162E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89" creationId="{66C38124-692B-5023-BA03-AB48241D4C5F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90" creationId="{EA1ED890-17B1-E0E7-17E4-0BDF63C2D6B9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91" creationId="{F4FE2452-6CC2-DE55-A32D-2BA6EA93A609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92" creationId="{AA30380A-2263-01B3-4829-0831E81A3AD1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93" creationId="{96ADB36C-7E82-4ECE-89C0-8945E3058D1C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94" creationId="{3D5A0432-2A48-7081-B87B-DF901CEB7A2B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95" creationId="{05D1201B-804A-F1EF-38C8-C0CADE437893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96" creationId="{1E21FAFD-F8DD-048E-60F4-C3A8E502DBFD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97" creationId="{F82D23DD-2102-4293-12D8-8C294E566AD5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98" creationId="{89FB605B-9042-B8D5-4FF7-000DFA164A23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299" creationId="{42D02B09-703C-5175-D46B-D78C7F76E635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00" creationId="{AF488655-4802-6577-518F-D6D163D693D7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01" creationId="{AAE1D8E7-3EAB-13B0-39AB-40DCB1BB308D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02" creationId="{5CC5C16B-4EAC-7B4E-F31C-8A597310CC45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03" creationId="{B444295E-942B-3B0C-0D40-E658B8B0B495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04" creationId="{7D229DD8-C00D-ADBF-53BE-86C69B4BF422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05" creationId="{63D278E9-7DCF-E6DB-0303-11101372348C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06" creationId="{BD1EAB26-52AE-2625-E167-8B292A20F276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07" creationId="{99DE29C1-BF8B-3173-F9ED-B18ACC82D49F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08" creationId="{BFE9797A-3FDC-A70E-7CD3-60C2A33AAE6E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09" creationId="{F54E16F6-3D58-894D-0EB9-4F6C620567B0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10" creationId="{C188776D-D46B-C770-4B52-6BF83B047D71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11" creationId="{861C3C55-0740-2ACD-815C-187C6E80CFB9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12" creationId="{FE926043-990C-E1BF-9219-44C7D98C1D37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13" creationId="{9E937EB2-1F26-17EF-89D8-C48E37F1374E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14" creationId="{CF9FFE65-A0CE-1301-6935-6FABEDA6E4AA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15" creationId="{F8C58200-C9E8-73FA-7789-E05A227C65DC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16" creationId="{B0D453EE-0DE1-E6BD-3AF9-F62DA0C94393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17" creationId="{AB608776-E01E-501A-28D0-1D8DBDCD26A0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18" creationId="{3FCD5012-3B6C-6ABF-5A26-1C756138E027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19" creationId="{B9954A00-80AC-D207-42C6-8583276C6EE2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20" creationId="{56401545-0972-6C5B-EC91-1602CFF148D1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21" creationId="{452D3E96-1F28-10C8-CFF8-38EF4E7D3269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22" creationId="{13514B7A-FB23-7ADE-F890-A482C87C0602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23" creationId="{6EC66E50-5688-68C6-0743-F5283C36A152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24" creationId="{4A4BF395-A891-C282-CE78-DEBACB2FF6AF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25" creationId="{04EEE0C0-886B-C3C3-6F64-57BB34EA4535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26" creationId="{69D18A61-2583-8889-6982-FB9E04F4A29E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27" creationId="{79F6B08F-B308-2FA1-B4BD-5921084B21BE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28" creationId="{7BCEBB6B-40F7-9659-8518-83AB0FE74C47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29" creationId="{4F360933-99BD-B40A-BD77-C2F7A5CD66B0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30" creationId="{265A1218-CBA4-76BF-D0F7-D0DCCEE8FE36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31" creationId="{7AEA4339-E204-090F-208C-531910FBD50D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32" creationId="{BFA30C15-3849-BF34-9216-AB1BD57B5159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33" creationId="{2FB07A64-D550-5580-EE5F-9440EF27ADB3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34" creationId="{9DFD0B52-ADED-A571-8826-DFB390A22B8B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35" creationId="{5E27570B-3CBC-CF2D-4AB7-1E7DCB41105A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36" creationId="{87B5B46A-BD6E-95DC-BA33-4E127CDECB1D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37" creationId="{8993BB11-0835-6184-10C4-BF804462F62E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38" creationId="{B387345D-E220-16F6-DE6A-63DC9B033F83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39" creationId="{73276E62-A336-474B-D1AC-7E38150929FE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40" creationId="{FBA59E40-EDDF-4D62-6E67-56ABF4B70CD5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41" creationId="{D3E07082-8618-793C-C94C-D3CB5B6C473A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42" creationId="{D7FB9B0D-91AF-DDA8-DC72-7BF9EA425214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43" creationId="{D4539135-F1D3-DF8B-B50B-92207879B1B4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44" creationId="{EFFA59A8-E4F3-3E5E-DBA1-77CACA163D1A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45" creationId="{63B4324D-9E90-2CCB-BBD2-67B9C933269B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46" creationId="{DEC5886F-AD3C-31A1-9E46-D505D89FC681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47" creationId="{01489AF9-3435-CC3E-4006-8B1D9695689A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48" creationId="{542A7F21-13E5-D4E1-3F49-4F1703B6D44C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49" creationId="{4EBD7B47-B1A1-36B0-4A5B-DFD9FB18DDB9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50" creationId="{B888B186-8F83-EF96-BA93-2B54B2F12473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51" creationId="{0F0F97FC-FE27-F0A6-4B18-4F9EAA021A1D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52" creationId="{8A3A3386-D2A9-4E03-1147-858BC17F4F05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53" creationId="{1C515B44-25BC-355D-70D0-3187C318E250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54" creationId="{51911168-0E9D-4AB9-2138-3AF8B65695C7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55" creationId="{0E34B648-ACF3-FA2B-238F-E5E5957F786F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56" creationId="{462CF0A1-4607-391D-B8B9-7F11826292C7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57" creationId="{6C38C4DC-CAA6-6CB1-A061-75437077EFC5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58" creationId="{B06301E9-6E61-2F7E-9B6F-18BD7AED47B3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59" creationId="{05991DF2-4BAF-041E-DFB6-A6CAED0D4E96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60" creationId="{0D8272BC-C196-0797-99E8-98C9E0F5C6AD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61" creationId="{706608DB-3C09-B826-E113-EE9E9FBB8AF5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62" creationId="{CE6A0990-ED86-35D7-AD19-2CEA70E1D79E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63" creationId="{80164E50-EB9B-0514-0509-EF1A06009184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64" creationId="{2EDF1E49-E086-1D9E-4301-FDA7CBCB4030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65" creationId="{A8CC2736-593E-47CF-E91E-590B1F6F554F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66" creationId="{A7EFA79C-DD71-18F8-C81D-26E68E32E609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67" creationId="{240FD64D-9613-482D-BD14-9B81C0F218CA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68" creationId="{BEFCF64A-EAA1-4CC6-194C-D84063D90CF8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69" creationId="{5607D288-4CB2-FB34-5303-7E5AF9CCD708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70" creationId="{BDF0A59B-0DD6-6C32-71B4-9DFAE38B0F86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71" creationId="{99731A0C-59B9-C91A-EC57-5A5187EA34BE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72" creationId="{4EC84148-3BBD-376A-3D3A-3FC2F7D1FC6C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73" creationId="{D15B5951-C5FE-75A7-0450-746A1256069A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74" creationId="{F52F5680-D8C9-7BF5-A5C6-60A90C2548F9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75" creationId="{62B9456F-1D80-9760-B1F1-692C43B88D5E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76" creationId="{E3AEEF73-0DB1-3779-DDCA-44456FCC9C77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77" creationId="{34FD83E5-3202-995D-D526-85FF364EACA0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78" creationId="{4515DF22-2D8E-DEBB-CD7A-E8370E0FDDF9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379" creationId="{10252903-40BA-EA72-BEC9-76182A4EDE35}"/>
          </ac:spMkLst>
        </pc:spChg>
        <pc:spChg chg="del mod topLvl">
          <ac:chgData name="Thiago Henrique Gomes Panini" userId="cc6a5c77081c362d" providerId="LiveId" clId="{C68F2E4B-8156-457D-A28A-6160FCC5262C}" dt="2023-06-30T21:27:15.345" v="8021" actId="478"/>
          <ac:spMkLst>
            <pc:docMk/>
            <pc:sldMk cId="2216522868" sldId="341"/>
            <ac:spMk id="3380" creationId="{A3EF2437-C95F-C3A7-3E75-9A27840600AC}"/>
          </ac:spMkLst>
        </pc:spChg>
        <pc:spChg chg="del mod topLvl">
          <ac:chgData name="Thiago Henrique Gomes Panini" userId="cc6a5c77081c362d" providerId="LiveId" clId="{C68F2E4B-8156-457D-A28A-6160FCC5262C}" dt="2023-06-30T21:27:15.345" v="8021" actId="478"/>
          <ac:spMkLst>
            <pc:docMk/>
            <pc:sldMk cId="2216522868" sldId="341"/>
            <ac:spMk id="3381" creationId="{7B5EF85A-B3F4-E98B-CFC2-EF18D0F946C0}"/>
          </ac:spMkLst>
        </pc:spChg>
        <pc:spChg chg="del mod topLvl">
          <ac:chgData name="Thiago Henrique Gomes Panini" userId="cc6a5c77081c362d" providerId="LiveId" clId="{C68F2E4B-8156-457D-A28A-6160FCC5262C}" dt="2023-06-30T21:27:23.514" v="8025" actId="478"/>
          <ac:spMkLst>
            <pc:docMk/>
            <pc:sldMk cId="2216522868" sldId="341"/>
            <ac:spMk id="3382" creationId="{5A137C6A-D1CD-6BB8-4D70-D6CEE5242915}"/>
          </ac:spMkLst>
        </pc:spChg>
        <pc:spChg chg="del mod topLvl">
          <ac:chgData name="Thiago Henrique Gomes Panini" userId="cc6a5c77081c362d" providerId="LiveId" clId="{C68F2E4B-8156-457D-A28A-6160FCC5262C}" dt="2023-06-30T21:27:15.345" v="8021" actId="478"/>
          <ac:spMkLst>
            <pc:docMk/>
            <pc:sldMk cId="2216522868" sldId="341"/>
            <ac:spMk id="3383" creationId="{5052AF1E-2AF6-1257-E877-09F23119C34B}"/>
          </ac:spMkLst>
        </pc:spChg>
        <pc:spChg chg="del mod topLvl">
          <ac:chgData name="Thiago Henrique Gomes Panini" userId="cc6a5c77081c362d" providerId="LiveId" clId="{C68F2E4B-8156-457D-A28A-6160FCC5262C}" dt="2023-06-30T21:27:15.345" v="8021" actId="478"/>
          <ac:spMkLst>
            <pc:docMk/>
            <pc:sldMk cId="2216522868" sldId="341"/>
            <ac:spMk id="3384" creationId="{2C8D9FE2-5299-4835-193B-3FB4E8A4E25E}"/>
          </ac:spMkLst>
        </pc:spChg>
        <pc:spChg chg="del mod topLvl">
          <ac:chgData name="Thiago Henrique Gomes Panini" userId="cc6a5c77081c362d" providerId="LiveId" clId="{C68F2E4B-8156-457D-A28A-6160FCC5262C}" dt="2023-06-30T21:27:15.345" v="8021" actId="478"/>
          <ac:spMkLst>
            <pc:docMk/>
            <pc:sldMk cId="2216522868" sldId="341"/>
            <ac:spMk id="3385" creationId="{6F4BDC77-DCC6-75B9-F5EC-8EEC36BE3B97}"/>
          </ac:spMkLst>
        </pc:spChg>
        <pc:spChg chg="del mod topLvl">
          <ac:chgData name="Thiago Henrique Gomes Panini" userId="cc6a5c77081c362d" providerId="LiveId" clId="{C68F2E4B-8156-457D-A28A-6160FCC5262C}" dt="2023-06-30T21:27:15.345" v="8021" actId="478"/>
          <ac:spMkLst>
            <pc:docMk/>
            <pc:sldMk cId="2216522868" sldId="341"/>
            <ac:spMk id="3386" creationId="{B70A4B62-012A-6E12-81C1-4D7D32A2BF6B}"/>
          </ac:spMkLst>
        </pc:spChg>
        <pc:spChg chg="del mod topLvl">
          <ac:chgData name="Thiago Henrique Gomes Panini" userId="cc6a5c77081c362d" providerId="LiveId" clId="{C68F2E4B-8156-457D-A28A-6160FCC5262C}" dt="2023-06-30T21:27:15.345" v="8021" actId="478"/>
          <ac:spMkLst>
            <pc:docMk/>
            <pc:sldMk cId="2216522868" sldId="341"/>
            <ac:spMk id="3387" creationId="{D8006BC7-B773-F4C5-A108-C49010CD89CF}"/>
          </ac:spMkLst>
        </pc:spChg>
        <pc:spChg chg="del mod topLvl">
          <ac:chgData name="Thiago Henrique Gomes Panini" userId="cc6a5c77081c362d" providerId="LiveId" clId="{C68F2E4B-8156-457D-A28A-6160FCC5262C}" dt="2023-06-30T21:27:15.345" v="8021" actId="478"/>
          <ac:spMkLst>
            <pc:docMk/>
            <pc:sldMk cId="2216522868" sldId="341"/>
            <ac:spMk id="3388" creationId="{DE6861F6-0F6B-5612-0E4F-C50A53DCDF10}"/>
          </ac:spMkLst>
        </pc:spChg>
        <pc:spChg chg="del mod topLvl">
          <ac:chgData name="Thiago Henrique Gomes Panini" userId="cc6a5c77081c362d" providerId="LiveId" clId="{C68F2E4B-8156-457D-A28A-6160FCC5262C}" dt="2023-06-30T21:27:15.345" v="8021" actId="478"/>
          <ac:spMkLst>
            <pc:docMk/>
            <pc:sldMk cId="2216522868" sldId="341"/>
            <ac:spMk id="3389" creationId="{7E909968-20FD-C98A-7AD3-842257F29513}"/>
          </ac:spMkLst>
        </pc:spChg>
        <pc:spChg chg="del mod topLvl">
          <ac:chgData name="Thiago Henrique Gomes Panini" userId="cc6a5c77081c362d" providerId="LiveId" clId="{C68F2E4B-8156-457D-A28A-6160FCC5262C}" dt="2023-06-30T21:27:15.345" v="8021" actId="478"/>
          <ac:spMkLst>
            <pc:docMk/>
            <pc:sldMk cId="2216522868" sldId="341"/>
            <ac:spMk id="3390" creationId="{1C331EDF-7411-28E4-E170-FD2D2770991C}"/>
          </ac:spMkLst>
        </pc:spChg>
        <pc:spChg chg="del mod topLvl">
          <ac:chgData name="Thiago Henrique Gomes Panini" userId="cc6a5c77081c362d" providerId="LiveId" clId="{C68F2E4B-8156-457D-A28A-6160FCC5262C}" dt="2023-06-30T21:27:15.345" v="8021" actId="478"/>
          <ac:spMkLst>
            <pc:docMk/>
            <pc:sldMk cId="2216522868" sldId="341"/>
            <ac:spMk id="3391" creationId="{C3360766-AB00-D045-7CAE-446D46D25AB1}"/>
          </ac:spMkLst>
        </pc:spChg>
        <pc:spChg chg="del mod topLvl">
          <ac:chgData name="Thiago Henrique Gomes Panini" userId="cc6a5c77081c362d" providerId="LiveId" clId="{C68F2E4B-8156-457D-A28A-6160FCC5262C}" dt="2023-06-30T21:27:15.345" v="8021" actId="478"/>
          <ac:spMkLst>
            <pc:docMk/>
            <pc:sldMk cId="2216522868" sldId="341"/>
            <ac:spMk id="3392" creationId="{58699675-7CBE-8888-27F8-075D513AD7D1}"/>
          </ac:spMkLst>
        </pc:spChg>
        <pc:spChg chg="del mod topLvl">
          <ac:chgData name="Thiago Henrique Gomes Panini" userId="cc6a5c77081c362d" providerId="LiveId" clId="{C68F2E4B-8156-457D-A28A-6160FCC5262C}" dt="2023-06-30T21:27:15.345" v="8021" actId="478"/>
          <ac:spMkLst>
            <pc:docMk/>
            <pc:sldMk cId="2216522868" sldId="341"/>
            <ac:spMk id="3393" creationId="{24D56AF3-3B45-BAF0-4B31-5CD10F4ED1BA}"/>
          </ac:spMkLst>
        </pc:spChg>
        <pc:spChg chg="del mod topLvl">
          <ac:chgData name="Thiago Henrique Gomes Panini" userId="cc6a5c77081c362d" providerId="LiveId" clId="{C68F2E4B-8156-457D-A28A-6160FCC5262C}" dt="2023-06-30T21:27:15.345" v="8021" actId="478"/>
          <ac:spMkLst>
            <pc:docMk/>
            <pc:sldMk cId="2216522868" sldId="341"/>
            <ac:spMk id="3394" creationId="{488F2BA5-40E4-7DE2-1369-F88A48922A74}"/>
          </ac:spMkLst>
        </pc:spChg>
        <pc:spChg chg="del mod topLvl">
          <ac:chgData name="Thiago Henrique Gomes Panini" userId="cc6a5c77081c362d" providerId="LiveId" clId="{C68F2E4B-8156-457D-A28A-6160FCC5262C}" dt="2023-06-30T21:27:17.035" v="8022" actId="478"/>
          <ac:spMkLst>
            <pc:docMk/>
            <pc:sldMk cId="2216522868" sldId="341"/>
            <ac:spMk id="3395" creationId="{31768193-AC70-9D1F-7CFA-ABCE3714D238}"/>
          </ac:spMkLst>
        </pc:spChg>
        <pc:spChg chg="del mod topLvl">
          <ac:chgData name="Thiago Henrique Gomes Panini" userId="cc6a5c77081c362d" providerId="LiveId" clId="{C68F2E4B-8156-457D-A28A-6160FCC5262C}" dt="2023-06-30T21:27:21.185" v="8024" actId="478"/>
          <ac:spMkLst>
            <pc:docMk/>
            <pc:sldMk cId="2216522868" sldId="341"/>
            <ac:spMk id="3396" creationId="{DF3CCF7C-9BCD-5EEE-06E1-99FEF40B661C}"/>
          </ac:spMkLst>
        </pc:spChg>
        <pc:spChg chg="del mod topLvl">
          <ac:chgData name="Thiago Henrique Gomes Panini" userId="cc6a5c77081c362d" providerId="LiveId" clId="{C68F2E4B-8156-457D-A28A-6160FCC5262C}" dt="2023-06-30T21:27:21.185" v="8024" actId="478"/>
          <ac:spMkLst>
            <pc:docMk/>
            <pc:sldMk cId="2216522868" sldId="341"/>
            <ac:spMk id="3397" creationId="{467D63FC-C62A-812A-C945-461A2C779C1A}"/>
          </ac:spMkLst>
        </pc:spChg>
        <pc:spChg chg="del mod topLvl">
          <ac:chgData name="Thiago Henrique Gomes Panini" userId="cc6a5c77081c362d" providerId="LiveId" clId="{C68F2E4B-8156-457D-A28A-6160FCC5262C}" dt="2023-06-30T21:27:15.345" v="8021" actId="478"/>
          <ac:spMkLst>
            <pc:docMk/>
            <pc:sldMk cId="2216522868" sldId="341"/>
            <ac:spMk id="3398" creationId="{4A2AF277-393B-0B6D-8FEB-9C2733AE9835}"/>
          </ac:spMkLst>
        </pc:spChg>
        <pc:spChg chg="del mod topLvl">
          <ac:chgData name="Thiago Henrique Gomes Panini" userId="cc6a5c77081c362d" providerId="LiveId" clId="{C68F2E4B-8156-457D-A28A-6160FCC5262C}" dt="2023-06-30T21:27:21.185" v="8024" actId="478"/>
          <ac:spMkLst>
            <pc:docMk/>
            <pc:sldMk cId="2216522868" sldId="341"/>
            <ac:spMk id="3399" creationId="{40A9B057-FDEF-399A-B7A5-49B46225ADC6}"/>
          </ac:spMkLst>
        </pc:spChg>
        <pc:spChg chg="del mod topLvl">
          <ac:chgData name="Thiago Henrique Gomes Panini" userId="cc6a5c77081c362d" providerId="LiveId" clId="{C68F2E4B-8156-457D-A28A-6160FCC5262C}" dt="2023-06-30T21:27:15.345" v="8021" actId="478"/>
          <ac:spMkLst>
            <pc:docMk/>
            <pc:sldMk cId="2216522868" sldId="341"/>
            <ac:spMk id="3400" creationId="{EF490445-B17A-11F6-CB7B-C36917071B8D}"/>
          </ac:spMkLst>
        </pc:spChg>
        <pc:spChg chg="del mod topLvl">
          <ac:chgData name="Thiago Henrique Gomes Panini" userId="cc6a5c77081c362d" providerId="LiveId" clId="{C68F2E4B-8156-457D-A28A-6160FCC5262C}" dt="2023-06-30T21:27:15.345" v="8021" actId="478"/>
          <ac:spMkLst>
            <pc:docMk/>
            <pc:sldMk cId="2216522868" sldId="341"/>
            <ac:spMk id="3401" creationId="{EEF00CE8-EA3D-11BF-49C3-99F0105AE630}"/>
          </ac:spMkLst>
        </pc:spChg>
        <pc:spChg chg="del mod topLvl">
          <ac:chgData name="Thiago Henrique Gomes Panini" userId="cc6a5c77081c362d" providerId="LiveId" clId="{C68F2E4B-8156-457D-A28A-6160FCC5262C}" dt="2023-06-30T21:27:15.345" v="8021" actId="478"/>
          <ac:spMkLst>
            <pc:docMk/>
            <pc:sldMk cId="2216522868" sldId="341"/>
            <ac:spMk id="3402" creationId="{6FDFBE73-121C-7B07-AA7E-D6204921F46B}"/>
          </ac:spMkLst>
        </pc:spChg>
        <pc:spChg chg="del mod topLvl">
          <ac:chgData name="Thiago Henrique Gomes Panini" userId="cc6a5c77081c362d" providerId="LiveId" clId="{C68F2E4B-8156-457D-A28A-6160FCC5262C}" dt="2023-06-30T21:27:15.345" v="8021" actId="478"/>
          <ac:spMkLst>
            <pc:docMk/>
            <pc:sldMk cId="2216522868" sldId="341"/>
            <ac:spMk id="3403" creationId="{0BDEFD71-CA8A-F800-B861-B5D8B9E5D03B}"/>
          </ac:spMkLst>
        </pc:spChg>
        <pc:spChg chg="del mod topLvl">
          <ac:chgData name="Thiago Henrique Gomes Panini" userId="cc6a5c77081c362d" providerId="LiveId" clId="{C68F2E4B-8156-457D-A28A-6160FCC5262C}" dt="2023-06-30T21:27:15.345" v="8021" actId="478"/>
          <ac:spMkLst>
            <pc:docMk/>
            <pc:sldMk cId="2216522868" sldId="341"/>
            <ac:spMk id="3404" creationId="{B16EB1C9-54C5-BED4-DFB3-5B6BC774990A}"/>
          </ac:spMkLst>
        </pc:spChg>
        <pc:spChg chg="del mod topLvl">
          <ac:chgData name="Thiago Henrique Gomes Panini" userId="cc6a5c77081c362d" providerId="LiveId" clId="{C68F2E4B-8156-457D-A28A-6160FCC5262C}" dt="2023-06-30T21:27:15.345" v="8021" actId="478"/>
          <ac:spMkLst>
            <pc:docMk/>
            <pc:sldMk cId="2216522868" sldId="341"/>
            <ac:spMk id="3405" creationId="{9CA2A3D1-B644-0A2B-38BC-0FBCA34F577E}"/>
          </ac:spMkLst>
        </pc:spChg>
        <pc:spChg chg="del mod topLvl">
          <ac:chgData name="Thiago Henrique Gomes Panini" userId="cc6a5c77081c362d" providerId="LiveId" clId="{C68F2E4B-8156-457D-A28A-6160FCC5262C}" dt="2023-06-30T21:27:15.345" v="8021" actId="478"/>
          <ac:spMkLst>
            <pc:docMk/>
            <pc:sldMk cId="2216522868" sldId="341"/>
            <ac:spMk id="3406" creationId="{B9547E88-5064-878A-EB5A-110F48FA7924}"/>
          </ac:spMkLst>
        </pc:spChg>
        <pc:spChg chg="del mod topLvl">
          <ac:chgData name="Thiago Henrique Gomes Panini" userId="cc6a5c77081c362d" providerId="LiveId" clId="{C68F2E4B-8156-457D-A28A-6160FCC5262C}" dt="2023-06-30T21:27:17.844" v="8023" actId="478"/>
          <ac:spMkLst>
            <pc:docMk/>
            <pc:sldMk cId="2216522868" sldId="341"/>
            <ac:spMk id="3407" creationId="{A4B50BCB-5ED3-1074-29B4-851ED9E7D5BD}"/>
          </ac:spMkLst>
        </pc:spChg>
        <pc:spChg chg="del mod topLvl">
          <ac:chgData name="Thiago Henrique Gomes Panini" userId="cc6a5c77081c362d" providerId="LiveId" clId="{C68F2E4B-8156-457D-A28A-6160FCC5262C}" dt="2023-06-30T21:27:21.185" v="8024" actId="478"/>
          <ac:spMkLst>
            <pc:docMk/>
            <pc:sldMk cId="2216522868" sldId="341"/>
            <ac:spMk id="3408" creationId="{2E496315-4664-F26B-4EF6-9CB12AACBA0B}"/>
          </ac:spMkLst>
        </pc:spChg>
        <pc:spChg chg="del mod topLvl">
          <ac:chgData name="Thiago Henrique Gomes Panini" userId="cc6a5c77081c362d" providerId="LiveId" clId="{C68F2E4B-8156-457D-A28A-6160FCC5262C}" dt="2023-06-30T21:27:15.345" v="8021" actId="478"/>
          <ac:spMkLst>
            <pc:docMk/>
            <pc:sldMk cId="2216522868" sldId="341"/>
            <ac:spMk id="3409" creationId="{B728A024-068B-0033-D561-9BDF37A008DD}"/>
          </ac:spMkLst>
        </pc:spChg>
        <pc:spChg chg="del mod topLvl">
          <ac:chgData name="Thiago Henrique Gomes Panini" userId="cc6a5c77081c362d" providerId="LiveId" clId="{C68F2E4B-8156-457D-A28A-6160FCC5262C}" dt="2023-06-30T21:27:15.345" v="8021" actId="478"/>
          <ac:spMkLst>
            <pc:docMk/>
            <pc:sldMk cId="2216522868" sldId="341"/>
            <ac:spMk id="3410" creationId="{86AA1EBF-1D45-10A4-EF8E-588CC491E93D}"/>
          </ac:spMkLst>
        </pc:spChg>
        <pc:spChg chg="del mod topLvl">
          <ac:chgData name="Thiago Henrique Gomes Panini" userId="cc6a5c77081c362d" providerId="LiveId" clId="{C68F2E4B-8156-457D-A28A-6160FCC5262C}" dt="2023-06-30T21:27:15.345" v="8021" actId="478"/>
          <ac:spMkLst>
            <pc:docMk/>
            <pc:sldMk cId="2216522868" sldId="341"/>
            <ac:spMk id="3411" creationId="{DAD14582-30DD-76FD-90CB-849EBEB47289}"/>
          </ac:spMkLst>
        </pc:spChg>
        <pc:spChg chg="del mod topLvl">
          <ac:chgData name="Thiago Henrique Gomes Panini" userId="cc6a5c77081c362d" providerId="LiveId" clId="{C68F2E4B-8156-457D-A28A-6160FCC5262C}" dt="2023-06-30T21:27:15.345" v="8021" actId="478"/>
          <ac:spMkLst>
            <pc:docMk/>
            <pc:sldMk cId="2216522868" sldId="341"/>
            <ac:spMk id="3412" creationId="{BEDA2975-996D-B8AF-9410-EA5245DEF714}"/>
          </ac:spMkLst>
        </pc:spChg>
        <pc:spChg chg="del mod topLvl">
          <ac:chgData name="Thiago Henrique Gomes Panini" userId="cc6a5c77081c362d" providerId="LiveId" clId="{C68F2E4B-8156-457D-A28A-6160FCC5262C}" dt="2023-06-30T21:27:15.345" v="8021" actId="478"/>
          <ac:spMkLst>
            <pc:docMk/>
            <pc:sldMk cId="2216522868" sldId="341"/>
            <ac:spMk id="3413" creationId="{54C9598F-9AA4-99BE-791B-865617BAC0A1}"/>
          </ac:spMkLst>
        </pc:spChg>
        <pc:spChg chg="del mod topLvl">
          <ac:chgData name="Thiago Henrique Gomes Panini" userId="cc6a5c77081c362d" providerId="LiveId" clId="{C68F2E4B-8156-457D-A28A-6160FCC5262C}" dt="2023-06-30T21:27:15.345" v="8021" actId="478"/>
          <ac:spMkLst>
            <pc:docMk/>
            <pc:sldMk cId="2216522868" sldId="341"/>
            <ac:spMk id="3414" creationId="{17DB5652-9F44-0662-27D5-05E635C07946}"/>
          </ac:spMkLst>
        </pc:spChg>
        <pc:spChg chg="del mod topLvl">
          <ac:chgData name="Thiago Henrique Gomes Panini" userId="cc6a5c77081c362d" providerId="LiveId" clId="{C68F2E4B-8156-457D-A28A-6160FCC5262C}" dt="2023-06-30T21:27:15.345" v="8021" actId="478"/>
          <ac:spMkLst>
            <pc:docMk/>
            <pc:sldMk cId="2216522868" sldId="341"/>
            <ac:spMk id="3415" creationId="{B4F33CF8-315E-55A7-1FC4-36ABDE2FDB57}"/>
          </ac:spMkLst>
        </pc:spChg>
        <pc:spChg chg="del mod topLvl">
          <ac:chgData name="Thiago Henrique Gomes Panini" userId="cc6a5c77081c362d" providerId="LiveId" clId="{C68F2E4B-8156-457D-A28A-6160FCC5262C}" dt="2023-06-30T21:27:21.185" v="8024" actId="478"/>
          <ac:spMkLst>
            <pc:docMk/>
            <pc:sldMk cId="2216522868" sldId="341"/>
            <ac:spMk id="3416" creationId="{CDCBF037-1BB2-93E2-2202-A53B69C7344D}"/>
          </ac:spMkLst>
        </pc:spChg>
        <pc:spChg chg="del mod topLvl">
          <ac:chgData name="Thiago Henrique Gomes Panini" userId="cc6a5c77081c362d" providerId="LiveId" clId="{C68F2E4B-8156-457D-A28A-6160FCC5262C}" dt="2023-06-30T21:27:15.345" v="8021" actId="478"/>
          <ac:spMkLst>
            <pc:docMk/>
            <pc:sldMk cId="2216522868" sldId="341"/>
            <ac:spMk id="3417" creationId="{C63CBB05-878C-F358-4904-4F6BAF4493D6}"/>
          </ac:spMkLst>
        </pc:spChg>
        <pc:spChg chg="del mod topLvl">
          <ac:chgData name="Thiago Henrique Gomes Panini" userId="cc6a5c77081c362d" providerId="LiveId" clId="{C68F2E4B-8156-457D-A28A-6160FCC5262C}" dt="2023-06-30T21:27:15.345" v="8021" actId="478"/>
          <ac:spMkLst>
            <pc:docMk/>
            <pc:sldMk cId="2216522868" sldId="341"/>
            <ac:spMk id="3418" creationId="{62D80F1D-FED1-895F-677A-B5840020F740}"/>
          </ac:spMkLst>
        </pc:spChg>
        <pc:spChg chg="del mod topLvl">
          <ac:chgData name="Thiago Henrique Gomes Panini" userId="cc6a5c77081c362d" providerId="LiveId" clId="{C68F2E4B-8156-457D-A28A-6160FCC5262C}" dt="2023-06-30T21:27:15.345" v="8021" actId="478"/>
          <ac:spMkLst>
            <pc:docMk/>
            <pc:sldMk cId="2216522868" sldId="341"/>
            <ac:spMk id="3419" creationId="{D3C635FF-F2C8-B92D-5637-9FA32A1E0E4C}"/>
          </ac:spMkLst>
        </pc:spChg>
        <pc:spChg chg="del mod topLvl">
          <ac:chgData name="Thiago Henrique Gomes Panini" userId="cc6a5c77081c362d" providerId="LiveId" clId="{C68F2E4B-8156-457D-A28A-6160FCC5262C}" dt="2023-06-30T21:27:15.345" v="8021" actId="478"/>
          <ac:spMkLst>
            <pc:docMk/>
            <pc:sldMk cId="2216522868" sldId="341"/>
            <ac:spMk id="3420" creationId="{C4AD044B-49F8-A247-A21A-8E44101D3977}"/>
          </ac:spMkLst>
        </pc:spChg>
        <pc:spChg chg="del mod topLvl">
          <ac:chgData name="Thiago Henrique Gomes Panini" userId="cc6a5c77081c362d" providerId="LiveId" clId="{C68F2E4B-8156-457D-A28A-6160FCC5262C}" dt="2023-06-30T21:27:15.345" v="8021" actId="478"/>
          <ac:spMkLst>
            <pc:docMk/>
            <pc:sldMk cId="2216522868" sldId="341"/>
            <ac:spMk id="3421" creationId="{F6AB0524-BF90-BB50-B316-C9B19A9960FF}"/>
          </ac:spMkLst>
        </pc:spChg>
        <pc:spChg chg="del mod topLvl">
          <ac:chgData name="Thiago Henrique Gomes Panini" userId="cc6a5c77081c362d" providerId="LiveId" clId="{C68F2E4B-8156-457D-A28A-6160FCC5262C}" dt="2023-06-30T21:27:15.345" v="8021" actId="478"/>
          <ac:spMkLst>
            <pc:docMk/>
            <pc:sldMk cId="2216522868" sldId="341"/>
            <ac:spMk id="3422" creationId="{B1A2EDD6-799C-B3F7-3160-3781ECDE9A00}"/>
          </ac:spMkLst>
        </pc:spChg>
        <pc:spChg chg="del mod topLvl">
          <ac:chgData name="Thiago Henrique Gomes Panini" userId="cc6a5c77081c362d" providerId="LiveId" clId="{C68F2E4B-8156-457D-A28A-6160FCC5262C}" dt="2023-06-30T21:27:15.345" v="8021" actId="478"/>
          <ac:spMkLst>
            <pc:docMk/>
            <pc:sldMk cId="2216522868" sldId="341"/>
            <ac:spMk id="3423" creationId="{A3030FE6-B408-2770-7470-CB88B50F849E}"/>
          </ac:spMkLst>
        </pc:spChg>
        <pc:spChg chg="del mod topLvl">
          <ac:chgData name="Thiago Henrique Gomes Panini" userId="cc6a5c77081c362d" providerId="LiveId" clId="{C68F2E4B-8156-457D-A28A-6160FCC5262C}" dt="2023-06-30T21:27:15.345" v="8021" actId="478"/>
          <ac:spMkLst>
            <pc:docMk/>
            <pc:sldMk cId="2216522868" sldId="341"/>
            <ac:spMk id="3424" creationId="{9C9C528C-313E-623B-803A-F1B44A090C39}"/>
          </ac:spMkLst>
        </pc:spChg>
        <pc:spChg chg="del mod topLvl">
          <ac:chgData name="Thiago Henrique Gomes Panini" userId="cc6a5c77081c362d" providerId="LiveId" clId="{C68F2E4B-8156-457D-A28A-6160FCC5262C}" dt="2023-06-30T21:27:15.345" v="8021" actId="478"/>
          <ac:spMkLst>
            <pc:docMk/>
            <pc:sldMk cId="2216522868" sldId="341"/>
            <ac:spMk id="3425" creationId="{6898EA92-DF7F-16D3-BDBF-2C049EDF25D1}"/>
          </ac:spMkLst>
        </pc:spChg>
        <pc:spChg chg="del mod topLvl">
          <ac:chgData name="Thiago Henrique Gomes Panini" userId="cc6a5c77081c362d" providerId="LiveId" clId="{C68F2E4B-8156-457D-A28A-6160FCC5262C}" dt="2023-06-30T21:27:15.345" v="8021" actId="478"/>
          <ac:spMkLst>
            <pc:docMk/>
            <pc:sldMk cId="2216522868" sldId="341"/>
            <ac:spMk id="3426" creationId="{E66623E8-2D7C-D837-93A6-01F51068C88D}"/>
          </ac:spMkLst>
        </pc:spChg>
        <pc:spChg chg="del mod topLvl">
          <ac:chgData name="Thiago Henrique Gomes Panini" userId="cc6a5c77081c362d" providerId="LiveId" clId="{C68F2E4B-8156-457D-A28A-6160FCC5262C}" dt="2023-06-30T21:27:15.345" v="8021" actId="478"/>
          <ac:spMkLst>
            <pc:docMk/>
            <pc:sldMk cId="2216522868" sldId="341"/>
            <ac:spMk id="3427" creationId="{CEB8B44B-0F58-C54E-CCE1-90676C0FC658}"/>
          </ac:spMkLst>
        </pc:spChg>
        <pc:spChg chg="del mod topLvl">
          <ac:chgData name="Thiago Henrique Gomes Panini" userId="cc6a5c77081c362d" providerId="LiveId" clId="{C68F2E4B-8156-457D-A28A-6160FCC5262C}" dt="2023-06-30T21:27:15.345" v="8021" actId="478"/>
          <ac:spMkLst>
            <pc:docMk/>
            <pc:sldMk cId="2216522868" sldId="341"/>
            <ac:spMk id="3428" creationId="{0AC6F1D4-3351-E761-DD9B-D4B2AC48FE81}"/>
          </ac:spMkLst>
        </pc:spChg>
        <pc:spChg chg="del mod topLvl">
          <ac:chgData name="Thiago Henrique Gomes Panini" userId="cc6a5c77081c362d" providerId="LiveId" clId="{C68F2E4B-8156-457D-A28A-6160FCC5262C}" dt="2023-06-30T21:27:15.345" v="8021" actId="478"/>
          <ac:spMkLst>
            <pc:docMk/>
            <pc:sldMk cId="2216522868" sldId="341"/>
            <ac:spMk id="3429" creationId="{AE65179A-5A42-E1B7-9A12-47D1E5E8E205}"/>
          </ac:spMkLst>
        </pc:spChg>
        <pc:spChg chg="del mod topLvl">
          <ac:chgData name="Thiago Henrique Gomes Panini" userId="cc6a5c77081c362d" providerId="LiveId" clId="{C68F2E4B-8156-457D-A28A-6160FCC5262C}" dt="2023-06-30T21:27:23.514" v="8025" actId="478"/>
          <ac:spMkLst>
            <pc:docMk/>
            <pc:sldMk cId="2216522868" sldId="341"/>
            <ac:spMk id="3430" creationId="{67E8A03D-31FD-F7A7-55B6-FFFAAF62DBC2}"/>
          </ac:spMkLst>
        </pc:spChg>
        <pc:spChg chg="del mod topLvl">
          <ac:chgData name="Thiago Henrique Gomes Panini" userId="cc6a5c77081c362d" providerId="LiveId" clId="{C68F2E4B-8156-457D-A28A-6160FCC5262C}" dt="2023-06-30T21:27:23.514" v="8025" actId="478"/>
          <ac:spMkLst>
            <pc:docMk/>
            <pc:sldMk cId="2216522868" sldId="341"/>
            <ac:spMk id="3431" creationId="{5625BDCD-0D96-1B5D-07C5-1779C3690D78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432" creationId="{949613D4-27FA-03F4-1B64-52E68D7E59CC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433" creationId="{322F3E0A-BBE3-8C61-A216-F0267A0E4183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434" creationId="{22254549-8B17-4165-1100-301C30CAF7D6}"/>
          </ac:spMkLst>
        </pc:spChg>
        <pc:spChg chg="mod topLvl">
          <ac:chgData name="Thiago Henrique Gomes Panini" userId="cc6a5c77081c362d" providerId="LiveId" clId="{C68F2E4B-8156-457D-A28A-6160FCC5262C}" dt="2023-06-30T21:27:36.178" v="8030" actId="164"/>
          <ac:spMkLst>
            <pc:docMk/>
            <pc:sldMk cId="2216522868" sldId="341"/>
            <ac:spMk id="3435" creationId="{A4E1F2CC-3BA4-08A1-7FA4-CB6BC2CB6D88}"/>
          </ac:spMkLst>
        </pc:spChg>
        <pc:spChg chg="del mod topLvl">
          <ac:chgData name="Thiago Henrique Gomes Panini" userId="cc6a5c77081c362d" providerId="LiveId" clId="{C68F2E4B-8156-457D-A28A-6160FCC5262C}" dt="2023-06-30T21:27:29.257" v="8026" actId="478"/>
          <ac:spMkLst>
            <pc:docMk/>
            <pc:sldMk cId="2216522868" sldId="341"/>
            <ac:spMk id="3436" creationId="{C7740D76-073C-AE04-26DE-4820655EF42E}"/>
          </ac:spMkLst>
        </pc:spChg>
        <pc:spChg chg="del mod topLvl">
          <ac:chgData name="Thiago Henrique Gomes Panini" userId="cc6a5c77081c362d" providerId="LiveId" clId="{C68F2E4B-8156-457D-A28A-6160FCC5262C}" dt="2023-06-30T21:27:30.771" v="8027" actId="478"/>
          <ac:spMkLst>
            <pc:docMk/>
            <pc:sldMk cId="2216522868" sldId="341"/>
            <ac:spMk id="3437" creationId="{B4D294AB-65D0-52D6-ECFD-EA2BAC2F8718}"/>
          </ac:spMkLst>
        </pc:spChg>
        <pc:spChg chg="del mod topLvl">
          <ac:chgData name="Thiago Henrique Gomes Panini" userId="cc6a5c77081c362d" providerId="LiveId" clId="{C68F2E4B-8156-457D-A28A-6160FCC5262C}" dt="2023-06-30T21:27:31.643" v="8028" actId="478"/>
          <ac:spMkLst>
            <pc:docMk/>
            <pc:sldMk cId="2216522868" sldId="341"/>
            <ac:spMk id="3438" creationId="{1A73C435-EB46-4555-CF9D-CFD543F5535B}"/>
          </ac:spMkLst>
        </pc:spChg>
        <pc:spChg chg="del mod topLvl">
          <ac:chgData name="Thiago Henrique Gomes Panini" userId="cc6a5c77081c362d" providerId="LiveId" clId="{C68F2E4B-8156-457D-A28A-6160FCC5262C}" dt="2023-06-30T21:27:32.513" v="8029" actId="478"/>
          <ac:spMkLst>
            <pc:docMk/>
            <pc:sldMk cId="2216522868" sldId="341"/>
            <ac:spMk id="3439" creationId="{77520832-547F-815A-7532-17240FEEFB7D}"/>
          </ac:spMkLst>
        </pc:spChg>
        <pc:spChg chg="add mod">
          <ac:chgData name="Thiago Henrique Gomes Panini" userId="cc6a5c77081c362d" providerId="LiveId" clId="{C68F2E4B-8156-457D-A28A-6160FCC5262C}" dt="2023-06-30T21:35:14.106" v="8311" actId="1037"/>
          <ac:spMkLst>
            <pc:docMk/>
            <pc:sldMk cId="2216522868" sldId="341"/>
            <ac:spMk id="3442" creationId="{79913C84-2B8B-FD19-B83F-854110BE1955}"/>
          </ac:spMkLst>
        </pc:spChg>
        <pc:spChg chg="del mod topLvl">
          <ac:chgData name="Thiago Henrique Gomes Panini" userId="cc6a5c77081c362d" providerId="LiveId" clId="{C68F2E4B-8156-457D-A28A-6160FCC5262C}" dt="2023-06-30T21:31:34.522" v="8083" actId="478"/>
          <ac:spMkLst>
            <pc:docMk/>
            <pc:sldMk cId="2216522868" sldId="341"/>
            <ac:spMk id="3445" creationId="{4396551B-6AFF-4E82-F3CB-442F9B3434A3}"/>
          </ac:spMkLst>
        </pc:spChg>
        <pc:spChg chg="del mod topLvl">
          <ac:chgData name="Thiago Henrique Gomes Panini" userId="cc6a5c77081c362d" providerId="LiveId" clId="{C68F2E4B-8156-457D-A28A-6160FCC5262C}" dt="2023-06-30T21:31:05.044" v="8071" actId="478"/>
          <ac:spMkLst>
            <pc:docMk/>
            <pc:sldMk cId="2216522868" sldId="341"/>
            <ac:spMk id="3446" creationId="{AED99EFA-E827-CAEC-0668-59A2FC91996C}"/>
          </ac:spMkLst>
        </pc:spChg>
        <pc:spChg chg="del mod topLvl">
          <ac:chgData name="Thiago Henrique Gomes Panini" userId="cc6a5c77081c362d" providerId="LiveId" clId="{C68F2E4B-8156-457D-A28A-6160FCC5262C}" dt="2023-06-30T21:31:05.044" v="8071" actId="478"/>
          <ac:spMkLst>
            <pc:docMk/>
            <pc:sldMk cId="2216522868" sldId="341"/>
            <ac:spMk id="3447" creationId="{17A62AA8-A47D-3D01-F346-D3778C5FD318}"/>
          </ac:spMkLst>
        </pc:spChg>
        <pc:spChg chg="del mod topLvl">
          <ac:chgData name="Thiago Henrique Gomes Panini" userId="cc6a5c77081c362d" providerId="LiveId" clId="{C68F2E4B-8156-457D-A28A-6160FCC5262C}" dt="2023-06-30T21:31:05.044" v="8071" actId="478"/>
          <ac:spMkLst>
            <pc:docMk/>
            <pc:sldMk cId="2216522868" sldId="341"/>
            <ac:spMk id="3448" creationId="{96C516E4-C73C-CFCD-49D6-C0ADDE3AE94F}"/>
          </ac:spMkLst>
        </pc:spChg>
        <pc:spChg chg="del mod topLvl">
          <ac:chgData name="Thiago Henrique Gomes Panini" userId="cc6a5c77081c362d" providerId="LiveId" clId="{C68F2E4B-8156-457D-A28A-6160FCC5262C}" dt="2023-06-30T21:31:05.044" v="8071" actId="478"/>
          <ac:spMkLst>
            <pc:docMk/>
            <pc:sldMk cId="2216522868" sldId="341"/>
            <ac:spMk id="3449" creationId="{9871CD7E-4D62-D2AF-6B77-C836EA7EA0B0}"/>
          </ac:spMkLst>
        </pc:spChg>
        <pc:spChg chg="del mod topLvl">
          <ac:chgData name="Thiago Henrique Gomes Panini" userId="cc6a5c77081c362d" providerId="LiveId" clId="{C68F2E4B-8156-457D-A28A-6160FCC5262C}" dt="2023-06-30T21:31:05.044" v="8071" actId="478"/>
          <ac:spMkLst>
            <pc:docMk/>
            <pc:sldMk cId="2216522868" sldId="341"/>
            <ac:spMk id="3450" creationId="{96C0A242-3911-12AF-0B0B-FCEB1A8738C2}"/>
          </ac:spMkLst>
        </pc:spChg>
        <pc:spChg chg="del mod topLvl">
          <ac:chgData name="Thiago Henrique Gomes Panini" userId="cc6a5c77081c362d" providerId="LiveId" clId="{C68F2E4B-8156-457D-A28A-6160FCC5262C}" dt="2023-06-30T21:31:05.044" v="8071" actId="478"/>
          <ac:spMkLst>
            <pc:docMk/>
            <pc:sldMk cId="2216522868" sldId="341"/>
            <ac:spMk id="3451" creationId="{0B4DF946-F609-7B2D-9558-D081DAA1CC17}"/>
          </ac:spMkLst>
        </pc:spChg>
        <pc:spChg chg="del mod topLvl">
          <ac:chgData name="Thiago Henrique Gomes Panini" userId="cc6a5c77081c362d" providerId="LiveId" clId="{C68F2E4B-8156-457D-A28A-6160FCC5262C}" dt="2023-06-30T21:31:05.044" v="8071" actId="478"/>
          <ac:spMkLst>
            <pc:docMk/>
            <pc:sldMk cId="2216522868" sldId="341"/>
            <ac:spMk id="3452" creationId="{CF2AF77E-1BD1-7F3D-C74F-7552236BD210}"/>
          </ac:spMkLst>
        </pc:spChg>
        <pc:spChg chg="del mod topLvl">
          <ac:chgData name="Thiago Henrique Gomes Panini" userId="cc6a5c77081c362d" providerId="LiveId" clId="{C68F2E4B-8156-457D-A28A-6160FCC5262C}" dt="2023-06-30T21:31:05.044" v="8071" actId="478"/>
          <ac:spMkLst>
            <pc:docMk/>
            <pc:sldMk cId="2216522868" sldId="341"/>
            <ac:spMk id="3453" creationId="{E020B642-A6C0-BBE2-55DE-96EDF34CD580}"/>
          </ac:spMkLst>
        </pc:spChg>
        <pc:spChg chg="del mod topLvl">
          <ac:chgData name="Thiago Henrique Gomes Panini" userId="cc6a5c77081c362d" providerId="LiveId" clId="{C68F2E4B-8156-457D-A28A-6160FCC5262C}" dt="2023-06-30T21:31:05.044" v="8071" actId="478"/>
          <ac:spMkLst>
            <pc:docMk/>
            <pc:sldMk cId="2216522868" sldId="341"/>
            <ac:spMk id="3454" creationId="{6B963830-1D7B-006D-19D6-EC626445914C}"/>
          </ac:spMkLst>
        </pc:spChg>
        <pc:spChg chg="del mod topLvl">
          <ac:chgData name="Thiago Henrique Gomes Panini" userId="cc6a5c77081c362d" providerId="LiveId" clId="{C68F2E4B-8156-457D-A28A-6160FCC5262C}" dt="2023-06-30T21:31:05.044" v="8071" actId="478"/>
          <ac:spMkLst>
            <pc:docMk/>
            <pc:sldMk cId="2216522868" sldId="341"/>
            <ac:spMk id="3455" creationId="{6BF5EE06-FEAB-F844-D900-00BC323A81C2}"/>
          </ac:spMkLst>
        </pc:spChg>
        <pc:spChg chg="del mod topLvl">
          <ac:chgData name="Thiago Henrique Gomes Panini" userId="cc6a5c77081c362d" providerId="LiveId" clId="{C68F2E4B-8156-457D-A28A-6160FCC5262C}" dt="2023-06-30T21:31:05.044" v="8071" actId="478"/>
          <ac:spMkLst>
            <pc:docMk/>
            <pc:sldMk cId="2216522868" sldId="341"/>
            <ac:spMk id="3456" creationId="{3100666B-9E8D-8403-1CFB-0C56F5DAFE62}"/>
          </ac:spMkLst>
        </pc:spChg>
        <pc:spChg chg="del mod topLvl">
          <ac:chgData name="Thiago Henrique Gomes Panini" userId="cc6a5c77081c362d" providerId="LiveId" clId="{C68F2E4B-8156-457D-A28A-6160FCC5262C}" dt="2023-06-30T21:31:05.044" v="8071" actId="478"/>
          <ac:spMkLst>
            <pc:docMk/>
            <pc:sldMk cId="2216522868" sldId="341"/>
            <ac:spMk id="3457" creationId="{C8896255-E88F-AFF3-B865-102C10DE30A8}"/>
          </ac:spMkLst>
        </pc:spChg>
        <pc:spChg chg="del mod topLvl">
          <ac:chgData name="Thiago Henrique Gomes Panini" userId="cc6a5c77081c362d" providerId="LiveId" clId="{C68F2E4B-8156-457D-A28A-6160FCC5262C}" dt="2023-06-30T21:31:05.044" v="8071" actId="478"/>
          <ac:spMkLst>
            <pc:docMk/>
            <pc:sldMk cId="2216522868" sldId="341"/>
            <ac:spMk id="3458" creationId="{2CC3D7F3-D5CE-50A8-E0F1-956D9022292B}"/>
          </ac:spMkLst>
        </pc:spChg>
        <pc:spChg chg="del mod topLvl">
          <ac:chgData name="Thiago Henrique Gomes Panini" userId="cc6a5c77081c362d" providerId="LiveId" clId="{C68F2E4B-8156-457D-A28A-6160FCC5262C}" dt="2023-06-30T21:31:05.044" v="8071" actId="478"/>
          <ac:spMkLst>
            <pc:docMk/>
            <pc:sldMk cId="2216522868" sldId="341"/>
            <ac:spMk id="3459" creationId="{5DD60815-EF92-0D99-C909-DB79383D5C16}"/>
          </ac:spMkLst>
        </pc:spChg>
        <pc:spChg chg="del mod topLvl">
          <ac:chgData name="Thiago Henrique Gomes Panini" userId="cc6a5c77081c362d" providerId="LiveId" clId="{C68F2E4B-8156-457D-A28A-6160FCC5262C}" dt="2023-06-30T21:31:05.044" v="8071" actId="478"/>
          <ac:spMkLst>
            <pc:docMk/>
            <pc:sldMk cId="2216522868" sldId="341"/>
            <ac:spMk id="3460" creationId="{829A05A1-3727-E03F-A564-BC6AAE994B9A}"/>
          </ac:spMkLst>
        </pc:spChg>
        <pc:spChg chg="del mod topLvl">
          <ac:chgData name="Thiago Henrique Gomes Panini" userId="cc6a5c77081c362d" providerId="LiveId" clId="{C68F2E4B-8156-457D-A28A-6160FCC5262C}" dt="2023-06-30T21:31:05.044" v="8071" actId="478"/>
          <ac:spMkLst>
            <pc:docMk/>
            <pc:sldMk cId="2216522868" sldId="341"/>
            <ac:spMk id="3461" creationId="{4B65EECF-4F0F-B715-CE54-952986572C7C}"/>
          </ac:spMkLst>
        </pc:spChg>
        <pc:spChg chg="del mod topLvl">
          <ac:chgData name="Thiago Henrique Gomes Panini" userId="cc6a5c77081c362d" providerId="LiveId" clId="{C68F2E4B-8156-457D-A28A-6160FCC5262C}" dt="2023-06-30T21:31:05.044" v="8071" actId="478"/>
          <ac:spMkLst>
            <pc:docMk/>
            <pc:sldMk cId="2216522868" sldId="341"/>
            <ac:spMk id="3462" creationId="{35F89BFF-B1C2-538C-C89E-F08C94540FAB}"/>
          </ac:spMkLst>
        </pc:spChg>
        <pc:spChg chg="del mod topLvl">
          <ac:chgData name="Thiago Henrique Gomes Panini" userId="cc6a5c77081c362d" providerId="LiveId" clId="{C68F2E4B-8156-457D-A28A-6160FCC5262C}" dt="2023-06-30T21:31:05.044" v="8071" actId="478"/>
          <ac:spMkLst>
            <pc:docMk/>
            <pc:sldMk cId="2216522868" sldId="341"/>
            <ac:spMk id="3463" creationId="{21FFD730-5CCE-9178-0AFC-C2AF8CE47962}"/>
          </ac:spMkLst>
        </pc:spChg>
        <pc:spChg chg="del mod topLvl">
          <ac:chgData name="Thiago Henrique Gomes Panini" userId="cc6a5c77081c362d" providerId="LiveId" clId="{C68F2E4B-8156-457D-A28A-6160FCC5262C}" dt="2023-06-30T21:31:05.044" v="8071" actId="478"/>
          <ac:spMkLst>
            <pc:docMk/>
            <pc:sldMk cId="2216522868" sldId="341"/>
            <ac:spMk id="3464" creationId="{CBD8464E-4589-1F5C-3AB2-F0458AFC3D49}"/>
          </ac:spMkLst>
        </pc:spChg>
        <pc:spChg chg="del mod topLvl">
          <ac:chgData name="Thiago Henrique Gomes Panini" userId="cc6a5c77081c362d" providerId="LiveId" clId="{C68F2E4B-8156-457D-A28A-6160FCC5262C}" dt="2023-06-30T21:31:05.044" v="8071" actId="478"/>
          <ac:spMkLst>
            <pc:docMk/>
            <pc:sldMk cId="2216522868" sldId="341"/>
            <ac:spMk id="3465" creationId="{599D17AF-C3DA-A306-8BFA-2CC43F3E1B09}"/>
          </ac:spMkLst>
        </pc:spChg>
        <pc:spChg chg="del mod topLvl">
          <ac:chgData name="Thiago Henrique Gomes Panini" userId="cc6a5c77081c362d" providerId="LiveId" clId="{C68F2E4B-8156-457D-A28A-6160FCC5262C}" dt="2023-06-30T21:31:05.044" v="8071" actId="478"/>
          <ac:spMkLst>
            <pc:docMk/>
            <pc:sldMk cId="2216522868" sldId="341"/>
            <ac:spMk id="3466" creationId="{53D9C332-4660-485E-B338-9B8B3F6B16A8}"/>
          </ac:spMkLst>
        </pc:spChg>
        <pc:spChg chg="del mod topLvl">
          <ac:chgData name="Thiago Henrique Gomes Panini" userId="cc6a5c77081c362d" providerId="LiveId" clId="{C68F2E4B-8156-457D-A28A-6160FCC5262C}" dt="2023-06-30T21:31:05.044" v="8071" actId="478"/>
          <ac:spMkLst>
            <pc:docMk/>
            <pc:sldMk cId="2216522868" sldId="341"/>
            <ac:spMk id="3467" creationId="{E48E36D1-D790-91A5-6B21-3303648C300F}"/>
          </ac:spMkLst>
        </pc:spChg>
        <pc:spChg chg="del mod topLvl">
          <ac:chgData name="Thiago Henrique Gomes Panini" userId="cc6a5c77081c362d" providerId="LiveId" clId="{C68F2E4B-8156-457D-A28A-6160FCC5262C}" dt="2023-06-30T21:31:05.044" v="8071" actId="478"/>
          <ac:spMkLst>
            <pc:docMk/>
            <pc:sldMk cId="2216522868" sldId="341"/>
            <ac:spMk id="3468" creationId="{29FA5DAD-C193-3D3A-4EE0-D8C22AB31CDB}"/>
          </ac:spMkLst>
        </pc:spChg>
        <pc:spChg chg="del mod topLvl">
          <ac:chgData name="Thiago Henrique Gomes Panini" userId="cc6a5c77081c362d" providerId="LiveId" clId="{C68F2E4B-8156-457D-A28A-6160FCC5262C}" dt="2023-06-30T21:31:05.044" v="8071" actId="478"/>
          <ac:spMkLst>
            <pc:docMk/>
            <pc:sldMk cId="2216522868" sldId="341"/>
            <ac:spMk id="3469" creationId="{C65BC194-797C-B53E-A1C8-00E494624276}"/>
          </ac:spMkLst>
        </pc:spChg>
        <pc:spChg chg="del mod topLvl">
          <ac:chgData name="Thiago Henrique Gomes Panini" userId="cc6a5c77081c362d" providerId="LiveId" clId="{C68F2E4B-8156-457D-A28A-6160FCC5262C}" dt="2023-06-30T21:31:05.044" v="8071" actId="478"/>
          <ac:spMkLst>
            <pc:docMk/>
            <pc:sldMk cId="2216522868" sldId="341"/>
            <ac:spMk id="3470" creationId="{5B553C5A-8F7F-FC20-0459-218334F43BB5}"/>
          </ac:spMkLst>
        </pc:spChg>
        <pc:spChg chg="del mod topLvl">
          <ac:chgData name="Thiago Henrique Gomes Panini" userId="cc6a5c77081c362d" providerId="LiveId" clId="{C68F2E4B-8156-457D-A28A-6160FCC5262C}" dt="2023-06-30T21:31:05.044" v="8071" actId="478"/>
          <ac:spMkLst>
            <pc:docMk/>
            <pc:sldMk cId="2216522868" sldId="341"/>
            <ac:spMk id="3471" creationId="{FB0308F2-220A-07B6-2218-FE97344F2FAA}"/>
          </ac:spMkLst>
        </pc:spChg>
        <pc:spChg chg="del mod topLvl">
          <ac:chgData name="Thiago Henrique Gomes Panini" userId="cc6a5c77081c362d" providerId="LiveId" clId="{C68F2E4B-8156-457D-A28A-6160FCC5262C}" dt="2023-06-30T21:31:05.044" v="8071" actId="478"/>
          <ac:spMkLst>
            <pc:docMk/>
            <pc:sldMk cId="2216522868" sldId="341"/>
            <ac:spMk id="3472" creationId="{75998CE2-CF9A-FCAD-1317-33D2CBEC361B}"/>
          </ac:spMkLst>
        </pc:spChg>
        <pc:spChg chg="del mod topLvl">
          <ac:chgData name="Thiago Henrique Gomes Panini" userId="cc6a5c77081c362d" providerId="LiveId" clId="{C68F2E4B-8156-457D-A28A-6160FCC5262C}" dt="2023-06-30T21:31:05.044" v="8071" actId="478"/>
          <ac:spMkLst>
            <pc:docMk/>
            <pc:sldMk cId="2216522868" sldId="341"/>
            <ac:spMk id="3473" creationId="{EFBD7CF9-B193-D086-DEA9-871BED65941C}"/>
          </ac:spMkLst>
        </pc:spChg>
        <pc:spChg chg="del mod topLvl">
          <ac:chgData name="Thiago Henrique Gomes Panini" userId="cc6a5c77081c362d" providerId="LiveId" clId="{C68F2E4B-8156-457D-A28A-6160FCC5262C}" dt="2023-06-30T21:31:05.044" v="8071" actId="478"/>
          <ac:spMkLst>
            <pc:docMk/>
            <pc:sldMk cId="2216522868" sldId="341"/>
            <ac:spMk id="3474" creationId="{68008DAC-291E-9F0E-E7E3-979DFD8B46BB}"/>
          </ac:spMkLst>
        </pc:spChg>
        <pc:spChg chg="del mod topLvl">
          <ac:chgData name="Thiago Henrique Gomes Panini" userId="cc6a5c77081c362d" providerId="LiveId" clId="{C68F2E4B-8156-457D-A28A-6160FCC5262C}" dt="2023-06-30T21:31:05.044" v="8071" actId="478"/>
          <ac:spMkLst>
            <pc:docMk/>
            <pc:sldMk cId="2216522868" sldId="341"/>
            <ac:spMk id="3475" creationId="{4939CBC5-ECE1-FDF1-CDEE-912F39069393}"/>
          </ac:spMkLst>
        </pc:spChg>
        <pc:spChg chg="del mod topLvl">
          <ac:chgData name="Thiago Henrique Gomes Panini" userId="cc6a5c77081c362d" providerId="LiveId" clId="{C68F2E4B-8156-457D-A28A-6160FCC5262C}" dt="2023-06-30T21:31:05.044" v="8071" actId="478"/>
          <ac:spMkLst>
            <pc:docMk/>
            <pc:sldMk cId="2216522868" sldId="341"/>
            <ac:spMk id="3476" creationId="{2DF924CC-7983-B199-57DC-A350F95C7456}"/>
          </ac:spMkLst>
        </pc:spChg>
        <pc:spChg chg="del mod topLvl">
          <ac:chgData name="Thiago Henrique Gomes Panini" userId="cc6a5c77081c362d" providerId="LiveId" clId="{C68F2E4B-8156-457D-A28A-6160FCC5262C}" dt="2023-06-30T21:31:05.044" v="8071" actId="478"/>
          <ac:spMkLst>
            <pc:docMk/>
            <pc:sldMk cId="2216522868" sldId="341"/>
            <ac:spMk id="3477" creationId="{D199A5E8-A258-6655-96B1-0B3BD38C26CE}"/>
          </ac:spMkLst>
        </pc:spChg>
        <pc:spChg chg="del mod topLvl">
          <ac:chgData name="Thiago Henrique Gomes Panini" userId="cc6a5c77081c362d" providerId="LiveId" clId="{C68F2E4B-8156-457D-A28A-6160FCC5262C}" dt="2023-06-30T21:31:05.044" v="8071" actId="478"/>
          <ac:spMkLst>
            <pc:docMk/>
            <pc:sldMk cId="2216522868" sldId="341"/>
            <ac:spMk id="3478" creationId="{D096F376-B41B-C2AC-904A-DF5DFF8A090F}"/>
          </ac:spMkLst>
        </pc:spChg>
        <pc:spChg chg="del mod topLvl">
          <ac:chgData name="Thiago Henrique Gomes Panini" userId="cc6a5c77081c362d" providerId="LiveId" clId="{C68F2E4B-8156-457D-A28A-6160FCC5262C}" dt="2023-06-30T21:31:05.044" v="8071" actId="478"/>
          <ac:spMkLst>
            <pc:docMk/>
            <pc:sldMk cId="2216522868" sldId="341"/>
            <ac:spMk id="3479" creationId="{96C70BA0-CFBD-8A1A-3469-438C502D7D94}"/>
          </ac:spMkLst>
        </pc:spChg>
        <pc:spChg chg="del mod topLvl">
          <ac:chgData name="Thiago Henrique Gomes Panini" userId="cc6a5c77081c362d" providerId="LiveId" clId="{C68F2E4B-8156-457D-A28A-6160FCC5262C}" dt="2023-06-30T21:31:05.044" v="8071" actId="478"/>
          <ac:spMkLst>
            <pc:docMk/>
            <pc:sldMk cId="2216522868" sldId="341"/>
            <ac:spMk id="3480" creationId="{1D2257BA-BF94-9863-6B86-7DEBCC43FFEA}"/>
          </ac:spMkLst>
        </pc:spChg>
        <pc:spChg chg="del mod topLvl">
          <ac:chgData name="Thiago Henrique Gomes Panini" userId="cc6a5c77081c362d" providerId="LiveId" clId="{C68F2E4B-8156-457D-A28A-6160FCC5262C}" dt="2023-06-30T21:31:05.044" v="8071" actId="478"/>
          <ac:spMkLst>
            <pc:docMk/>
            <pc:sldMk cId="2216522868" sldId="341"/>
            <ac:spMk id="3481" creationId="{E2B5DEA9-CF64-FA41-7618-338620579F8D}"/>
          </ac:spMkLst>
        </pc:spChg>
        <pc:spChg chg="del mod topLvl">
          <ac:chgData name="Thiago Henrique Gomes Panini" userId="cc6a5c77081c362d" providerId="LiveId" clId="{C68F2E4B-8156-457D-A28A-6160FCC5262C}" dt="2023-06-30T21:31:05.044" v="8071" actId="478"/>
          <ac:spMkLst>
            <pc:docMk/>
            <pc:sldMk cId="2216522868" sldId="341"/>
            <ac:spMk id="3482" creationId="{A2C9B4C1-E064-39D9-0C6A-BE9E6AAA3ECC}"/>
          </ac:spMkLst>
        </pc:spChg>
        <pc:spChg chg="del mod topLvl">
          <ac:chgData name="Thiago Henrique Gomes Panini" userId="cc6a5c77081c362d" providerId="LiveId" clId="{C68F2E4B-8156-457D-A28A-6160FCC5262C}" dt="2023-06-30T21:31:05.044" v="8071" actId="478"/>
          <ac:spMkLst>
            <pc:docMk/>
            <pc:sldMk cId="2216522868" sldId="341"/>
            <ac:spMk id="3483" creationId="{18FAC994-378F-4703-B7DA-7CC448A1BD2A}"/>
          </ac:spMkLst>
        </pc:spChg>
        <pc:spChg chg="del mod topLvl">
          <ac:chgData name="Thiago Henrique Gomes Panini" userId="cc6a5c77081c362d" providerId="LiveId" clId="{C68F2E4B-8156-457D-A28A-6160FCC5262C}" dt="2023-06-30T21:31:05.044" v="8071" actId="478"/>
          <ac:spMkLst>
            <pc:docMk/>
            <pc:sldMk cId="2216522868" sldId="341"/>
            <ac:spMk id="3484" creationId="{F660A054-D1BB-78F5-364C-F14464413060}"/>
          </ac:spMkLst>
        </pc:spChg>
        <pc:spChg chg="del mod topLvl">
          <ac:chgData name="Thiago Henrique Gomes Panini" userId="cc6a5c77081c362d" providerId="LiveId" clId="{C68F2E4B-8156-457D-A28A-6160FCC5262C}" dt="2023-06-30T21:31:05.044" v="8071" actId="478"/>
          <ac:spMkLst>
            <pc:docMk/>
            <pc:sldMk cId="2216522868" sldId="341"/>
            <ac:spMk id="3485" creationId="{DFEE89B3-C11D-68F7-7B50-8F1C2006E082}"/>
          </ac:spMkLst>
        </pc:spChg>
        <pc:spChg chg="del mod topLvl">
          <ac:chgData name="Thiago Henrique Gomes Panini" userId="cc6a5c77081c362d" providerId="LiveId" clId="{C68F2E4B-8156-457D-A28A-6160FCC5262C}" dt="2023-06-30T21:31:05.044" v="8071" actId="478"/>
          <ac:spMkLst>
            <pc:docMk/>
            <pc:sldMk cId="2216522868" sldId="341"/>
            <ac:spMk id="3486" creationId="{F40FAC90-CDA9-36F7-15D0-45AFF1B83F77}"/>
          </ac:spMkLst>
        </pc:spChg>
        <pc:spChg chg="del mod topLvl">
          <ac:chgData name="Thiago Henrique Gomes Panini" userId="cc6a5c77081c362d" providerId="LiveId" clId="{C68F2E4B-8156-457D-A28A-6160FCC5262C}" dt="2023-06-30T21:31:05.044" v="8071" actId="478"/>
          <ac:spMkLst>
            <pc:docMk/>
            <pc:sldMk cId="2216522868" sldId="341"/>
            <ac:spMk id="3487" creationId="{D6BC4A97-9A70-13AA-C660-A3BFFB1582B5}"/>
          </ac:spMkLst>
        </pc:spChg>
        <pc:spChg chg="del mod topLvl">
          <ac:chgData name="Thiago Henrique Gomes Panini" userId="cc6a5c77081c362d" providerId="LiveId" clId="{C68F2E4B-8156-457D-A28A-6160FCC5262C}" dt="2023-06-30T21:31:05.044" v="8071" actId="478"/>
          <ac:spMkLst>
            <pc:docMk/>
            <pc:sldMk cId="2216522868" sldId="341"/>
            <ac:spMk id="3488" creationId="{47F76E02-5258-4934-2E78-C00687146373}"/>
          </ac:spMkLst>
        </pc:spChg>
        <pc:spChg chg="del mod topLvl">
          <ac:chgData name="Thiago Henrique Gomes Panini" userId="cc6a5c77081c362d" providerId="LiveId" clId="{C68F2E4B-8156-457D-A28A-6160FCC5262C}" dt="2023-06-30T21:31:05.044" v="8071" actId="478"/>
          <ac:spMkLst>
            <pc:docMk/>
            <pc:sldMk cId="2216522868" sldId="341"/>
            <ac:spMk id="3489" creationId="{24EE29C9-2C05-D025-D408-39443C6C7B7D}"/>
          </ac:spMkLst>
        </pc:spChg>
        <pc:spChg chg="del mod topLvl">
          <ac:chgData name="Thiago Henrique Gomes Panini" userId="cc6a5c77081c362d" providerId="LiveId" clId="{C68F2E4B-8156-457D-A28A-6160FCC5262C}" dt="2023-06-30T21:31:05.044" v="8071" actId="478"/>
          <ac:spMkLst>
            <pc:docMk/>
            <pc:sldMk cId="2216522868" sldId="341"/>
            <ac:spMk id="3490" creationId="{10144B3F-78A0-D861-A2CA-038D9D11EDD4}"/>
          </ac:spMkLst>
        </pc:spChg>
        <pc:spChg chg="del mod topLvl">
          <ac:chgData name="Thiago Henrique Gomes Panini" userId="cc6a5c77081c362d" providerId="LiveId" clId="{C68F2E4B-8156-457D-A28A-6160FCC5262C}" dt="2023-06-30T21:31:05.044" v="8071" actId="478"/>
          <ac:spMkLst>
            <pc:docMk/>
            <pc:sldMk cId="2216522868" sldId="341"/>
            <ac:spMk id="3491" creationId="{A0E0BDD5-041B-818E-7592-BCE2D4686C55}"/>
          </ac:spMkLst>
        </pc:spChg>
        <pc:spChg chg="del mod topLvl">
          <ac:chgData name="Thiago Henrique Gomes Panini" userId="cc6a5c77081c362d" providerId="LiveId" clId="{C68F2E4B-8156-457D-A28A-6160FCC5262C}" dt="2023-06-30T21:31:05.044" v="8071" actId="478"/>
          <ac:spMkLst>
            <pc:docMk/>
            <pc:sldMk cId="2216522868" sldId="341"/>
            <ac:spMk id="3492" creationId="{02EFBD50-3E24-8198-9B80-5C53899D8AC8}"/>
          </ac:spMkLst>
        </pc:spChg>
        <pc:spChg chg="del mod topLvl">
          <ac:chgData name="Thiago Henrique Gomes Panini" userId="cc6a5c77081c362d" providerId="LiveId" clId="{C68F2E4B-8156-457D-A28A-6160FCC5262C}" dt="2023-06-30T21:31:05.044" v="8071" actId="478"/>
          <ac:spMkLst>
            <pc:docMk/>
            <pc:sldMk cId="2216522868" sldId="341"/>
            <ac:spMk id="3493" creationId="{BDD94374-FEBD-CAD0-A68F-DBE47F0D930E}"/>
          </ac:spMkLst>
        </pc:spChg>
        <pc:spChg chg="add del mod">
          <ac:chgData name="Thiago Henrique Gomes Panini" userId="cc6a5c77081c362d" providerId="LiveId" clId="{C68F2E4B-8156-457D-A28A-6160FCC5262C}" dt="2023-06-30T21:30:20.888" v="8060" actId="478"/>
          <ac:spMkLst>
            <pc:docMk/>
            <pc:sldMk cId="2216522868" sldId="341"/>
            <ac:spMk id="3494" creationId="{6F72BB5E-36DD-977E-DB39-65FCA3399D64}"/>
          </ac:spMkLst>
        </pc:spChg>
        <pc:spChg chg="add mod">
          <ac:chgData name="Thiago Henrique Gomes Panini" userId="cc6a5c77081c362d" providerId="LiveId" clId="{C68F2E4B-8156-457D-A28A-6160FCC5262C}" dt="2023-06-30T21:30:58.103" v="8069" actId="164"/>
          <ac:spMkLst>
            <pc:docMk/>
            <pc:sldMk cId="2216522868" sldId="341"/>
            <ac:spMk id="3495" creationId="{97DFECDE-D768-7747-FE2D-376A2BCFE53C}"/>
          </ac:spMkLst>
        </pc:spChg>
        <pc:spChg chg="add mod">
          <ac:chgData name="Thiago Henrique Gomes Panini" userId="cc6a5c77081c362d" providerId="LiveId" clId="{C68F2E4B-8156-457D-A28A-6160FCC5262C}" dt="2023-06-30T21:30:58.103" v="8069" actId="164"/>
          <ac:spMkLst>
            <pc:docMk/>
            <pc:sldMk cId="2216522868" sldId="341"/>
            <ac:spMk id="3496" creationId="{B458321A-9D24-9C27-5E50-913E23C6B998}"/>
          </ac:spMkLst>
        </pc:spChg>
        <pc:spChg chg="add mod">
          <ac:chgData name="Thiago Henrique Gomes Panini" userId="cc6a5c77081c362d" providerId="LiveId" clId="{C68F2E4B-8156-457D-A28A-6160FCC5262C}" dt="2023-06-30T21:30:58.103" v="8069" actId="164"/>
          <ac:spMkLst>
            <pc:docMk/>
            <pc:sldMk cId="2216522868" sldId="341"/>
            <ac:spMk id="3497" creationId="{1159937D-2D0A-7527-A363-9588A1EE1684}"/>
          </ac:spMkLst>
        </pc:spChg>
        <pc:spChg chg="add mod">
          <ac:chgData name="Thiago Henrique Gomes Panini" userId="cc6a5c77081c362d" providerId="LiveId" clId="{C68F2E4B-8156-457D-A28A-6160FCC5262C}" dt="2023-06-30T21:30:58.103" v="8069" actId="164"/>
          <ac:spMkLst>
            <pc:docMk/>
            <pc:sldMk cId="2216522868" sldId="341"/>
            <ac:spMk id="3498" creationId="{AEDD9F4E-FF50-FD06-9870-23260A5BC848}"/>
          </ac:spMkLst>
        </pc:spChg>
        <pc:spChg chg="add mod">
          <ac:chgData name="Thiago Henrique Gomes Panini" userId="cc6a5c77081c362d" providerId="LiveId" clId="{C68F2E4B-8156-457D-A28A-6160FCC5262C}" dt="2023-06-30T21:30:58.103" v="8069" actId="164"/>
          <ac:spMkLst>
            <pc:docMk/>
            <pc:sldMk cId="2216522868" sldId="341"/>
            <ac:spMk id="3499" creationId="{9CAA0547-299F-3A1A-B23F-A5B74761AD2A}"/>
          </ac:spMkLst>
        </pc:spChg>
        <pc:spChg chg="add mod">
          <ac:chgData name="Thiago Henrique Gomes Panini" userId="cc6a5c77081c362d" providerId="LiveId" clId="{C68F2E4B-8156-457D-A28A-6160FCC5262C}" dt="2023-06-30T21:30:58.103" v="8069" actId="164"/>
          <ac:spMkLst>
            <pc:docMk/>
            <pc:sldMk cId="2216522868" sldId="341"/>
            <ac:spMk id="3500" creationId="{0C781886-2A1B-B029-1077-80DDF0927F14}"/>
          </ac:spMkLst>
        </pc:spChg>
        <pc:spChg chg="add mod">
          <ac:chgData name="Thiago Henrique Gomes Panini" userId="cc6a5c77081c362d" providerId="LiveId" clId="{C68F2E4B-8156-457D-A28A-6160FCC5262C}" dt="2023-06-30T21:30:58.103" v="8069" actId="164"/>
          <ac:spMkLst>
            <pc:docMk/>
            <pc:sldMk cId="2216522868" sldId="341"/>
            <ac:spMk id="3501" creationId="{9B909AC8-0E9E-9B84-1C2A-8E0B5E5769B9}"/>
          </ac:spMkLst>
        </pc:spChg>
        <pc:spChg chg="add mod">
          <ac:chgData name="Thiago Henrique Gomes Panini" userId="cc6a5c77081c362d" providerId="LiveId" clId="{C68F2E4B-8156-457D-A28A-6160FCC5262C}" dt="2023-06-30T21:30:58.103" v="8069" actId="164"/>
          <ac:spMkLst>
            <pc:docMk/>
            <pc:sldMk cId="2216522868" sldId="341"/>
            <ac:spMk id="3502" creationId="{2E470229-A896-0AC4-E7C1-4451046036F4}"/>
          </ac:spMkLst>
        </pc:spChg>
        <pc:spChg chg="add mod">
          <ac:chgData name="Thiago Henrique Gomes Panini" userId="cc6a5c77081c362d" providerId="LiveId" clId="{C68F2E4B-8156-457D-A28A-6160FCC5262C}" dt="2023-06-30T21:30:58.103" v="8069" actId="164"/>
          <ac:spMkLst>
            <pc:docMk/>
            <pc:sldMk cId="2216522868" sldId="341"/>
            <ac:spMk id="3503" creationId="{3517B34D-62A8-A18F-8F24-0965D27E807C}"/>
          </ac:spMkLst>
        </pc:spChg>
        <pc:spChg chg="add mod">
          <ac:chgData name="Thiago Henrique Gomes Panini" userId="cc6a5c77081c362d" providerId="LiveId" clId="{C68F2E4B-8156-457D-A28A-6160FCC5262C}" dt="2023-06-30T21:30:58.103" v="8069" actId="164"/>
          <ac:spMkLst>
            <pc:docMk/>
            <pc:sldMk cId="2216522868" sldId="341"/>
            <ac:spMk id="3504" creationId="{5BC61518-6A95-D9B4-B726-5B227F8404BB}"/>
          </ac:spMkLst>
        </pc:spChg>
        <pc:spChg chg="add mod">
          <ac:chgData name="Thiago Henrique Gomes Panini" userId="cc6a5c77081c362d" providerId="LiveId" clId="{C68F2E4B-8156-457D-A28A-6160FCC5262C}" dt="2023-06-30T21:30:58.103" v="8069" actId="164"/>
          <ac:spMkLst>
            <pc:docMk/>
            <pc:sldMk cId="2216522868" sldId="341"/>
            <ac:spMk id="3505" creationId="{7C0682A9-882F-E9F8-3B84-A0F5DB18F65F}"/>
          </ac:spMkLst>
        </pc:spChg>
        <pc:spChg chg="add mod">
          <ac:chgData name="Thiago Henrique Gomes Panini" userId="cc6a5c77081c362d" providerId="LiveId" clId="{C68F2E4B-8156-457D-A28A-6160FCC5262C}" dt="2023-06-30T21:30:58.103" v="8069" actId="164"/>
          <ac:spMkLst>
            <pc:docMk/>
            <pc:sldMk cId="2216522868" sldId="341"/>
            <ac:spMk id="3506" creationId="{4985D658-BA8C-994D-FCF2-CB7831802B4D}"/>
          </ac:spMkLst>
        </pc:spChg>
        <pc:spChg chg="add mod">
          <ac:chgData name="Thiago Henrique Gomes Panini" userId="cc6a5c77081c362d" providerId="LiveId" clId="{C68F2E4B-8156-457D-A28A-6160FCC5262C}" dt="2023-06-30T21:30:58.103" v="8069" actId="164"/>
          <ac:spMkLst>
            <pc:docMk/>
            <pc:sldMk cId="2216522868" sldId="341"/>
            <ac:spMk id="3507" creationId="{CFA5E495-462C-CF33-9A4E-6E14A4C8CE57}"/>
          </ac:spMkLst>
        </pc:spChg>
        <pc:spChg chg="add mod">
          <ac:chgData name="Thiago Henrique Gomes Panini" userId="cc6a5c77081c362d" providerId="LiveId" clId="{C68F2E4B-8156-457D-A28A-6160FCC5262C}" dt="2023-06-30T21:30:58.103" v="8069" actId="164"/>
          <ac:spMkLst>
            <pc:docMk/>
            <pc:sldMk cId="2216522868" sldId="341"/>
            <ac:spMk id="3508" creationId="{5FC7719C-2B22-E5F5-7B42-4BD298A0F550}"/>
          </ac:spMkLst>
        </pc:spChg>
        <pc:spChg chg="add mod">
          <ac:chgData name="Thiago Henrique Gomes Panini" userId="cc6a5c77081c362d" providerId="LiveId" clId="{C68F2E4B-8156-457D-A28A-6160FCC5262C}" dt="2023-06-30T21:30:58.103" v="8069" actId="164"/>
          <ac:spMkLst>
            <pc:docMk/>
            <pc:sldMk cId="2216522868" sldId="341"/>
            <ac:spMk id="3509" creationId="{F0E6B88D-C43B-5C2E-CF8A-982C0C23219A}"/>
          </ac:spMkLst>
        </pc:spChg>
        <pc:spChg chg="add mod">
          <ac:chgData name="Thiago Henrique Gomes Panini" userId="cc6a5c77081c362d" providerId="LiveId" clId="{C68F2E4B-8156-457D-A28A-6160FCC5262C}" dt="2023-06-30T21:30:58.103" v="8069" actId="164"/>
          <ac:spMkLst>
            <pc:docMk/>
            <pc:sldMk cId="2216522868" sldId="341"/>
            <ac:spMk id="3510" creationId="{39B4835F-4FBE-F697-60A1-7CE1F25C5EE0}"/>
          </ac:spMkLst>
        </pc:spChg>
        <pc:spChg chg="add del mod">
          <ac:chgData name="Thiago Henrique Gomes Panini" userId="cc6a5c77081c362d" providerId="LiveId" clId="{C68F2E4B-8156-457D-A28A-6160FCC5262C}" dt="2023-06-30T21:30:34.401" v="8061" actId="478"/>
          <ac:spMkLst>
            <pc:docMk/>
            <pc:sldMk cId="2216522868" sldId="341"/>
            <ac:spMk id="3511" creationId="{A7FE086A-1EDC-F0EF-45AD-64465D7AB141}"/>
          </ac:spMkLst>
        </pc:spChg>
        <pc:spChg chg="add del mod">
          <ac:chgData name="Thiago Henrique Gomes Panini" userId="cc6a5c77081c362d" providerId="LiveId" clId="{C68F2E4B-8156-457D-A28A-6160FCC5262C}" dt="2023-06-30T21:30:34.401" v="8061" actId="478"/>
          <ac:spMkLst>
            <pc:docMk/>
            <pc:sldMk cId="2216522868" sldId="341"/>
            <ac:spMk id="3512" creationId="{25CD7E93-612B-7FE8-92CD-C934DBDD2712}"/>
          </ac:spMkLst>
        </pc:spChg>
        <pc:spChg chg="add del mod">
          <ac:chgData name="Thiago Henrique Gomes Panini" userId="cc6a5c77081c362d" providerId="LiveId" clId="{C68F2E4B-8156-457D-A28A-6160FCC5262C}" dt="2023-06-30T21:30:34.401" v="8061" actId="478"/>
          <ac:spMkLst>
            <pc:docMk/>
            <pc:sldMk cId="2216522868" sldId="341"/>
            <ac:spMk id="3513" creationId="{63A347D7-1659-DC1A-B4A1-0F7CF6F205D9}"/>
          </ac:spMkLst>
        </pc:spChg>
        <pc:spChg chg="add del mod">
          <ac:chgData name="Thiago Henrique Gomes Panini" userId="cc6a5c77081c362d" providerId="LiveId" clId="{C68F2E4B-8156-457D-A28A-6160FCC5262C}" dt="2023-06-30T21:30:34.401" v="8061" actId="478"/>
          <ac:spMkLst>
            <pc:docMk/>
            <pc:sldMk cId="2216522868" sldId="341"/>
            <ac:spMk id="3514" creationId="{199D6CAC-AAB4-B059-F4E5-9AF558A781F8}"/>
          </ac:spMkLst>
        </pc:spChg>
        <pc:spChg chg="add del mod">
          <ac:chgData name="Thiago Henrique Gomes Panini" userId="cc6a5c77081c362d" providerId="LiveId" clId="{C68F2E4B-8156-457D-A28A-6160FCC5262C}" dt="2023-06-30T21:30:35.993" v="8062" actId="478"/>
          <ac:spMkLst>
            <pc:docMk/>
            <pc:sldMk cId="2216522868" sldId="341"/>
            <ac:spMk id="3515" creationId="{9963F505-4771-4622-2E9C-F5E3046B6918}"/>
          </ac:spMkLst>
        </pc:spChg>
        <pc:spChg chg="add del mod">
          <ac:chgData name="Thiago Henrique Gomes Panini" userId="cc6a5c77081c362d" providerId="LiveId" clId="{C68F2E4B-8156-457D-A28A-6160FCC5262C}" dt="2023-06-30T21:30:34.401" v="8061" actId="478"/>
          <ac:spMkLst>
            <pc:docMk/>
            <pc:sldMk cId="2216522868" sldId="341"/>
            <ac:spMk id="3516" creationId="{624597F5-94AB-E4A5-B22F-D99FE89708DA}"/>
          </ac:spMkLst>
        </pc:spChg>
        <pc:spChg chg="add mod">
          <ac:chgData name="Thiago Henrique Gomes Panini" userId="cc6a5c77081c362d" providerId="LiveId" clId="{C68F2E4B-8156-457D-A28A-6160FCC5262C}" dt="2023-06-30T21:30:58.103" v="8069" actId="164"/>
          <ac:spMkLst>
            <pc:docMk/>
            <pc:sldMk cId="2216522868" sldId="341"/>
            <ac:spMk id="3517" creationId="{A495F687-9344-68BF-8E75-E6BB00A00653}"/>
          </ac:spMkLst>
        </pc:spChg>
        <pc:spChg chg="add mod">
          <ac:chgData name="Thiago Henrique Gomes Panini" userId="cc6a5c77081c362d" providerId="LiveId" clId="{C68F2E4B-8156-457D-A28A-6160FCC5262C}" dt="2023-06-30T21:30:58.103" v="8069" actId="164"/>
          <ac:spMkLst>
            <pc:docMk/>
            <pc:sldMk cId="2216522868" sldId="341"/>
            <ac:spMk id="3518" creationId="{3F0A2FDE-EC38-7575-F07E-0F9E3C6AF3EA}"/>
          </ac:spMkLst>
        </pc:spChg>
        <pc:spChg chg="add mod">
          <ac:chgData name="Thiago Henrique Gomes Panini" userId="cc6a5c77081c362d" providerId="LiveId" clId="{C68F2E4B-8156-457D-A28A-6160FCC5262C}" dt="2023-06-30T21:30:58.103" v="8069" actId="164"/>
          <ac:spMkLst>
            <pc:docMk/>
            <pc:sldMk cId="2216522868" sldId="341"/>
            <ac:spMk id="3519" creationId="{70EAA541-9E59-A53C-122E-352E1AFC5136}"/>
          </ac:spMkLst>
        </pc:spChg>
        <pc:spChg chg="add mod">
          <ac:chgData name="Thiago Henrique Gomes Panini" userId="cc6a5c77081c362d" providerId="LiveId" clId="{C68F2E4B-8156-457D-A28A-6160FCC5262C}" dt="2023-06-30T21:30:58.103" v="8069" actId="164"/>
          <ac:spMkLst>
            <pc:docMk/>
            <pc:sldMk cId="2216522868" sldId="341"/>
            <ac:spMk id="3520" creationId="{EDDCA5D7-2B66-9403-65BD-A87DD342C0E1}"/>
          </ac:spMkLst>
        </pc:spChg>
        <pc:spChg chg="add mod">
          <ac:chgData name="Thiago Henrique Gomes Panini" userId="cc6a5c77081c362d" providerId="LiveId" clId="{C68F2E4B-8156-457D-A28A-6160FCC5262C}" dt="2023-06-30T21:30:58.103" v="8069" actId="164"/>
          <ac:spMkLst>
            <pc:docMk/>
            <pc:sldMk cId="2216522868" sldId="341"/>
            <ac:spMk id="3521" creationId="{CA063D16-37CB-FAD1-E87F-70ED52DF3EDE}"/>
          </ac:spMkLst>
        </pc:spChg>
        <pc:spChg chg="add mod">
          <ac:chgData name="Thiago Henrique Gomes Panini" userId="cc6a5c77081c362d" providerId="LiveId" clId="{C68F2E4B-8156-457D-A28A-6160FCC5262C}" dt="2023-06-30T21:30:58.103" v="8069" actId="164"/>
          <ac:spMkLst>
            <pc:docMk/>
            <pc:sldMk cId="2216522868" sldId="341"/>
            <ac:spMk id="3522" creationId="{3F8DB0F3-297C-9552-2CE3-6EC40674A95E}"/>
          </ac:spMkLst>
        </pc:spChg>
        <pc:spChg chg="add mod">
          <ac:chgData name="Thiago Henrique Gomes Panini" userId="cc6a5c77081c362d" providerId="LiveId" clId="{C68F2E4B-8156-457D-A28A-6160FCC5262C}" dt="2023-06-30T21:30:58.103" v="8069" actId="164"/>
          <ac:spMkLst>
            <pc:docMk/>
            <pc:sldMk cId="2216522868" sldId="341"/>
            <ac:spMk id="3523" creationId="{90096293-90C2-1E4F-0194-C9E8076BD321}"/>
          </ac:spMkLst>
        </pc:spChg>
        <pc:spChg chg="add mod">
          <ac:chgData name="Thiago Henrique Gomes Panini" userId="cc6a5c77081c362d" providerId="LiveId" clId="{C68F2E4B-8156-457D-A28A-6160FCC5262C}" dt="2023-06-30T21:30:58.103" v="8069" actId="164"/>
          <ac:spMkLst>
            <pc:docMk/>
            <pc:sldMk cId="2216522868" sldId="341"/>
            <ac:spMk id="3524" creationId="{37C53471-D492-96B7-D483-7D78202B9570}"/>
          </ac:spMkLst>
        </pc:spChg>
        <pc:spChg chg="add mod">
          <ac:chgData name="Thiago Henrique Gomes Panini" userId="cc6a5c77081c362d" providerId="LiveId" clId="{C68F2E4B-8156-457D-A28A-6160FCC5262C}" dt="2023-06-30T21:30:58.103" v="8069" actId="164"/>
          <ac:spMkLst>
            <pc:docMk/>
            <pc:sldMk cId="2216522868" sldId="341"/>
            <ac:spMk id="3525" creationId="{D9C1B39D-C4B9-F548-D4A1-16BFB90BCED6}"/>
          </ac:spMkLst>
        </pc:spChg>
        <pc:spChg chg="add mod">
          <ac:chgData name="Thiago Henrique Gomes Panini" userId="cc6a5c77081c362d" providerId="LiveId" clId="{C68F2E4B-8156-457D-A28A-6160FCC5262C}" dt="2023-06-30T21:30:58.103" v="8069" actId="164"/>
          <ac:spMkLst>
            <pc:docMk/>
            <pc:sldMk cId="2216522868" sldId="341"/>
            <ac:spMk id="3526" creationId="{F7568C7C-84AA-E361-B01A-A87AED7EDAF0}"/>
          </ac:spMkLst>
        </pc:spChg>
        <pc:spChg chg="add mod">
          <ac:chgData name="Thiago Henrique Gomes Panini" userId="cc6a5c77081c362d" providerId="LiveId" clId="{C68F2E4B-8156-457D-A28A-6160FCC5262C}" dt="2023-06-30T21:30:58.103" v="8069" actId="164"/>
          <ac:spMkLst>
            <pc:docMk/>
            <pc:sldMk cId="2216522868" sldId="341"/>
            <ac:spMk id="3527" creationId="{1783BAB0-269D-8BB1-B4BB-33B7BBE22509}"/>
          </ac:spMkLst>
        </pc:spChg>
        <pc:spChg chg="add mod">
          <ac:chgData name="Thiago Henrique Gomes Panini" userId="cc6a5c77081c362d" providerId="LiveId" clId="{C68F2E4B-8156-457D-A28A-6160FCC5262C}" dt="2023-06-30T21:30:58.103" v="8069" actId="164"/>
          <ac:spMkLst>
            <pc:docMk/>
            <pc:sldMk cId="2216522868" sldId="341"/>
            <ac:spMk id="3528" creationId="{5057AC65-10B7-5D4D-F7E2-32ACFD164384}"/>
          </ac:spMkLst>
        </pc:spChg>
        <pc:spChg chg="add mod">
          <ac:chgData name="Thiago Henrique Gomes Panini" userId="cc6a5c77081c362d" providerId="LiveId" clId="{C68F2E4B-8156-457D-A28A-6160FCC5262C}" dt="2023-06-30T21:30:58.103" v="8069" actId="164"/>
          <ac:spMkLst>
            <pc:docMk/>
            <pc:sldMk cId="2216522868" sldId="341"/>
            <ac:spMk id="3529" creationId="{C492D2BA-AB14-EFAF-CB5F-1BF06BFAD960}"/>
          </ac:spMkLst>
        </pc:spChg>
        <pc:spChg chg="add mod">
          <ac:chgData name="Thiago Henrique Gomes Panini" userId="cc6a5c77081c362d" providerId="LiveId" clId="{C68F2E4B-8156-457D-A28A-6160FCC5262C}" dt="2023-06-30T21:30:58.103" v="8069" actId="164"/>
          <ac:spMkLst>
            <pc:docMk/>
            <pc:sldMk cId="2216522868" sldId="341"/>
            <ac:spMk id="3530" creationId="{CCE51ABA-9AD0-B412-E426-86D4A25D2C7C}"/>
          </ac:spMkLst>
        </pc:spChg>
        <pc:spChg chg="add mod">
          <ac:chgData name="Thiago Henrique Gomes Panini" userId="cc6a5c77081c362d" providerId="LiveId" clId="{C68F2E4B-8156-457D-A28A-6160FCC5262C}" dt="2023-06-30T21:30:58.103" v="8069" actId="164"/>
          <ac:spMkLst>
            <pc:docMk/>
            <pc:sldMk cId="2216522868" sldId="341"/>
            <ac:spMk id="3531" creationId="{A5D2092D-3AF7-4362-C437-A3BA3568A44D}"/>
          </ac:spMkLst>
        </pc:spChg>
        <pc:spChg chg="add mod">
          <ac:chgData name="Thiago Henrique Gomes Panini" userId="cc6a5c77081c362d" providerId="LiveId" clId="{C68F2E4B-8156-457D-A28A-6160FCC5262C}" dt="2023-06-30T21:34:43.605" v="8303" actId="164"/>
          <ac:spMkLst>
            <pc:docMk/>
            <pc:sldMk cId="2216522868" sldId="341"/>
            <ac:spMk id="3534" creationId="{CD373F82-2462-4A09-75F4-2E3E9264FC9B}"/>
          </ac:spMkLst>
        </pc:spChg>
        <pc:spChg chg="add mod">
          <ac:chgData name="Thiago Henrique Gomes Panini" userId="cc6a5c77081c362d" providerId="LiveId" clId="{C68F2E4B-8156-457D-A28A-6160FCC5262C}" dt="2023-07-01T17:39:30.122" v="8923" actId="14100"/>
          <ac:spMkLst>
            <pc:docMk/>
            <pc:sldMk cId="2216522868" sldId="341"/>
            <ac:spMk id="3535" creationId="{0CA135E2-B3D1-B61D-7E97-6BE94D0BF035}"/>
          </ac:spMkLst>
        </pc:spChg>
        <pc:spChg chg="mod">
          <ac:chgData name="Thiago Henrique Gomes Panini" userId="cc6a5c77081c362d" providerId="LiveId" clId="{C68F2E4B-8156-457D-A28A-6160FCC5262C}" dt="2023-06-30T21:33:41.092" v="8219"/>
          <ac:spMkLst>
            <pc:docMk/>
            <pc:sldMk cId="2216522868" sldId="341"/>
            <ac:spMk id="3537" creationId="{F027E436-41C6-ADD2-FE0C-B064729AA179}"/>
          </ac:spMkLst>
        </pc:spChg>
        <pc:spChg chg="mod">
          <ac:chgData name="Thiago Henrique Gomes Panini" userId="cc6a5c77081c362d" providerId="LiveId" clId="{C68F2E4B-8156-457D-A28A-6160FCC5262C}" dt="2023-06-30T21:33:41.092" v="8219"/>
          <ac:spMkLst>
            <pc:docMk/>
            <pc:sldMk cId="2216522868" sldId="341"/>
            <ac:spMk id="3538" creationId="{0A04FA23-246D-5180-C777-2981EB412564}"/>
          </ac:spMkLst>
        </pc:spChg>
        <pc:spChg chg="mod">
          <ac:chgData name="Thiago Henrique Gomes Panini" userId="cc6a5c77081c362d" providerId="LiveId" clId="{C68F2E4B-8156-457D-A28A-6160FCC5262C}" dt="2023-06-30T21:33:41.092" v="8219"/>
          <ac:spMkLst>
            <pc:docMk/>
            <pc:sldMk cId="2216522868" sldId="341"/>
            <ac:spMk id="3539" creationId="{1EECEA6B-AB0B-685E-B3F1-D9E4D03AEB17}"/>
          </ac:spMkLst>
        </pc:spChg>
        <pc:spChg chg="mod">
          <ac:chgData name="Thiago Henrique Gomes Panini" userId="cc6a5c77081c362d" providerId="LiveId" clId="{C68F2E4B-8156-457D-A28A-6160FCC5262C}" dt="2023-06-30T21:33:41.092" v="8219"/>
          <ac:spMkLst>
            <pc:docMk/>
            <pc:sldMk cId="2216522868" sldId="341"/>
            <ac:spMk id="3540" creationId="{94FC6C60-95B4-BE68-8093-0142D242CBA3}"/>
          </ac:spMkLst>
        </pc:spChg>
        <pc:spChg chg="mod">
          <ac:chgData name="Thiago Henrique Gomes Panini" userId="cc6a5c77081c362d" providerId="LiveId" clId="{C68F2E4B-8156-457D-A28A-6160FCC5262C}" dt="2023-06-30T21:33:41.092" v="8219"/>
          <ac:spMkLst>
            <pc:docMk/>
            <pc:sldMk cId="2216522868" sldId="341"/>
            <ac:spMk id="3541" creationId="{E76D03A9-EC26-A5AD-87E6-2AA7306F3D98}"/>
          </ac:spMkLst>
        </pc:spChg>
        <pc:spChg chg="mod">
          <ac:chgData name="Thiago Henrique Gomes Panini" userId="cc6a5c77081c362d" providerId="LiveId" clId="{C68F2E4B-8156-457D-A28A-6160FCC5262C}" dt="2023-06-30T21:33:41.092" v="8219"/>
          <ac:spMkLst>
            <pc:docMk/>
            <pc:sldMk cId="2216522868" sldId="341"/>
            <ac:spMk id="3542" creationId="{DFBCC940-EFE5-FD6F-AB1E-F984F956FBD1}"/>
          </ac:spMkLst>
        </pc:spChg>
        <pc:spChg chg="mod">
          <ac:chgData name="Thiago Henrique Gomes Panini" userId="cc6a5c77081c362d" providerId="LiveId" clId="{C68F2E4B-8156-457D-A28A-6160FCC5262C}" dt="2023-06-30T21:33:41.092" v="8219"/>
          <ac:spMkLst>
            <pc:docMk/>
            <pc:sldMk cId="2216522868" sldId="341"/>
            <ac:spMk id="3543" creationId="{A4850C9A-96A9-02D5-4D70-1A8CEB59AEF6}"/>
          </ac:spMkLst>
        </pc:spChg>
        <pc:spChg chg="mod">
          <ac:chgData name="Thiago Henrique Gomes Panini" userId="cc6a5c77081c362d" providerId="LiveId" clId="{C68F2E4B-8156-457D-A28A-6160FCC5262C}" dt="2023-06-30T21:33:41.092" v="8219"/>
          <ac:spMkLst>
            <pc:docMk/>
            <pc:sldMk cId="2216522868" sldId="341"/>
            <ac:spMk id="3544" creationId="{F7E808E1-4048-DAAA-6385-2B04853B7B2F}"/>
          </ac:spMkLst>
        </pc:spChg>
        <pc:spChg chg="mod">
          <ac:chgData name="Thiago Henrique Gomes Panini" userId="cc6a5c77081c362d" providerId="LiveId" clId="{C68F2E4B-8156-457D-A28A-6160FCC5262C}" dt="2023-06-30T21:33:41.092" v="8219"/>
          <ac:spMkLst>
            <pc:docMk/>
            <pc:sldMk cId="2216522868" sldId="341"/>
            <ac:spMk id="3545" creationId="{BD88320B-540F-15DD-9D23-D8E171FF10C9}"/>
          </ac:spMkLst>
        </pc:spChg>
        <pc:spChg chg="mod">
          <ac:chgData name="Thiago Henrique Gomes Panini" userId="cc6a5c77081c362d" providerId="LiveId" clId="{C68F2E4B-8156-457D-A28A-6160FCC5262C}" dt="2023-06-30T21:33:41.092" v="8219"/>
          <ac:spMkLst>
            <pc:docMk/>
            <pc:sldMk cId="2216522868" sldId="341"/>
            <ac:spMk id="3546" creationId="{5F362E0B-C698-CFD5-E3D1-0079F55E8AAB}"/>
          </ac:spMkLst>
        </pc:spChg>
        <pc:spChg chg="mod">
          <ac:chgData name="Thiago Henrique Gomes Panini" userId="cc6a5c77081c362d" providerId="LiveId" clId="{C68F2E4B-8156-457D-A28A-6160FCC5262C}" dt="2023-06-30T21:33:41.092" v="8219"/>
          <ac:spMkLst>
            <pc:docMk/>
            <pc:sldMk cId="2216522868" sldId="341"/>
            <ac:spMk id="3547" creationId="{CB893EDE-DDE5-D78D-F42A-D70413D5BC3E}"/>
          </ac:spMkLst>
        </pc:spChg>
        <pc:spChg chg="mod">
          <ac:chgData name="Thiago Henrique Gomes Panini" userId="cc6a5c77081c362d" providerId="LiveId" clId="{C68F2E4B-8156-457D-A28A-6160FCC5262C}" dt="2023-06-30T21:33:41.092" v="8219"/>
          <ac:spMkLst>
            <pc:docMk/>
            <pc:sldMk cId="2216522868" sldId="341"/>
            <ac:spMk id="3548" creationId="{52044E0C-0947-CD46-C43B-F87D60748C5A}"/>
          </ac:spMkLst>
        </pc:spChg>
        <pc:spChg chg="mod">
          <ac:chgData name="Thiago Henrique Gomes Panini" userId="cc6a5c77081c362d" providerId="LiveId" clId="{C68F2E4B-8156-457D-A28A-6160FCC5262C}" dt="2023-06-30T21:33:41.092" v="8219"/>
          <ac:spMkLst>
            <pc:docMk/>
            <pc:sldMk cId="2216522868" sldId="341"/>
            <ac:spMk id="3549" creationId="{C886A4A0-A3E4-EF8F-F922-0D9D3F2451A6}"/>
          </ac:spMkLst>
        </pc:spChg>
        <pc:spChg chg="mod">
          <ac:chgData name="Thiago Henrique Gomes Panini" userId="cc6a5c77081c362d" providerId="LiveId" clId="{C68F2E4B-8156-457D-A28A-6160FCC5262C}" dt="2023-06-30T21:33:41.092" v="8219"/>
          <ac:spMkLst>
            <pc:docMk/>
            <pc:sldMk cId="2216522868" sldId="341"/>
            <ac:spMk id="3550" creationId="{EF46D9C4-7832-5A5A-FBE4-B9F5E438E60D}"/>
          </ac:spMkLst>
        </pc:spChg>
        <pc:spChg chg="mod">
          <ac:chgData name="Thiago Henrique Gomes Panini" userId="cc6a5c77081c362d" providerId="LiveId" clId="{C68F2E4B-8156-457D-A28A-6160FCC5262C}" dt="2023-06-30T21:33:41.092" v="8219"/>
          <ac:spMkLst>
            <pc:docMk/>
            <pc:sldMk cId="2216522868" sldId="341"/>
            <ac:spMk id="3551" creationId="{981B7E98-0B65-81E7-70F3-B0CBCD5DA80E}"/>
          </ac:spMkLst>
        </pc:spChg>
        <pc:spChg chg="mod">
          <ac:chgData name="Thiago Henrique Gomes Panini" userId="cc6a5c77081c362d" providerId="LiveId" clId="{C68F2E4B-8156-457D-A28A-6160FCC5262C}" dt="2023-06-30T21:33:41.092" v="8219"/>
          <ac:spMkLst>
            <pc:docMk/>
            <pc:sldMk cId="2216522868" sldId="341"/>
            <ac:spMk id="3552" creationId="{5AC16F34-6E33-B015-1763-4EAD2A4F1FB9}"/>
          </ac:spMkLst>
        </pc:spChg>
        <pc:spChg chg="mod">
          <ac:chgData name="Thiago Henrique Gomes Panini" userId="cc6a5c77081c362d" providerId="LiveId" clId="{C68F2E4B-8156-457D-A28A-6160FCC5262C}" dt="2023-06-30T21:33:41.092" v="8219"/>
          <ac:spMkLst>
            <pc:docMk/>
            <pc:sldMk cId="2216522868" sldId="341"/>
            <ac:spMk id="3553" creationId="{2EA4EAD3-4691-2C5D-261F-81531EF88CC9}"/>
          </ac:spMkLst>
        </pc:spChg>
        <pc:spChg chg="mod">
          <ac:chgData name="Thiago Henrique Gomes Panini" userId="cc6a5c77081c362d" providerId="LiveId" clId="{C68F2E4B-8156-457D-A28A-6160FCC5262C}" dt="2023-06-30T21:33:41.092" v="8219"/>
          <ac:spMkLst>
            <pc:docMk/>
            <pc:sldMk cId="2216522868" sldId="341"/>
            <ac:spMk id="3554" creationId="{3D255D58-0F27-8B3D-800E-8F98ABE09FA9}"/>
          </ac:spMkLst>
        </pc:spChg>
        <pc:spChg chg="mod">
          <ac:chgData name="Thiago Henrique Gomes Panini" userId="cc6a5c77081c362d" providerId="LiveId" clId="{C68F2E4B-8156-457D-A28A-6160FCC5262C}" dt="2023-06-30T21:33:41.092" v="8219"/>
          <ac:spMkLst>
            <pc:docMk/>
            <pc:sldMk cId="2216522868" sldId="341"/>
            <ac:spMk id="3555" creationId="{4399B236-0467-4C49-DCC6-9DFC944F5CE4}"/>
          </ac:spMkLst>
        </pc:spChg>
        <pc:spChg chg="mod">
          <ac:chgData name="Thiago Henrique Gomes Panini" userId="cc6a5c77081c362d" providerId="LiveId" clId="{C68F2E4B-8156-457D-A28A-6160FCC5262C}" dt="2023-06-30T21:33:41.092" v="8219"/>
          <ac:spMkLst>
            <pc:docMk/>
            <pc:sldMk cId="2216522868" sldId="341"/>
            <ac:spMk id="3556" creationId="{5D2EA81B-FE7E-4B09-DF05-803ABE1F5C54}"/>
          </ac:spMkLst>
        </pc:spChg>
        <pc:spChg chg="mod">
          <ac:chgData name="Thiago Henrique Gomes Panini" userId="cc6a5c77081c362d" providerId="LiveId" clId="{C68F2E4B-8156-457D-A28A-6160FCC5262C}" dt="2023-06-30T21:33:41.092" v="8219"/>
          <ac:spMkLst>
            <pc:docMk/>
            <pc:sldMk cId="2216522868" sldId="341"/>
            <ac:spMk id="3557" creationId="{A5FF1C80-A428-C6BA-3E74-83DD0D57A822}"/>
          </ac:spMkLst>
        </pc:spChg>
        <pc:spChg chg="mod">
          <ac:chgData name="Thiago Henrique Gomes Panini" userId="cc6a5c77081c362d" providerId="LiveId" clId="{C68F2E4B-8156-457D-A28A-6160FCC5262C}" dt="2023-06-30T21:33:41.092" v="8219"/>
          <ac:spMkLst>
            <pc:docMk/>
            <pc:sldMk cId="2216522868" sldId="341"/>
            <ac:spMk id="3558" creationId="{903FE25C-A05B-1729-9405-DB721E223F39}"/>
          </ac:spMkLst>
        </pc:spChg>
        <pc:spChg chg="mod">
          <ac:chgData name="Thiago Henrique Gomes Panini" userId="cc6a5c77081c362d" providerId="LiveId" clId="{C68F2E4B-8156-457D-A28A-6160FCC5262C}" dt="2023-06-30T21:33:41.092" v="8219"/>
          <ac:spMkLst>
            <pc:docMk/>
            <pc:sldMk cId="2216522868" sldId="341"/>
            <ac:spMk id="3559" creationId="{2DFA515E-24AA-0668-48E6-62E6B88E3A72}"/>
          </ac:spMkLst>
        </pc:spChg>
        <pc:spChg chg="mod">
          <ac:chgData name="Thiago Henrique Gomes Panini" userId="cc6a5c77081c362d" providerId="LiveId" clId="{C68F2E4B-8156-457D-A28A-6160FCC5262C}" dt="2023-06-30T21:33:41.092" v="8219"/>
          <ac:spMkLst>
            <pc:docMk/>
            <pc:sldMk cId="2216522868" sldId="341"/>
            <ac:spMk id="3560" creationId="{1307A8FC-DF57-08BD-2BAF-485BD44B3B94}"/>
          </ac:spMkLst>
        </pc:spChg>
        <pc:spChg chg="mod">
          <ac:chgData name="Thiago Henrique Gomes Panini" userId="cc6a5c77081c362d" providerId="LiveId" clId="{C68F2E4B-8156-457D-A28A-6160FCC5262C}" dt="2023-06-30T21:33:41.092" v="8219"/>
          <ac:spMkLst>
            <pc:docMk/>
            <pc:sldMk cId="2216522868" sldId="341"/>
            <ac:spMk id="3561" creationId="{EBA9470D-DCA1-6231-F6D3-4470357A998B}"/>
          </ac:spMkLst>
        </pc:spChg>
        <pc:spChg chg="mod">
          <ac:chgData name="Thiago Henrique Gomes Panini" userId="cc6a5c77081c362d" providerId="LiveId" clId="{C68F2E4B-8156-457D-A28A-6160FCC5262C}" dt="2023-06-30T21:33:41.092" v="8219"/>
          <ac:spMkLst>
            <pc:docMk/>
            <pc:sldMk cId="2216522868" sldId="341"/>
            <ac:spMk id="3562" creationId="{FF99909E-6A53-6E2D-DBDC-3C19EEEDEF58}"/>
          </ac:spMkLst>
        </pc:spChg>
        <pc:spChg chg="mod">
          <ac:chgData name="Thiago Henrique Gomes Panini" userId="cc6a5c77081c362d" providerId="LiveId" clId="{C68F2E4B-8156-457D-A28A-6160FCC5262C}" dt="2023-06-30T21:33:41.092" v="8219"/>
          <ac:spMkLst>
            <pc:docMk/>
            <pc:sldMk cId="2216522868" sldId="341"/>
            <ac:spMk id="3563" creationId="{CA3B38E5-2C0F-73A1-0091-4DD05DCF8B5A}"/>
          </ac:spMkLst>
        </pc:spChg>
        <pc:spChg chg="mod">
          <ac:chgData name="Thiago Henrique Gomes Panini" userId="cc6a5c77081c362d" providerId="LiveId" clId="{C68F2E4B-8156-457D-A28A-6160FCC5262C}" dt="2023-06-30T21:33:41.092" v="8219"/>
          <ac:spMkLst>
            <pc:docMk/>
            <pc:sldMk cId="2216522868" sldId="341"/>
            <ac:spMk id="3564" creationId="{366A2DBF-70C5-B179-8710-B4BB56633101}"/>
          </ac:spMkLst>
        </pc:spChg>
        <pc:spChg chg="mod">
          <ac:chgData name="Thiago Henrique Gomes Panini" userId="cc6a5c77081c362d" providerId="LiveId" clId="{C68F2E4B-8156-457D-A28A-6160FCC5262C}" dt="2023-06-30T21:33:41.092" v="8219"/>
          <ac:spMkLst>
            <pc:docMk/>
            <pc:sldMk cId="2216522868" sldId="341"/>
            <ac:spMk id="3565" creationId="{19F2F89A-7B9D-908E-7648-D5D2B39154F3}"/>
          </ac:spMkLst>
        </pc:spChg>
        <pc:spChg chg="mod">
          <ac:chgData name="Thiago Henrique Gomes Panini" userId="cc6a5c77081c362d" providerId="LiveId" clId="{C68F2E4B-8156-457D-A28A-6160FCC5262C}" dt="2023-06-30T21:33:41.092" v="8219"/>
          <ac:spMkLst>
            <pc:docMk/>
            <pc:sldMk cId="2216522868" sldId="341"/>
            <ac:spMk id="3566" creationId="{272B1EB3-C1D6-88F4-C0F7-4FCC4CFB9AE7}"/>
          </ac:spMkLst>
        </pc:spChg>
        <pc:spChg chg="mod">
          <ac:chgData name="Thiago Henrique Gomes Panini" userId="cc6a5c77081c362d" providerId="LiveId" clId="{C68F2E4B-8156-457D-A28A-6160FCC5262C}" dt="2023-06-30T21:33:41.092" v="8219"/>
          <ac:spMkLst>
            <pc:docMk/>
            <pc:sldMk cId="2216522868" sldId="341"/>
            <ac:spMk id="3567" creationId="{62F68035-2C9B-DFC6-7D3B-D7361C0A0A36}"/>
          </ac:spMkLst>
        </pc:spChg>
        <pc:spChg chg="mod">
          <ac:chgData name="Thiago Henrique Gomes Panini" userId="cc6a5c77081c362d" providerId="LiveId" clId="{C68F2E4B-8156-457D-A28A-6160FCC5262C}" dt="2023-06-30T21:33:41.092" v="8219"/>
          <ac:spMkLst>
            <pc:docMk/>
            <pc:sldMk cId="2216522868" sldId="341"/>
            <ac:spMk id="3568" creationId="{874581F4-009B-F962-660B-A7BFBE86821A}"/>
          </ac:spMkLst>
        </pc:spChg>
        <pc:spChg chg="mod">
          <ac:chgData name="Thiago Henrique Gomes Panini" userId="cc6a5c77081c362d" providerId="LiveId" clId="{C68F2E4B-8156-457D-A28A-6160FCC5262C}" dt="2023-06-30T21:33:41.092" v="8219"/>
          <ac:spMkLst>
            <pc:docMk/>
            <pc:sldMk cId="2216522868" sldId="341"/>
            <ac:spMk id="3569" creationId="{628E5CD6-FC36-526B-A7DE-D2468638E531}"/>
          </ac:spMkLst>
        </pc:spChg>
        <pc:spChg chg="mod">
          <ac:chgData name="Thiago Henrique Gomes Panini" userId="cc6a5c77081c362d" providerId="LiveId" clId="{C68F2E4B-8156-457D-A28A-6160FCC5262C}" dt="2023-06-30T21:33:41.092" v="8219"/>
          <ac:spMkLst>
            <pc:docMk/>
            <pc:sldMk cId="2216522868" sldId="341"/>
            <ac:spMk id="3570" creationId="{C7ADC335-B054-EA72-9D04-3F38BC1C88DA}"/>
          </ac:spMkLst>
        </pc:spChg>
        <pc:spChg chg="mod">
          <ac:chgData name="Thiago Henrique Gomes Panini" userId="cc6a5c77081c362d" providerId="LiveId" clId="{C68F2E4B-8156-457D-A28A-6160FCC5262C}" dt="2023-06-30T21:33:41.092" v="8219"/>
          <ac:spMkLst>
            <pc:docMk/>
            <pc:sldMk cId="2216522868" sldId="341"/>
            <ac:spMk id="3571" creationId="{4CE0DEC7-76EA-1601-597D-665E6C91488A}"/>
          </ac:spMkLst>
        </pc:spChg>
        <pc:spChg chg="mod">
          <ac:chgData name="Thiago Henrique Gomes Panini" userId="cc6a5c77081c362d" providerId="LiveId" clId="{C68F2E4B-8156-457D-A28A-6160FCC5262C}" dt="2023-06-30T21:33:41.092" v="8219"/>
          <ac:spMkLst>
            <pc:docMk/>
            <pc:sldMk cId="2216522868" sldId="341"/>
            <ac:spMk id="3572" creationId="{37107F83-50A9-AF6C-1BA9-D8FAE07C7904}"/>
          </ac:spMkLst>
        </pc:spChg>
        <pc:spChg chg="mod">
          <ac:chgData name="Thiago Henrique Gomes Panini" userId="cc6a5c77081c362d" providerId="LiveId" clId="{C68F2E4B-8156-457D-A28A-6160FCC5262C}" dt="2023-06-30T21:33:41.092" v="8219"/>
          <ac:spMkLst>
            <pc:docMk/>
            <pc:sldMk cId="2216522868" sldId="341"/>
            <ac:spMk id="3573" creationId="{A2A10C80-CCE0-0DEF-A2D1-C3985ED2458C}"/>
          </ac:spMkLst>
        </pc:spChg>
        <pc:spChg chg="mod">
          <ac:chgData name="Thiago Henrique Gomes Panini" userId="cc6a5c77081c362d" providerId="LiveId" clId="{C68F2E4B-8156-457D-A28A-6160FCC5262C}" dt="2023-06-30T21:33:41.092" v="8219"/>
          <ac:spMkLst>
            <pc:docMk/>
            <pc:sldMk cId="2216522868" sldId="341"/>
            <ac:spMk id="3574" creationId="{BCB22F8D-B110-D3D3-DF7A-811B69CA7093}"/>
          </ac:spMkLst>
        </pc:spChg>
        <pc:spChg chg="mod">
          <ac:chgData name="Thiago Henrique Gomes Panini" userId="cc6a5c77081c362d" providerId="LiveId" clId="{C68F2E4B-8156-457D-A28A-6160FCC5262C}" dt="2023-06-30T21:33:41.092" v="8219"/>
          <ac:spMkLst>
            <pc:docMk/>
            <pc:sldMk cId="2216522868" sldId="341"/>
            <ac:spMk id="3575" creationId="{BC6D2919-D0EF-7C06-C62C-B94ECD50EB28}"/>
          </ac:spMkLst>
        </pc:spChg>
        <pc:spChg chg="mod">
          <ac:chgData name="Thiago Henrique Gomes Panini" userId="cc6a5c77081c362d" providerId="LiveId" clId="{C68F2E4B-8156-457D-A28A-6160FCC5262C}" dt="2023-06-30T21:33:41.092" v="8219"/>
          <ac:spMkLst>
            <pc:docMk/>
            <pc:sldMk cId="2216522868" sldId="341"/>
            <ac:spMk id="3576" creationId="{43343DEC-1C1F-544C-6619-535F06363BBB}"/>
          </ac:spMkLst>
        </pc:spChg>
        <pc:spChg chg="mod">
          <ac:chgData name="Thiago Henrique Gomes Panini" userId="cc6a5c77081c362d" providerId="LiveId" clId="{C68F2E4B-8156-457D-A28A-6160FCC5262C}" dt="2023-06-30T21:33:41.092" v="8219"/>
          <ac:spMkLst>
            <pc:docMk/>
            <pc:sldMk cId="2216522868" sldId="341"/>
            <ac:spMk id="3577" creationId="{944E997E-3149-DE80-9D9A-CFCB47169085}"/>
          </ac:spMkLst>
        </pc:spChg>
        <pc:spChg chg="mod">
          <ac:chgData name="Thiago Henrique Gomes Panini" userId="cc6a5c77081c362d" providerId="LiveId" clId="{C68F2E4B-8156-457D-A28A-6160FCC5262C}" dt="2023-06-30T21:33:41.092" v="8219"/>
          <ac:spMkLst>
            <pc:docMk/>
            <pc:sldMk cId="2216522868" sldId="341"/>
            <ac:spMk id="3578" creationId="{0DF34D44-F1A3-233C-FC67-883537CF0709}"/>
          </ac:spMkLst>
        </pc:spChg>
        <pc:spChg chg="mod">
          <ac:chgData name="Thiago Henrique Gomes Panini" userId="cc6a5c77081c362d" providerId="LiveId" clId="{C68F2E4B-8156-457D-A28A-6160FCC5262C}" dt="2023-06-30T21:33:41.092" v="8219"/>
          <ac:spMkLst>
            <pc:docMk/>
            <pc:sldMk cId="2216522868" sldId="341"/>
            <ac:spMk id="3579" creationId="{3D025969-69ED-DDA7-9E08-B84B0C86971F}"/>
          </ac:spMkLst>
        </pc:spChg>
        <pc:spChg chg="mod">
          <ac:chgData name="Thiago Henrique Gomes Panini" userId="cc6a5c77081c362d" providerId="LiveId" clId="{C68F2E4B-8156-457D-A28A-6160FCC5262C}" dt="2023-06-30T21:33:41.092" v="8219"/>
          <ac:spMkLst>
            <pc:docMk/>
            <pc:sldMk cId="2216522868" sldId="341"/>
            <ac:spMk id="3580" creationId="{139CE8E8-C229-000D-006C-A754737EB2BC}"/>
          </ac:spMkLst>
        </pc:spChg>
        <pc:spChg chg="mod">
          <ac:chgData name="Thiago Henrique Gomes Panini" userId="cc6a5c77081c362d" providerId="LiveId" clId="{C68F2E4B-8156-457D-A28A-6160FCC5262C}" dt="2023-06-30T21:33:41.092" v="8219"/>
          <ac:spMkLst>
            <pc:docMk/>
            <pc:sldMk cId="2216522868" sldId="341"/>
            <ac:spMk id="3581" creationId="{CB2F5917-8FA1-9C71-7BC6-CACE588ABA66}"/>
          </ac:spMkLst>
        </pc:spChg>
        <pc:spChg chg="mod">
          <ac:chgData name="Thiago Henrique Gomes Panini" userId="cc6a5c77081c362d" providerId="LiveId" clId="{C68F2E4B-8156-457D-A28A-6160FCC5262C}" dt="2023-06-30T21:33:41.092" v="8219"/>
          <ac:spMkLst>
            <pc:docMk/>
            <pc:sldMk cId="2216522868" sldId="341"/>
            <ac:spMk id="3582" creationId="{E5C69779-5AC9-567B-582A-55357D6778C7}"/>
          </ac:spMkLst>
        </pc:spChg>
        <pc:spChg chg="mod">
          <ac:chgData name="Thiago Henrique Gomes Panini" userId="cc6a5c77081c362d" providerId="LiveId" clId="{C68F2E4B-8156-457D-A28A-6160FCC5262C}" dt="2023-06-30T21:33:41.092" v="8219"/>
          <ac:spMkLst>
            <pc:docMk/>
            <pc:sldMk cId="2216522868" sldId="341"/>
            <ac:spMk id="3583" creationId="{0F194FD7-5D06-6EFB-B46C-E17902E5CECA}"/>
          </ac:spMkLst>
        </pc:spChg>
        <pc:spChg chg="mod">
          <ac:chgData name="Thiago Henrique Gomes Panini" userId="cc6a5c77081c362d" providerId="LiveId" clId="{C68F2E4B-8156-457D-A28A-6160FCC5262C}" dt="2023-06-30T21:33:41.092" v="8219"/>
          <ac:spMkLst>
            <pc:docMk/>
            <pc:sldMk cId="2216522868" sldId="341"/>
            <ac:spMk id="3584" creationId="{464C5628-FA4D-20C7-AABC-831ABB872C1C}"/>
          </ac:spMkLst>
        </pc:spChg>
        <pc:spChg chg="mod">
          <ac:chgData name="Thiago Henrique Gomes Panini" userId="cc6a5c77081c362d" providerId="LiveId" clId="{C68F2E4B-8156-457D-A28A-6160FCC5262C}" dt="2023-06-30T21:33:41.092" v="8219"/>
          <ac:spMkLst>
            <pc:docMk/>
            <pc:sldMk cId="2216522868" sldId="341"/>
            <ac:spMk id="3585" creationId="{3E84D0A7-8240-AD59-7443-2156A6868DC5}"/>
          </ac:spMkLst>
        </pc:spChg>
        <pc:spChg chg="mod">
          <ac:chgData name="Thiago Henrique Gomes Panini" userId="cc6a5c77081c362d" providerId="LiveId" clId="{C68F2E4B-8156-457D-A28A-6160FCC5262C}" dt="2023-06-30T21:33:41.092" v="8219"/>
          <ac:spMkLst>
            <pc:docMk/>
            <pc:sldMk cId="2216522868" sldId="341"/>
            <ac:spMk id="3586" creationId="{196BBB0F-CABC-D40C-B6EF-E06221A1A599}"/>
          </ac:spMkLst>
        </pc:spChg>
        <pc:spChg chg="mod">
          <ac:chgData name="Thiago Henrique Gomes Panini" userId="cc6a5c77081c362d" providerId="LiveId" clId="{C68F2E4B-8156-457D-A28A-6160FCC5262C}" dt="2023-06-30T21:33:41.092" v="8219"/>
          <ac:spMkLst>
            <pc:docMk/>
            <pc:sldMk cId="2216522868" sldId="341"/>
            <ac:spMk id="3587" creationId="{66CFDEE1-69C8-B831-C4A0-15304D123304}"/>
          </ac:spMkLst>
        </pc:spChg>
        <pc:spChg chg="mod">
          <ac:chgData name="Thiago Henrique Gomes Panini" userId="cc6a5c77081c362d" providerId="LiveId" clId="{C68F2E4B-8156-457D-A28A-6160FCC5262C}" dt="2023-06-30T21:33:41.092" v="8219"/>
          <ac:spMkLst>
            <pc:docMk/>
            <pc:sldMk cId="2216522868" sldId="341"/>
            <ac:spMk id="3588" creationId="{2E27525D-7FBD-CF01-0FE1-9E1BABE5F3AC}"/>
          </ac:spMkLst>
        </pc:spChg>
        <pc:spChg chg="mod">
          <ac:chgData name="Thiago Henrique Gomes Panini" userId="cc6a5c77081c362d" providerId="LiveId" clId="{C68F2E4B-8156-457D-A28A-6160FCC5262C}" dt="2023-06-30T21:33:41.092" v="8219"/>
          <ac:spMkLst>
            <pc:docMk/>
            <pc:sldMk cId="2216522868" sldId="341"/>
            <ac:spMk id="3589" creationId="{7D528E00-C96D-BB15-C51B-29A17C64471D}"/>
          </ac:spMkLst>
        </pc:spChg>
        <pc:spChg chg="mod">
          <ac:chgData name="Thiago Henrique Gomes Panini" userId="cc6a5c77081c362d" providerId="LiveId" clId="{C68F2E4B-8156-457D-A28A-6160FCC5262C}" dt="2023-06-30T21:33:41.092" v="8219"/>
          <ac:spMkLst>
            <pc:docMk/>
            <pc:sldMk cId="2216522868" sldId="341"/>
            <ac:spMk id="3590" creationId="{C22DCF18-7F87-C9F3-E227-DE0C3B16DDFB}"/>
          </ac:spMkLst>
        </pc:spChg>
        <pc:spChg chg="mod">
          <ac:chgData name="Thiago Henrique Gomes Panini" userId="cc6a5c77081c362d" providerId="LiveId" clId="{C68F2E4B-8156-457D-A28A-6160FCC5262C}" dt="2023-06-30T21:33:41.092" v="8219"/>
          <ac:spMkLst>
            <pc:docMk/>
            <pc:sldMk cId="2216522868" sldId="341"/>
            <ac:spMk id="3591" creationId="{BB7611A5-9172-4E0D-46BD-96FA3CEED776}"/>
          </ac:spMkLst>
        </pc:spChg>
        <pc:spChg chg="mod">
          <ac:chgData name="Thiago Henrique Gomes Panini" userId="cc6a5c77081c362d" providerId="LiveId" clId="{C68F2E4B-8156-457D-A28A-6160FCC5262C}" dt="2023-06-30T21:33:41.092" v="8219"/>
          <ac:spMkLst>
            <pc:docMk/>
            <pc:sldMk cId="2216522868" sldId="341"/>
            <ac:spMk id="3592" creationId="{F38A6E6A-C0A3-87D6-BCEC-EF14CD738F21}"/>
          </ac:spMkLst>
        </pc:spChg>
        <pc:spChg chg="mod">
          <ac:chgData name="Thiago Henrique Gomes Panini" userId="cc6a5c77081c362d" providerId="LiveId" clId="{C68F2E4B-8156-457D-A28A-6160FCC5262C}" dt="2023-06-30T21:33:41.092" v="8219"/>
          <ac:spMkLst>
            <pc:docMk/>
            <pc:sldMk cId="2216522868" sldId="341"/>
            <ac:spMk id="3593" creationId="{0E2A5175-C212-6BC2-E6FA-83F2EFD4C536}"/>
          </ac:spMkLst>
        </pc:spChg>
        <pc:spChg chg="mod">
          <ac:chgData name="Thiago Henrique Gomes Panini" userId="cc6a5c77081c362d" providerId="LiveId" clId="{C68F2E4B-8156-457D-A28A-6160FCC5262C}" dt="2023-06-30T21:33:41.092" v="8219"/>
          <ac:spMkLst>
            <pc:docMk/>
            <pc:sldMk cId="2216522868" sldId="341"/>
            <ac:spMk id="3594" creationId="{757B9011-71A7-719B-736E-34DFD12E5B08}"/>
          </ac:spMkLst>
        </pc:spChg>
        <pc:spChg chg="mod">
          <ac:chgData name="Thiago Henrique Gomes Panini" userId="cc6a5c77081c362d" providerId="LiveId" clId="{C68F2E4B-8156-457D-A28A-6160FCC5262C}" dt="2023-06-30T21:33:41.092" v="8219"/>
          <ac:spMkLst>
            <pc:docMk/>
            <pc:sldMk cId="2216522868" sldId="341"/>
            <ac:spMk id="3595" creationId="{925944F6-D19B-A439-24E2-35CE71153D59}"/>
          </ac:spMkLst>
        </pc:spChg>
        <pc:spChg chg="mod">
          <ac:chgData name="Thiago Henrique Gomes Panini" userId="cc6a5c77081c362d" providerId="LiveId" clId="{C68F2E4B-8156-457D-A28A-6160FCC5262C}" dt="2023-06-30T21:33:41.092" v="8219"/>
          <ac:spMkLst>
            <pc:docMk/>
            <pc:sldMk cId="2216522868" sldId="341"/>
            <ac:spMk id="3596" creationId="{AEFCFD4E-B5D2-A6E5-B943-8FA5EAD44861}"/>
          </ac:spMkLst>
        </pc:spChg>
        <pc:spChg chg="mod">
          <ac:chgData name="Thiago Henrique Gomes Panini" userId="cc6a5c77081c362d" providerId="LiveId" clId="{C68F2E4B-8156-457D-A28A-6160FCC5262C}" dt="2023-06-30T21:33:41.092" v="8219"/>
          <ac:spMkLst>
            <pc:docMk/>
            <pc:sldMk cId="2216522868" sldId="341"/>
            <ac:spMk id="3597" creationId="{12A7829D-12D0-6E2E-A06E-CAB8545E4069}"/>
          </ac:spMkLst>
        </pc:spChg>
        <pc:spChg chg="mod">
          <ac:chgData name="Thiago Henrique Gomes Panini" userId="cc6a5c77081c362d" providerId="LiveId" clId="{C68F2E4B-8156-457D-A28A-6160FCC5262C}" dt="2023-06-30T21:33:41.092" v="8219"/>
          <ac:spMkLst>
            <pc:docMk/>
            <pc:sldMk cId="2216522868" sldId="341"/>
            <ac:spMk id="3598" creationId="{D79CB05C-A4B4-A148-DAFC-C9C5F6F2CA0A}"/>
          </ac:spMkLst>
        </pc:spChg>
        <pc:spChg chg="mod">
          <ac:chgData name="Thiago Henrique Gomes Panini" userId="cc6a5c77081c362d" providerId="LiveId" clId="{C68F2E4B-8156-457D-A28A-6160FCC5262C}" dt="2023-06-30T21:33:41.092" v="8219"/>
          <ac:spMkLst>
            <pc:docMk/>
            <pc:sldMk cId="2216522868" sldId="341"/>
            <ac:spMk id="3599" creationId="{AA67085B-BD24-4C84-18C1-634AC18CB6EA}"/>
          </ac:spMkLst>
        </pc:spChg>
        <pc:spChg chg="mod">
          <ac:chgData name="Thiago Henrique Gomes Panini" userId="cc6a5c77081c362d" providerId="LiveId" clId="{C68F2E4B-8156-457D-A28A-6160FCC5262C}" dt="2023-06-30T21:33:41.092" v="8219"/>
          <ac:spMkLst>
            <pc:docMk/>
            <pc:sldMk cId="2216522868" sldId="341"/>
            <ac:spMk id="3600" creationId="{FDB4999D-50D0-D98A-FCE1-104B5D4C5785}"/>
          </ac:spMkLst>
        </pc:spChg>
        <pc:spChg chg="mod">
          <ac:chgData name="Thiago Henrique Gomes Panini" userId="cc6a5c77081c362d" providerId="LiveId" clId="{C68F2E4B-8156-457D-A28A-6160FCC5262C}" dt="2023-06-30T21:33:41.092" v="8219"/>
          <ac:spMkLst>
            <pc:docMk/>
            <pc:sldMk cId="2216522868" sldId="341"/>
            <ac:spMk id="3601" creationId="{898D24F4-C90B-6D1D-0ED1-95479E82B057}"/>
          </ac:spMkLst>
        </pc:spChg>
        <pc:spChg chg="add mod">
          <ac:chgData name="Thiago Henrique Gomes Panini" userId="cc6a5c77081c362d" providerId="LiveId" clId="{C68F2E4B-8156-457D-A28A-6160FCC5262C}" dt="2023-06-30T21:35:14.106" v="8311" actId="1037"/>
          <ac:spMkLst>
            <pc:docMk/>
            <pc:sldMk cId="2216522868" sldId="341"/>
            <ac:spMk id="3602" creationId="{7F9CF168-0928-F844-7F3E-B6BEDB08F5BF}"/>
          </ac:spMkLst>
        </pc:spChg>
        <pc:grpChg chg="mod">
          <ac:chgData name="Thiago Henrique Gomes Panini" userId="cc6a5c77081c362d" providerId="LiveId" clId="{C68F2E4B-8156-457D-A28A-6160FCC5262C}" dt="2023-06-30T21:35:14.106" v="8311" actId="1037"/>
          <ac:grpSpMkLst>
            <pc:docMk/>
            <pc:sldMk cId="2216522868" sldId="341"/>
            <ac:grpSpMk id="2" creationId="{51931FA0-3E5B-B5A9-4A3C-710E5C525852}"/>
          </ac:grpSpMkLst>
        </pc:grpChg>
        <pc:grpChg chg="add del mod topLvl">
          <ac:chgData name="Thiago Henrique Gomes Panini" userId="cc6a5c77081c362d" providerId="LiveId" clId="{C68F2E4B-8156-457D-A28A-6160FCC5262C}" dt="2023-06-30T21:22:34.936" v="7711" actId="478"/>
          <ac:grpSpMkLst>
            <pc:docMk/>
            <pc:sldMk cId="2216522868" sldId="341"/>
            <ac:grpSpMk id="27" creationId="{C64E4ADA-670B-4455-5A09-E6D72538A264}"/>
          </ac:grpSpMkLst>
        </pc:grpChg>
        <pc:grpChg chg="add del mod topLvl">
          <ac:chgData name="Thiago Henrique Gomes Panini" userId="cc6a5c77081c362d" providerId="LiveId" clId="{C68F2E4B-8156-457D-A28A-6160FCC5262C}" dt="2023-06-30T21:26:53.021" v="8015" actId="478"/>
          <ac:grpSpMkLst>
            <pc:docMk/>
            <pc:sldMk cId="2216522868" sldId="341"/>
            <ac:grpSpMk id="3148" creationId="{0AD98838-C408-4DC2-4AE6-8D676161516E}"/>
          </ac:grpSpMkLst>
        </pc:grpChg>
        <pc:grpChg chg="add del mod">
          <ac:chgData name="Thiago Henrique Gomes Panini" userId="cc6a5c77081c362d" providerId="LiveId" clId="{C68F2E4B-8156-457D-A28A-6160FCC5262C}" dt="2023-06-30T21:22:33.651" v="7710" actId="165"/>
          <ac:grpSpMkLst>
            <pc:docMk/>
            <pc:sldMk cId="2216522868" sldId="341"/>
            <ac:grpSpMk id="3199" creationId="{EEADA3F3-FCE0-ACF1-569F-E931CA85DA02}"/>
          </ac:grpSpMkLst>
        </pc:grpChg>
        <pc:grpChg chg="add del mod">
          <ac:chgData name="Thiago Henrique Gomes Panini" userId="cc6a5c77081c362d" providerId="LiveId" clId="{C68F2E4B-8156-457D-A28A-6160FCC5262C}" dt="2023-06-30T21:27:11.214" v="8020" actId="165"/>
          <ac:grpSpMkLst>
            <pc:docMk/>
            <pc:sldMk cId="2216522868" sldId="341"/>
            <ac:grpSpMk id="3200" creationId="{2DA2FA1D-1DE3-50D4-D771-93EE346CB4A7}"/>
          </ac:grpSpMkLst>
        </pc:grpChg>
        <pc:grpChg chg="add mod">
          <ac:chgData name="Thiago Henrique Gomes Panini" userId="cc6a5c77081c362d" providerId="LiveId" clId="{C68F2E4B-8156-457D-A28A-6160FCC5262C}" dt="2023-06-30T21:27:59.108" v="8037" actId="164"/>
          <ac:grpSpMkLst>
            <pc:docMk/>
            <pc:sldMk cId="2216522868" sldId="341"/>
            <ac:grpSpMk id="3440" creationId="{65B07109-84C4-2600-3CF5-002B9E32D24A}"/>
          </ac:grpSpMkLst>
        </pc:grpChg>
        <pc:grpChg chg="add mod">
          <ac:chgData name="Thiago Henrique Gomes Panini" userId="cc6a5c77081c362d" providerId="LiveId" clId="{C68F2E4B-8156-457D-A28A-6160FCC5262C}" dt="2023-06-30T21:35:14.106" v="8311" actId="1037"/>
          <ac:grpSpMkLst>
            <pc:docMk/>
            <pc:sldMk cId="2216522868" sldId="341"/>
            <ac:grpSpMk id="3443" creationId="{1D0B520C-ABBF-40F2-3C90-A438608A4394}"/>
          </ac:grpSpMkLst>
        </pc:grpChg>
        <pc:grpChg chg="add del mod">
          <ac:chgData name="Thiago Henrique Gomes Panini" userId="cc6a5c77081c362d" providerId="LiveId" clId="{C68F2E4B-8156-457D-A28A-6160FCC5262C}" dt="2023-06-30T21:30:11.260" v="8057" actId="165"/>
          <ac:grpSpMkLst>
            <pc:docMk/>
            <pc:sldMk cId="2216522868" sldId="341"/>
            <ac:grpSpMk id="3444" creationId="{4D973F7F-CDF7-BCD0-2FEF-555264DC10D1}"/>
          </ac:grpSpMkLst>
        </pc:grpChg>
        <pc:grpChg chg="add mod topLvl">
          <ac:chgData name="Thiago Henrique Gomes Panini" userId="cc6a5c77081c362d" providerId="LiveId" clId="{C68F2E4B-8156-457D-A28A-6160FCC5262C}" dt="2023-06-30T21:34:43.605" v="8303" actId="164"/>
          <ac:grpSpMkLst>
            <pc:docMk/>
            <pc:sldMk cId="2216522868" sldId="341"/>
            <ac:grpSpMk id="3532" creationId="{806533FF-FD74-D187-8B71-B10A3EC9BF8E}"/>
          </ac:grpSpMkLst>
        </pc:grpChg>
        <pc:grpChg chg="add del mod">
          <ac:chgData name="Thiago Henrique Gomes Panini" userId="cc6a5c77081c362d" providerId="LiveId" clId="{C68F2E4B-8156-457D-A28A-6160FCC5262C}" dt="2023-06-30T21:31:34.522" v="8083" actId="478"/>
          <ac:grpSpMkLst>
            <pc:docMk/>
            <pc:sldMk cId="2216522868" sldId="341"/>
            <ac:grpSpMk id="3533" creationId="{9F8A6B6C-9084-083A-7BE6-00D6AF3E34A5}"/>
          </ac:grpSpMkLst>
        </pc:grpChg>
        <pc:grpChg chg="add mod">
          <ac:chgData name="Thiago Henrique Gomes Panini" userId="cc6a5c77081c362d" providerId="LiveId" clId="{C68F2E4B-8156-457D-A28A-6160FCC5262C}" dt="2023-06-30T21:35:14.106" v="8311" actId="1037"/>
          <ac:grpSpMkLst>
            <pc:docMk/>
            <pc:sldMk cId="2216522868" sldId="341"/>
            <ac:grpSpMk id="3536" creationId="{3ABF7F10-EEB4-1099-8267-36B28BD6979E}"/>
          </ac:grpSpMkLst>
        </pc:grpChg>
        <pc:grpChg chg="add mod">
          <ac:chgData name="Thiago Henrique Gomes Panini" userId="cc6a5c77081c362d" providerId="LiveId" clId="{C68F2E4B-8156-457D-A28A-6160FCC5262C}" dt="2023-06-30T21:35:50.060" v="8330" actId="1037"/>
          <ac:grpSpMkLst>
            <pc:docMk/>
            <pc:sldMk cId="2216522868" sldId="341"/>
            <ac:grpSpMk id="3603" creationId="{0BAEC52A-1966-871E-0FF9-255537EBD465}"/>
          </ac:grpSpMkLst>
        </pc:grpChg>
        <pc:picChg chg="del">
          <ac:chgData name="Thiago Henrique Gomes Panini" userId="cc6a5c77081c362d" providerId="LiveId" clId="{C68F2E4B-8156-457D-A28A-6160FCC5262C}" dt="2023-06-30T21:22:05.433" v="7700" actId="478"/>
          <ac:picMkLst>
            <pc:docMk/>
            <pc:sldMk cId="2216522868" sldId="341"/>
            <ac:picMk id="3125" creationId="{A8CA450B-EBCF-2773-A607-BA6891545C73}"/>
          </ac:picMkLst>
        </pc:picChg>
        <pc:picChg chg="add mod">
          <ac:chgData name="Thiago Henrique Gomes Panini" userId="cc6a5c77081c362d" providerId="LiveId" clId="{C68F2E4B-8156-457D-A28A-6160FCC5262C}" dt="2023-06-30T21:27:59.108" v="8037" actId="164"/>
          <ac:picMkLst>
            <pc:docMk/>
            <pc:sldMk cId="2216522868" sldId="341"/>
            <ac:picMk id="3441" creationId="{FACB6A1B-6EC3-B274-E02E-CC6AD53AE510}"/>
          </ac:picMkLst>
        </pc:picChg>
        <pc:cxnChg chg="add mod">
          <ac:chgData name="Thiago Henrique Gomes Panini" userId="cc6a5c77081c362d" providerId="LiveId" clId="{C68F2E4B-8156-457D-A28A-6160FCC5262C}" dt="2023-06-30T21:35:38.446" v="8320" actId="1582"/>
          <ac:cxnSpMkLst>
            <pc:docMk/>
            <pc:sldMk cId="2216522868" sldId="341"/>
            <ac:cxnSpMk id="3605" creationId="{AB556AD8-D4F1-7FAF-FD9B-AEED9696A509}"/>
          </ac:cxnSpMkLst>
        </pc:cxnChg>
        <pc:cxnChg chg="add mod">
          <ac:chgData name="Thiago Henrique Gomes Panini" userId="cc6a5c77081c362d" providerId="LiveId" clId="{C68F2E4B-8156-457D-A28A-6160FCC5262C}" dt="2023-06-30T21:35:41.697" v="8322" actId="1076"/>
          <ac:cxnSpMkLst>
            <pc:docMk/>
            <pc:sldMk cId="2216522868" sldId="341"/>
            <ac:cxnSpMk id="3606" creationId="{22BDF32D-6D9D-9C28-6078-CD436D479C68}"/>
          </ac:cxnSpMkLst>
        </pc:cxnChg>
        <pc:cxnChg chg="add mod">
          <ac:chgData name="Thiago Henrique Gomes Panini" userId="cc6a5c77081c362d" providerId="LiveId" clId="{C68F2E4B-8156-457D-A28A-6160FCC5262C}" dt="2023-06-30T21:35:53.045" v="8334" actId="1037"/>
          <ac:cxnSpMkLst>
            <pc:docMk/>
            <pc:sldMk cId="2216522868" sldId="341"/>
            <ac:cxnSpMk id="3607" creationId="{FEF00F75-8E8A-EF51-AC1F-CC1167D7ECDE}"/>
          </ac:cxnSpMkLst>
        </pc:cxnChg>
      </pc:sldChg>
      <pc:sldChg chg="addSp delSp modSp add del mod modNotes">
        <pc:chgData name="Thiago Henrique Gomes Panini" userId="cc6a5c77081c362d" providerId="LiveId" clId="{C68F2E4B-8156-457D-A28A-6160FCC5262C}" dt="2023-06-30T21:49:13.005" v="8680" actId="47"/>
        <pc:sldMkLst>
          <pc:docMk/>
          <pc:sldMk cId="3546843597" sldId="342"/>
        </pc:sldMkLst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3" creationId="{4C91C87E-589F-C595-DF42-3DA48302A9A6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4" creationId="{EAA4BF74-74C0-A73A-CEC2-066EC78771A3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5" creationId="{45274964-73CC-F0ED-5C4E-6798C648774A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6" creationId="{F953F909-D01C-4935-2F69-AAA8D585E598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7" creationId="{5FC4F49D-4664-5757-0D60-A054ECE41B95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8" creationId="{2F1EBE5A-9642-37F8-F885-7B6CD190AD32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9" creationId="{1A23B418-0A42-2282-7080-EB69F51373C8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0" creationId="{9472156B-FFB7-9B56-D041-0817201587CE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1" creationId="{0CA5F2BE-82F6-989D-733A-3DE3C0FD500E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2" creationId="{DA6B77A1-CE24-A877-228B-B47EA623723F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3" creationId="{36285DE7-2479-1274-A60C-C7C6D33A941E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4" creationId="{2C362581-582A-B51D-28AC-167E73FAB8CE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5" creationId="{762B7FD5-86AC-6590-3028-39149EC421D4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6" creationId="{0F6D5E18-B140-2E85-56FA-22E6BC44FFBF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7" creationId="{818AFAB8-7D19-2AD5-23EE-C844CD3E60B0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8" creationId="{9F3415C0-820A-6015-770F-F5457E787433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" creationId="{FD2FD558-5366-A7D4-6793-EDC50DF9A1E7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20" creationId="{413FA64E-1E67-9BA0-8E8B-EF8BB11426DA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21" creationId="{0B047CF2-193B-789E-3D5F-553A3E38FE92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22" creationId="{C8418D02-3BBD-24DF-1A21-4C0E5F8ED135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23" creationId="{8C182F80-E9AC-277A-9CBC-2F1E8D0F0EF9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24" creationId="{6EBE9E31-AA57-0777-C4EE-B180ACC306BA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25" creationId="{0DB59525-3A77-11BE-22DD-64644772AD5B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26" creationId="{1112ED75-7591-9891-3B69-E685CFA81AF7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27" creationId="{E23211FE-559E-F8BB-DE95-676364589E19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28" creationId="{E7F07376-EE64-859A-989B-761D396D5C54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29" creationId="{B05F5C77-DE66-B976-C77B-4E67D29B29F0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30" creationId="{01BE4FC4-A937-23D6-DA35-C913AE99A07B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31" creationId="{E2F3A71F-DFDE-5024-3D0A-540F9832303B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32" creationId="{4EA64808-666C-D3C3-D8B0-ED55003F9015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33" creationId="{E2A3CC0D-AF96-CEA2-5F45-082A8070BDF5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34" creationId="{F77C284B-DA8F-CC75-A1AC-18F05B46EC71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35" creationId="{1886C12B-7698-3BDE-F258-404A2C9A152D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36" creationId="{7014D238-600B-6203-B616-1758DFF30E36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37" creationId="{6AB59A6B-90E2-D94E-68F9-6AF49FA39E4D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38" creationId="{C16E3AF2-3633-3659-33D8-5EC5F92581A9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39" creationId="{47AFCFBA-EC8B-78DA-79B3-8533AE0471BF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40" creationId="{01D5EC6D-BCFD-000D-E918-5F6E38B52729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41" creationId="{4715394E-C3CD-C67E-2D7D-7E14CD6DA28A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42" creationId="{BF7EE86B-94A3-C8F2-C25A-4FD16E93AF8A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43" creationId="{F645291D-E248-24E2-3836-953EA1989747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44" creationId="{30FD973B-C7E3-51A4-775C-922A41052B81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45" creationId="{67C127C6-574C-0124-3D45-E76097585951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46" creationId="{59387036-C158-810C-DE56-1CF9CA863F6C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47" creationId="{70948111-6F95-3E1A-6D49-46831DA74048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48" creationId="{911B7A43-5650-570D-09C7-185277A6B560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49" creationId="{937EA1FD-09AD-7B32-AFA9-5F007777AF0E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50" creationId="{398BCE23-5587-8BAE-B30B-3EA062C7E5CB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51" creationId="{31E0C086-9AF3-40F8-C9E9-B87ADFAA1533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52" creationId="{3436EF85-4339-8E35-824E-5C4EA6C60743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53" creationId="{AA936C44-2392-C64C-6781-3067512639E6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54" creationId="{0A1A10EE-231F-1E7F-5266-C509F6B0708A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55" creationId="{27BDCF23-4123-54E8-8045-B33F83427457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56" creationId="{4FD3BA75-7F6F-F73D-EA62-FAA7DED25BEF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57" creationId="{584FD355-1340-E686-0F3D-904971090D49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58" creationId="{D54A5AB8-D44D-FBFD-CD64-63761F287F83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59" creationId="{32C50C66-6A1C-BF7C-E126-70A8EA0371DB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60" creationId="{D5422248-8BE7-592C-0EAD-3C4A1A8DF710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61" creationId="{01F77DED-21D8-8516-D215-D671BA80EA2E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62" creationId="{277A7E1E-F2EC-E356-17B1-77688AABE175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63" creationId="{86F15461-9826-EF41-1AA1-836891E170F8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856" creationId="{E5C03E73-527E-6E30-BEC7-E1553D8BC695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857" creationId="{3C42D0C8-5031-3E0A-65E2-BB41453DAF6A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858" creationId="{87EA34C8-9E5E-C30A-4120-0FF2627E048E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859" creationId="{E9C8C506-928C-C672-637A-EE94E5554AC9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860" creationId="{BD2D1EE9-3D7E-8164-D5D7-F9EBED2F8FF1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861" creationId="{ED63CA2F-1A81-EF74-26F8-DCD71583B045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862" creationId="{AC6CEEB5-1E94-3500-95B2-AB9DBC59D7C8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863" creationId="{EDDEC538-3ED4-178B-654C-0EB4D97FEC61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864" creationId="{1E70A5EE-F618-CE5D-186E-EF6048707C6E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865" creationId="{5C18428B-4947-EC24-429B-1906980FAC23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866" creationId="{36E1DF95-EEE3-2C0B-D7B8-27F6446CD4FF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867" creationId="{F1476A14-628A-AC89-78BB-7FC15914D52E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868" creationId="{D6BF7FE4-5216-1606-9BC4-4D06DC0D479F}"/>
          </ac:spMkLst>
        </pc:spChg>
        <pc:spChg chg="mod">
          <ac:chgData name="Thiago Henrique Gomes Panini" userId="cc6a5c77081c362d" providerId="LiveId" clId="{C68F2E4B-8156-457D-A28A-6160FCC5262C}" dt="2023-06-30T21:24:10.751" v="7780" actId="20577"/>
          <ac:spMkLst>
            <pc:docMk/>
            <pc:sldMk cId="3546843597" sldId="342"/>
            <ac:spMk id="1869" creationId="{00000000-0000-0000-0000-000000000000}"/>
          </ac:spMkLst>
        </pc:spChg>
        <pc:spChg chg="del topLvl">
          <ac:chgData name="Thiago Henrique Gomes Panini" userId="cc6a5c77081c362d" providerId="LiveId" clId="{C68F2E4B-8156-457D-A28A-6160FCC5262C}" dt="2023-06-30T21:28:46.180" v="8049" actId="21"/>
          <ac:spMkLst>
            <pc:docMk/>
            <pc:sldMk cId="3546843597" sldId="342"/>
            <ac:spMk id="1885" creationId="{00000000-0000-0000-0000-000000000000}"/>
          </ac:spMkLst>
        </pc:spChg>
        <pc:spChg chg="topLvl">
          <ac:chgData name="Thiago Henrique Gomes Panini" userId="cc6a5c77081c362d" providerId="LiveId" clId="{C68F2E4B-8156-457D-A28A-6160FCC5262C}" dt="2023-06-30T21:28:46.180" v="8049" actId="21"/>
          <ac:spMkLst>
            <pc:docMk/>
            <pc:sldMk cId="3546843597" sldId="342"/>
            <ac:spMk id="1886" creationId="{00000000-0000-0000-0000-000000000000}"/>
          </ac:spMkLst>
        </pc:spChg>
        <pc:spChg chg="mod">
          <ac:chgData name="Thiago Henrique Gomes Panini" userId="cc6a5c77081c362d" providerId="LiveId" clId="{C68F2E4B-8156-457D-A28A-6160FCC5262C}" dt="2023-06-30T21:26:05.094" v="8001" actId="1035"/>
          <ac:spMkLst>
            <pc:docMk/>
            <pc:sldMk cId="3546843597" sldId="342"/>
            <ac:spMk id="1892" creationId="{00000000-0000-0000-0000-000000000000}"/>
          </ac:spMkLst>
        </pc:spChg>
        <pc:spChg chg="del">
          <ac:chgData name="Thiago Henrique Gomes Panini" userId="cc6a5c77081c362d" providerId="LiveId" clId="{C68F2E4B-8156-457D-A28A-6160FCC5262C}" dt="2023-06-30T21:23:56.063" v="7716" actId="478"/>
          <ac:spMkLst>
            <pc:docMk/>
            <pc:sldMk cId="3546843597" sldId="342"/>
            <ac:spMk id="1893" creationId="{00000000-0000-0000-0000-000000000000}"/>
          </ac:spMkLst>
        </pc:spChg>
        <pc:spChg chg="mod">
          <ac:chgData name="Thiago Henrique Gomes Panini" userId="cc6a5c77081c362d" providerId="LiveId" clId="{C68F2E4B-8156-457D-A28A-6160FCC5262C}" dt="2023-06-30T21:26:02.708" v="7998" actId="1036"/>
          <ac:spMkLst>
            <pc:docMk/>
            <pc:sldMk cId="3546843597" sldId="342"/>
            <ac:spMk id="1894" creationId="{00000000-0000-0000-0000-000000000000}"/>
          </ac:spMkLst>
        </pc:spChg>
        <pc:spChg chg="del">
          <ac:chgData name="Thiago Henrique Gomes Panini" userId="cc6a5c77081c362d" providerId="LiveId" clId="{C68F2E4B-8156-457D-A28A-6160FCC5262C}" dt="2023-06-30T21:25:20.692" v="7970" actId="478"/>
          <ac:spMkLst>
            <pc:docMk/>
            <pc:sldMk cId="3546843597" sldId="342"/>
            <ac:spMk id="1895" creationId="{00000000-0000-0000-0000-000000000000}"/>
          </ac:spMkLst>
        </pc:spChg>
        <pc:spChg chg="mod">
          <ac:chgData name="Thiago Henrique Gomes Panini" userId="cc6a5c77081c362d" providerId="LiveId" clId="{C68F2E4B-8156-457D-A28A-6160FCC5262C}" dt="2023-06-30T21:24:16.167" v="7781" actId="404"/>
          <ac:spMkLst>
            <pc:docMk/>
            <pc:sldMk cId="3546843597" sldId="342"/>
            <ac:spMk id="1896" creationId="{00000000-0000-0000-0000-000000000000}"/>
          </ac:spMkLst>
        </pc:spChg>
        <pc:spChg chg="mod">
          <ac:chgData name="Thiago Henrique Gomes Panini" userId="cc6a5c77081c362d" providerId="LiveId" clId="{C68F2E4B-8156-457D-A28A-6160FCC5262C}" dt="2023-06-30T21:25:43.609" v="7981" actId="1076"/>
          <ac:spMkLst>
            <pc:docMk/>
            <pc:sldMk cId="3546843597" sldId="342"/>
            <ac:spMk id="1898" creationId="{00000000-0000-0000-0000-000000000000}"/>
          </ac:spMkLst>
        </pc:spChg>
        <pc:spChg chg="mod">
          <ac:chgData name="Thiago Henrique Gomes Panini" userId="cc6a5c77081c362d" providerId="LiveId" clId="{C68F2E4B-8156-457D-A28A-6160FCC5262C}" dt="2023-06-30T21:24:16.167" v="7781" actId="404"/>
          <ac:spMkLst>
            <pc:docMk/>
            <pc:sldMk cId="3546843597" sldId="342"/>
            <ac:spMk id="1900" creationId="{00000000-0000-0000-0000-000000000000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02" creationId="{19A36658-1CDB-FDFD-9C80-E0EE4055F546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03" creationId="{C138593A-23F0-69C5-0D20-A607AF2B01D4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04" creationId="{50055AEC-DB4F-B045-B096-384423868A87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05" creationId="{C373108D-0376-36F9-FA54-58E4E90DCF6D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06" creationId="{84F89600-F925-2DE8-C80F-1721554EBEAE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07" creationId="{EA2F0022-C6B8-BC09-BFD7-8764518BB70F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08" creationId="{36740805-E552-1B79-AB55-305E5C581AE3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09" creationId="{4CA33864-1D17-2B7B-FFA2-00302D4F7F88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10" creationId="{1F98BC2C-A694-D432-E616-4F4466A3DD89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11" creationId="{F95158F5-3232-3362-221E-3CC483E68660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12" creationId="{6C25602F-E6D1-95F8-3F06-8343EFF775FE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13" creationId="{F52AA13C-FED1-4F9F-36CF-720FF62825AB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14" creationId="{7628A7C6-45F5-39F4-4F5A-4BE1A018BCAE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15" creationId="{7C3C0CA2-6F14-735A-FD4D-863270BC552B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16" creationId="{E5EF4EE7-7A62-B785-FA06-5F4578EDA203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17" creationId="{002F3D85-458D-FB35-833F-96DD4D0F4CB3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18" creationId="{755D1628-3C07-306C-402B-8CA11C1BD903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19" creationId="{4BC3D29C-1979-1B90-8881-FB540B17A27D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20" creationId="{C1E29C2C-7396-DA8F-D78D-38FD2AF5F72B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21" creationId="{8CA36D2B-C7E4-BE1D-1349-4A3598D27E4F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22" creationId="{EBAB0D31-50BF-41B8-902D-58C15592CADC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23" creationId="{96470C2D-2D3C-32B8-C052-A145E1A3E950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24" creationId="{09A2488E-844C-F14E-E586-F7CCEED79C60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25" creationId="{3CA6D7D0-D97D-8390-8279-28E2E7A30AB8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26" creationId="{B6277209-A836-08E7-9A2E-62921FC32626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27" creationId="{89091851-23D2-3272-CC8C-0208DBA91844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28" creationId="{4494E7BD-573A-F16D-BECC-D7147985C985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29" creationId="{FE16726D-B5C1-8F37-1C97-9D24AD636F7F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30" creationId="{FFDDA2E1-B748-E407-31E2-81239365742A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31" creationId="{F985E3A2-CE1D-1A76-77FF-5596D966F3D4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32" creationId="{704B7547-A921-512A-0F1F-80B28D5D7818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33" creationId="{39F1AF1A-AAD6-09FE-21A5-1D74D5ADF0BA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34" creationId="{AD156CD3-0E1C-B215-7F32-4061C543361F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35" creationId="{DE564632-9C93-8074-1E78-B5F520F17985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36" creationId="{39E2393B-9548-13BB-DF0F-EF6E031DB9CE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37" creationId="{9FFE2CCD-4804-0A14-39D6-EFFEDC404248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38" creationId="{01F25089-EF93-9B8A-6021-E5B48DA810CD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39" creationId="{FC93CA93-6540-5E66-2757-BF5397622DBE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40" creationId="{4841F4AF-01E9-DDC6-E222-2D38D2CCA24C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41" creationId="{EDCEBA2F-9115-D651-E545-F49BA0BC1D6D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42" creationId="{0B1B9662-9B36-5D18-5FC4-28D57C46A8C9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43" creationId="{A2D0438A-9B42-944C-ADD3-95806A088445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44" creationId="{CE5EB50E-35D7-C394-DB58-97D6B2C33A97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45" creationId="{ED1DC500-10FD-A9A5-5B14-72E998300257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46" creationId="{4B56B1B5-C469-3AB1-2506-5B8482A67E0D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47" creationId="{8CF6F36B-F789-AA2E-74D9-7FEAEA8EB359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48" creationId="{B751C82B-D2A0-F250-FE6F-117A61968F6B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49" creationId="{881F6353-F6C3-65FE-9730-8287F60ABAE1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50" creationId="{E97AACF7-EB23-45AF-A413-2776FDD25A1D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51" creationId="{720DC40C-DDEF-E150-E202-831BED0974ED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52" creationId="{D74A493D-8DD4-8555-1429-EF8A73862524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53" creationId="{E77FF8B8-650B-7806-0D49-7B9D6F1B90C6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54" creationId="{0CD693DC-F8D0-AE77-7F15-092562AE549A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55" creationId="{0725D337-367A-7275-A6AB-7AF39CBC3512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56" creationId="{A858B0FB-F88B-40C2-128C-3F35B8AE6E05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57" creationId="{95155C96-FC1B-9ED8-3C6D-ADE256D2302B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58" creationId="{DBE55800-3F87-1774-C220-E61157B9ED94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59" creationId="{A26ABB1C-1494-E504-9D22-A5214F8ABE24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60" creationId="{BF4BFBBA-6629-9B2B-AB44-0D28A17145FB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61" creationId="{FB99C21F-5ADC-2DA9-7A30-8A21568B9BEC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62" creationId="{FF6D0973-CEE4-E1EF-085C-CB4996025DE9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63" creationId="{6DC9338C-A636-4A4F-4180-484C5007E22D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64" creationId="{B955B12B-2FC7-4A56-96D8-6E41B14C8A9E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65" creationId="{B377023E-2375-1483-BE55-A0E67E6D2369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66" creationId="{1BAE0C11-2325-18A9-80DF-ADED0939C8E9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67" creationId="{136C1D21-BC54-81E8-1FC1-13EF61D2767D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68" creationId="{083A8A19-92B2-2F68-B6C3-5B18CCC0DCF0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69" creationId="{B5B3D1C8-452A-1E0F-D496-7C1BAB8B40EF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70" creationId="{9BAE7990-E65F-0AC2-CE4B-D82EF4F1F44F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71" creationId="{E325CD1B-33FB-4ED9-A096-D8024CA1E6B9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72" creationId="{944568C6-DD8E-608F-1080-261506B6177D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73" creationId="{18051951-E5ED-C350-ACD2-A1D2AA5F8050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74" creationId="{7BC2CDBA-5C94-82EE-019F-19B261FE4404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75" creationId="{182D4CF8-70B6-0AE4-5DBA-3FA738798FED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76" creationId="{ECD3A193-6999-E2A5-BE5D-1A20B28A5045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77" creationId="{9321E28D-EC07-D858-51BB-261519688A88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78" creationId="{EEFE9605-D205-E082-DC96-E8973909780F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79" creationId="{D5E71E2F-9A8D-155B-7525-383297CBAE02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80" creationId="{B69D0466-0B7B-3B05-093E-FEB60D0701C2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81" creationId="{37880B17-D25C-4401-59C1-A3E51CE4202B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82" creationId="{4D5F8405-CF36-20B3-32FF-A9F85BF273A3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83" creationId="{5883F9DA-8591-CB22-860A-BEA09DE1C486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84" creationId="{ADFB4D01-E44C-E1EC-51A4-5E0937C95388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85" creationId="{F63C2696-C0CB-FB95-3E8F-8986FA66D2D5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86" creationId="{8AF69FCB-B1B8-9E6A-4E9E-C3801F0CAA7A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87" creationId="{71DC6908-BC9F-A7E3-F295-651554808D3E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88" creationId="{CBBD595D-813D-9540-45C5-65C678317E1A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89" creationId="{A5B74A46-EB04-F043-8F10-ED13DA3A8356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90" creationId="{24EFAA53-784E-28C4-207B-8E4BBEF51C2E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91" creationId="{39BBA150-7CCA-174B-C71C-3F6EA3F6EC0F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92" creationId="{1ACEEBA1-759C-0A23-BE57-8DD4F5C272CD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93" creationId="{43F6F970-A3F0-8237-E40F-767B2EA24943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94" creationId="{F5F95D9D-B7D4-4194-60F7-B2E1539D1A32}"/>
          </ac:spMkLst>
        </pc:spChg>
        <pc:spChg chg="mod">
          <ac:chgData name="Thiago Henrique Gomes Panini" userId="cc6a5c77081c362d" providerId="LiveId" clId="{C68F2E4B-8156-457D-A28A-6160FCC5262C}" dt="2023-06-30T21:23:43.729" v="7713"/>
          <ac:spMkLst>
            <pc:docMk/>
            <pc:sldMk cId="3546843597" sldId="342"/>
            <ac:spMk id="1995" creationId="{AE281E0B-0F4B-2DDB-356D-3A4A0420638B}"/>
          </ac:spMkLst>
        </pc:spChg>
        <pc:spChg chg="mod">
          <ac:chgData name="Thiago Henrique Gomes Panini" userId="cc6a5c77081c362d" providerId="LiveId" clId="{C68F2E4B-8156-457D-A28A-6160FCC5262C}" dt="2023-06-30T21:25:41.476" v="7979"/>
          <ac:spMkLst>
            <pc:docMk/>
            <pc:sldMk cId="3546843597" sldId="342"/>
            <ac:spMk id="1998" creationId="{112044DF-8182-FAB6-897F-26387F6BD72E}"/>
          </ac:spMkLst>
        </pc:spChg>
        <pc:spChg chg="mod">
          <ac:chgData name="Thiago Henrique Gomes Panini" userId="cc6a5c77081c362d" providerId="LiveId" clId="{C68F2E4B-8156-457D-A28A-6160FCC5262C}" dt="2023-06-30T21:25:41.476" v="7979"/>
          <ac:spMkLst>
            <pc:docMk/>
            <pc:sldMk cId="3546843597" sldId="342"/>
            <ac:spMk id="1999" creationId="{FDA9E1AE-749E-C564-16CD-5453CAC83439}"/>
          </ac:spMkLst>
        </pc:spChg>
        <pc:spChg chg="mod">
          <ac:chgData name="Thiago Henrique Gomes Panini" userId="cc6a5c77081c362d" providerId="LiveId" clId="{C68F2E4B-8156-457D-A28A-6160FCC5262C}" dt="2023-06-30T21:25:41.476" v="7979"/>
          <ac:spMkLst>
            <pc:docMk/>
            <pc:sldMk cId="3546843597" sldId="342"/>
            <ac:spMk id="2000" creationId="{9F4F84A6-1F68-824D-8F88-54646177DF48}"/>
          </ac:spMkLst>
        </pc:spChg>
        <pc:spChg chg="mod">
          <ac:chgData name="Thiago Henrique Gomes Panini" userId="cc6a5c77081c362d" providerId="LiveId" clId="{C68F2E4B-8156-457D-A28A-6160FCC5262C}" dt="2023-06-30T21:25:41.476" v="7979"/>
          <ac:spMkLst>
            <pc:docMk/>
            <pc:sldMk cId="3546843597" sldId="342"/>
            <ac:spMk id="2001" creationId="{00572265-0C13-7AD0-B83B-44324CBBC6A4}"/>
          </ac:spMkLst>
        </pc:spChg>
        <pc:spChg chg="mod">
          <ac:chgData name="Thiago Henrique Gomes Panini" userId="cc6a5c77081c362d" providerId="LiveId" clId="{C68F2E4B-8156-457D-A28A-6160FCC5262C}" dt="2023-06-30T21:25:41.476" v="7979"/>
          <ac:spMkLst>
            <pc:docMk/>
            <pc:sldMk cId="3546843597" sldId="342"/>
            <ac:spMk id="2002" creationId="{864D9827-8CE3-02D6-C4AE-7B85A5E93273}"/>
          </ac:spMkLst>
        </pc:spChg>
        <pc:spChg chg="mod">
          <ac:chgData name="Thiago Henrique Gomes Panini" userId="cc6a5c77081c362d" providerId="LiveId" clId="{C68F2E4B-8156-457D-A28A-6160FCC5262C}" dt="2023-06-30T21:25:41.476" v="7979"/>
          <ac:spMkLst>
            <pc:docMk/>
            <pc:sldMk cId="3546843597" sldId="342"/>
            <ac:spMk id="2003" creationId="{CDEB5B1C-B7E0-E098-21DC-C7734A683B11}"/>
          </ac:spMkLst>
        </pc:spChg>
        <pc:spChg chg="mod">
          <ac:chgData name="Thiago Henrique Gomes Panini" userId="cc6a5c77081c362d" providerId="LiveId" clId="{C68F2E4B-8156-457D-A28A-6160FCC5262C}" dt="2023-06-30T21:25:41.476" v="7979"/>
          <ac:spMkLst>
            <pc:docMk/>
            <pc:sldMk cId="3546843597" sldId="342"/>
            <ac:spMk id="2004" creationId="{8027DF35-6908-680E-CF36-5475E42B418E}"/>
          </ac:spMkLst>
        </pc:spChg>
        <pc:spChg chg="mod">
          <ac:chgData name="Thiago Henrique Gomes Panini" userId="cc6a5c77081c362d" providerId="LiveId" clId="{C68F2E4B-8156-457D-A28A-6160FCC5262C}" dt="2023-06-30T21:25:41.476" v="7979"/>
          <ac:spMkLst>
            <pc:docMk/>
            <pc:sldMk cId="3546843597" sldId="342"/>
            <ac:spMk id="2005" creationId="{4FAB3281-6D20-FC75-04CA-4856D733D251}"/>
          </ac:spMkLst>
        </pc:spChg>
        <pc:spChg chg="mod">
          <ac:chgData name="Thiago Henrique Gomes Panini" userId="cc6a5c77081c362d" providerId="LiveId" clId="{C68F2E4B-8156-457D-A28A-6160FCC5262C}" dt="2023-06-30T21:25:41.476" v="7979"/>
          <ac:spMkLst>
            <pc:docMk/>
            <pc:sldMk cId="3546843597" sldId="342"/>
            <ac:spMk id="2006" creationId="{5C44D7C2-97DE-08BD-1EA7-1AB4DF2DCE15}"/>
          </ac:spMkLst>
        </pc:spChg>
        <pc:spChg chg="mod">
          <ac:chgData name="Thiago Henrique Gomes Panini" userId="cc6a5c77081c362d" providerId="LiveId" clId="{C68F2E4B-8156-457D-A28A-6160FCC5262C}" dt="2023-06-30T21:25:41.476" v="7979"/>
          <ac:spMkLst>
            <pc:docMk/>
            <pc:sldMk cId="3546843597" sldId="342"/>
            <ac:spMk id="2007" creationId="{665B28B1-78D8-8BA6-BAC8-9AD9637D40E5}"/>
          </ac:spMkLst>
        </pc:spChg>
        <pc:spChg chg="mod">
          <ac:chgData name="Thiago Henrique Gomes Panini" userId="cc6a5c77081c362d" providerId="LiveId" clId="{C68F2E4B-8156-457D-A28A-6160FCC5262C}" dt="2023-06-30T21:25:41.476" v="7979"/>
          <ac:spMkLst>
            <pc:docMk/>
            <pc:sldMk cId="3546843597" sldId="342"/>
            <ac:spMk id="2008" creationId="{86E40DF3-5F48-A33A-9F1E-BEB505A59BC7}"/>
          </ac:spMkLst>
        </pc:spChg>
        <pc:spChg chg="mod">
          <ac:chgData name="Thiago Henrique Gomes Panini" userId="cc6a5c77081c362d" providerId="LiveId" clId="{C68F2E4B-8156-457D-A28A-6160FCC5262C}" dt="2023-06-30T21:25:41.476" v="7979"/>
          <ac:spMkLst>
            <pc:docMk/>
            <pc:sldMk cId="3546843597" sldId="342"/>
            <ac:spMk id="2009" creationId="{324D833C-4E7F-2FDA-E388-4C0C49496A53}"/>
          </ac:spMkLst>
        </pc:spChg>
        <pc:spChg chg="mod">
          <ac:chgData name="Thiago Henrique Gomes Panini" userId="cc6a5c77081c362d" providerId="LiveId" clId="{C68F2E4B-8156-457D-A28A-6160FCC5262C}" dt="2023-06-30T21:25:41.476" v="7979"/>
          <ac:spMkLst>
            <pc:docMk/>
            <pc:sldMk cId="3546843597" sldId="342"/>
            <ac:spMk id="2010" creationId="{81B5AD51-57DD-DC62-F988-6F6A2A890BDB}"/>
          </ac:spMkLst>
        </pc:spChg>
        <pc:spChg chg="mod">
          <ac:chgData name="Thiago Henrique Gomes Panini" userId="cc6a5c77081c362d" providerId="LiveId" clId="{C68F2E4B-8156-457D-A28A-6160FCC5262C}" dt="2023-06-30T21:25:41.476" v="7979"/>
          <ac:spMkLst>
            <pc:docMk/>
            <pc:sldMk cId="3546843597" sldId="342"/>
            <ac:spMk id="2011" creationId="{9E9C26BA-31AD-EA08-1302-06698D8C3D6A}"/>
          </ac:spMkLst>
        </pc:spChg>
        <pc:spChg chg="mod">
          <ac:chgData name="Thiago Henrique Gomes Panini" userId="cc6a5c77081c362d" providerId="LiveId" clId="{C68F2E4B-8156-457D-A28A-6160FCC5262C}" dt="2023-06-30T21:25:41.476" v="7979"/>
          <ac:spMkLst>
            <pc:docMk/>
            <pc:sldMk cId="3546843597" sldId="342"/>
            <ac:spMk id="2012" creationId="{D04087F8-4828-5C3B-DF92-95D1ADF17482}"/>
          </ac:spMkLst>
        </pc:spChg>
        <pc:spChg chg="mod">
          <ac:chgData name="Thiago Henrique Gomes Panini" userId="cc6a5c77081c362d" providerId="LiveId" clId="{C68F2E4B-8156-457D-A28A-6160FCC5262C}" dt="2023-06-30T21:25:41.476" v="7979"/>
          <ac:spMkLst>
            <pc:docMk/>
            <pc:sldMk cId="3546843597" sldId="342"/>
            <ac:spMk id="2013" creationId="{F6319BA2-018D-7CBF-59CA-AAE98D8F202D}"/>
          </ac:spMkLst>
        </pc:spChg>
        <pc:spChg chg="mod">
          <ac:chgData name="Thiago Henrique Gomes Panini" userId="cc6a5c77081c362d" providerId="LiveId" clId="{C68F2E4B-8156-457D-A28A-6160FCC5262C}" dt="2023-06-30T21:25:41.476" v="7979"/>
          <ac:spMkLst>
            <pc:docMk/>
            <pc:sldMk cId="3546843597" sldId="342"/>
            <ac:spMk id="2014" creationId="{8A69A625-A5A8-F57A-2B87-33B32C0241D9}"/>
          </ac:spMkLst>
        </pc:spChg>
        <pc:spChg chg="mod">
          <ac:chgData name="Thiago Henrique Gomes Panini" userId="cc6a5c77081c362d" providerId="LiveId" clId="{C68F2E4B-8156-457D-A28A-6160FCC5262C}" dt="2023-06-30T21:25:41.476" v="7979"/>
          <ac:spMkLst>
            <pc:docMk/>
            <pc:sldMk cId="3546843597" sldId="342"/>
            <ac:spMk id="2015" creationId="{8AE316F9-8323-1029-B3C1-BC404A147E29}"/>
          </ac:spMkLst>
        </pc:spChg>
        <pc:spChg chg="mod">
          <ac:chgData name="Thiago Henrique Gomes Panini" userId="cc6a5c77081c362d" providerId="LiveId" clId="{C68F2E4B-8156-457D-A28A-6160FCC5262C}" dt="2023-06-30T21:25:41.476" v="7979"/>
          <ac:spMkLst>
            <pc:docMk/>
            <pc:sldMk cId="3546843597" sldId="342"/>
            <ac:spMk id="2016" creationId="{2ECA342A-BA3A-ED0E-2A80-2AC5B3F89C39}"/>
          </ac:spMkLst>
        </pc:spChg>
        <pc:spChg chg="mod">
          <ac:chgData name="Thiago Henrique Gomes Panini" userId="cc6a5c77081c362d" providerId="LiveId" clId="{C68F2E4B-8156-457D-A28A-6160FCC5262C}" dt="2023-06-30T21:25:41.476" v="7979"/>
          <ac:spMkLst>
            <pc:docMk/>
            <pc:sldMk cId="3546843597" sldId="342"/>
            <ac:spMk id="2017" creationId="{76CCFD54-E319-2ECE-77C2-A7B37425ADDF}"/>
          </ac:spMkLst>
        </pc:spChg>
        <pc:spChg chg="mod">
          <ac:chgData name="Thiago Henrique Gomes Panini" userId="cc6a5c77081c362d" providerId="LiveId" clId="{C68F2E4B-8156-457D-A28A-6160FCC5262C}" dt="2023-06-30T21:25:41.476" v="7979"/>
          <ac:spMkLst>
            <pc:docMk/>
            <pc:sldMk cId="3546843597" sldId="342"/>
            <ac:spMk id="2018" creationId="{D2AA3D63-532B-71EA-5E06-ED283AD104E0}"/>
          </ac:spMkLst>
        </pc:spChg>
        <pc:spChg chg="mod">
          <ac:chgData name="Thiago Henrique Gomes Panini" userId="cc6a5c77081c362d" providerId="LiveId" clId="{C68F2E4B-8156-457D-A28A-6160FCC5262C}" dt="2023-06-30T21:25:41.476" v="7979"/>
          <ac:spMkLst>
            <pc:docMk/>
            <pc:sldMk cId="3546843597" sldId="342"/>
            <ac:spMk id="2019" creationId="{D5CE6D2B-93F3-95F4-D35D-D82C2800E7CA}"/>
          </ac:spMkLst>
        </pc:spChg>
        <pc:spChg chg="mod">
          <ac:chgData name="Thiago Henrique Gomes Panini" userId="cc6a5c77081c362d" providerId="LiveId" clId="{C68F2E4B-8156-457D-A28A-6160FCC5262C}" dt="2023-06-30T21:25:41.476" v="7979"/>
          <ac:spMkLst>
            <pc:docMk/>
            <pc:sldMk cId="3546843597" sldId="342"/>
            <ac:spMk id="2020" creationId="{EAB23A44-1EAD-D3A8-36EA-5C274E766DE5}"/>
          </ac:spMkLst>
        </pc:spChg>
        <pc:spChg chg="mod">
          <ac:chgData name="Thiago Henrique Gomes Panini" userId="cc6a5c77081c362d" providerId="LiveId" clId="{C68F2E4B-8156-457D-A28A-6160FCC5262C}" dt="2023-06-30T21:25:41.476" v="7979"/>
          <ac:spMkLst>
            <pc:docMk/>
            <pc:sldMk cId="3546843597" sldId="342"/>
            <ac:spMk id="2021" creationId="{31626606-9174-3880-8FAB-11C1B2970BAD}"/>
          </ac:spMkLst>
        </pc:spChg>
        <pc:spChg chg="mod">
          <ac:chgData name="Thiago Henrique Gomes Panini" userId="cc6a5c77081c362d" providerId="LiveId" clId="{C68F2E4B-8156-457D-A28A-6160FCC5262C}" dt="2023-06-30T21:25:41.476" v="7979"/>
          <ac:spMkLst>
            <pc:docMk/>
            <pc:sldMk cId="3546843597" sldId="342"/>
            <ac:spMk id="2022" creationId="{E5C3B8D2-60F1-1589-89EA-9D4D789C287E}"/>
          </ac:spMkLst>
        </pc:spChg>
        <pc:spChg chg="mod">
          <ac:chgData name="Thiago Henrique Gomes Panini" userId="cc6a5c77081c362d" providerId="LiveId" clId="{C68F2E4B-8156-457D-A28A-6160FCC5262C}" dt="2023-06-30T21:25:41.476" v="7979"/>
          <ac:spMkLst>
            <pc:docMk/>
            <pc:sldMk cId="3546843597" sldId="342"/>
            <ac:spMk id="2023" creationId="{CDA553EC-F58E-7EC8-3233-529F61B97B13}"/>
          </ac:spMkLst>
        </pc:spChg>
        <pc:spChg chg="mod">
          <ac:chgData name="Thiago Henrique Gomes Panini" userId="cc6a5c77081c362d" providerId="LiveId" clId="{C68F2E4B-8156-457D-A28A-6160FCC5262C}" dt="2023-06-30T21:25:41.476" v="7979"/>
          <ac:spMkLst>
            <pc:docMk/>
            <pc:sldMk cId="3546843597" sldId="342"/>
            <ac:spMk id="2024" creationId="{A301AA52-2466-3361-E09D-E326742D092D}"/>
          </ac:spMkLst>
        </pc:spChg>
        <pc:spChg chg="mod">
          <ac:chgData name="Thiago Henrique Gomes Panini" userId="cc6a5c77081c362d" providerId="LiveId" clId="{C68F2E4B-8156-457D-A28A-6160FCC5262C}" dt="2023-06-30T21:25:41.476" v="7979"/>
          <ac:spMkLst>
            <pc:docMk/>
            <pc:sldMk cId="3546843597" sldId="342"/>
            <ac:spMk id="2025" creationId="{1BD05B1F-E6A7-F655-F136-11A3D34494E4}"/>
          </ac:spMkLst>
        </pc:spChg>
        <pc:spChg chg="mod">
          <ac:chgData name="Thiago Henrique Gomes Panini" userId="cc6a5c77081c362d" providerId="LiveId" clId="{C68F2E4B-8156-457D-A28A-6160FCC5262C}" dt="2023-06-30T21:25:41.476" v="7979"/>
          <ac:spMkLst>
            <pc:docMk/>
            <pc:sldMk cId="3546843597" sldId="342"/>
            <ac:spMk id="2026" creationId="{F202C777-6648-0414-FE03-C48E31273A15}"/>
          </ac:spMkLst>
        </pc:spChg>
        <pc:spChg chg="mod">
          <ac:chgData name="Thiago Henrique Gomes Panini" userId="cc6a5c77081c362d" providerId="LiveId" clId="{C68F2E4B-8156-457D-A28A-6160FCC5262C}" dt="2023-06-30T21:25:41.476" v="7979"/>
          <ac:spMkLst>
            <pc:docMk/>
            <pc:sldMk cId="3546843597" sldId="342"/>
            <ac:spMk id="2027" creationId="{10E47C0C-934C-44AF-73DE-ECDBB0F40584}"/>
          </ac:spMkLst>
        </pc:spChg>
        <pc:spChg chg="mod">
          <ac:chgData name="Thiago Henrique Gomes Panini" userId="cc6a5c77081c362d" providerId="LiveId" clId="{C68F2E4B-8156-457D-A28A-6160FCC5262C}" dt="2023-06-30T21:25:41.476" v="7979"/>
          <ac:spMkLst>
            <pc:docMk/>
            <pc:sldMk cId="3546843597" sldId="342"/>
            <ac:spMk id="2028" creationId="{E0BAF24B-8180-8908-872C-9AFFB229BA0C}"/>
          </ac:spMkLst>
        </pc:spChg>
        <pc:spChg chg="mod">
          <ac:chgData name="Thiago Henrique Gomes Panini" userId="cc6a5c77081c362d" providerId="LiveId" clId="{C68F2E4B-8156-457D-A28A-6160FCC5262C}" dt="2023-06-30T21:25:41.476" v="7979"/>
          <ac:spMkLst>
            <pc:docMk/>
            <pc:sldMk cId="3546843597" sldId="342"/>
            <ac:spMk id="2029" creationId="{D3B10898-0D4D-F4A0-0EE7-33FA7A4B17D4}"/>
          </ac:spMkLst>
        </pc:spChg>
        <pc:spChg chg="mod">
          <ac:chgData name="Thiago Henrique Gomes Panini" userId="cc6a5c77081c362d" providerId="LiveId" clId="{C68F2E4B-8156-457D-A28A-6160FCC5262C}" dt="2023-06-30T21:25:41.476" v="7979"/>
          <ac:spMkLst>
            <pc:docMk/>
            <pc:sldMk cId="3546843597" sldId="342"/>
            <ac:spMk id="2030" creationId="{6A38F94A-AC4B-6FEB-63D1-623EA3159C37}"/>
          </ac:spMkLst>
        </pc:spChg>
        <pc:spChg chg="mod">
          <ac:chgData name="Thiago Henrique Gomes Panini" userId="cc6a5c77081c362d" providerId="LiveId" clId="{C68F2E4B-8156-457D-A28A-6160FCC5262C}" dt="2023-06-30T21:25:41.476" v="7979"/>
          <ac:spMkLst>
            <pc:docMk/>
            <pc:sldMk cId="3546843597" sldId="342"/>
            <ac:spMk id="2031" creationId="{1F9C2E0F-E283-44B2-978C-21F0E2798A5E}"/>
          </ac:spMkLst>
        </pc:spChg>
        <pc:spChg chg="mod">
          <ac:chgData name="Thiago Henrique Gomes Panini" userId="cc6a5c77081c362d" providerId="LiveId" clId="{C68F2E4B-8156-457D-A28A-6160FCC5262C}" dt="2023-06-30T21:25:41.476" v="7979"/>
          <ac:spMkLst>
            <pc:docMk/>
            <pc:sldMk cId="3546843597" sldId="342"/>
            <ac:spMk id="2032" creationId="{DB2D33AE-0EDD-9481-832D-CB950347E47A}"/>
          </ac:spMkLst>
        </pc:spChg>
        <pc:spChg chg="mod">
          <ac:chgData name="Thiago Henrique Gomes Panini" userId="cc6a5c77081c362d" providerId="LiveId" clId="{C68F2E4B-8156-457D-A28A-6160FCC5262C}" dt="2023-06-30T21:25:41.476" v="7979"/>
          <ac:spMkLst>
            <pc:docMk/>
            <pc:sldMk cId="3546843597" sldId="342"/>
            <ac:spMk id="2033" creationId="{B0CF34DA-54D0-4609-8BF0-57035960296D}"/>
          </ac:spMkLst>
        </pc:spChg>
        <pc:spChg chg="mod">
          <ac:chgData name="Thiago Henrique Gomes Panini" userId="cc6a5c77081c362d" providerId="LiveId" clId="{C68F2E4B-8156-457D-A28A-6160FCC5262C}" dt="2023-06-30T21:25:41.476" v="7979"/>
          <ac:spMkLst>
            <pc:docMk/>
            <pc:sldMk cId="3546843597" sldId="342"/>
            <ac:spMk id="2034" creationId="{AAD24A18-F19F-BDA3-F05B-EB2F0AA4ECFC}"/>
          </ac:spMkLst>
        </pc:spChg>
        <pc:spChg chg="mod">
          <ac:chgData name="Thiago Henrique Gomes Panini" userId="cc6a5c77081c362d" providerId="LiveId" clId="{C68F2E4B-8156-457D-A28A-6160FCC5262C}" dt="2023-06-30T21:25:41.476" v="7979"/>
          <ac:spMkLst>
            <pc:docMk/>
            <pc:sldMk cId="3546843597" sldId="342"/>
            <ac:spMk id="2035" creationId="{26CE9262-63FD-D239-5747-8DBA3DBBED69}"/>
          </ac:spMkLst>
        </pc:spChg>
        <pc:spChg chg="mod">
          <ac:chgData name="Thiago Henrique Gomes Panini" userId="cc6a5c77081c362d" providerId="LiveId" clId="{C68F2E4B-8156-457D-A28A-6160FCC5262C}" dt="2023-06-30T21:25:41.476" v="7979"/>
          <ac:spMkLst>
            <pc:docMk/>
            <pc:sldMk cId="3546843597" sldId="342"/>
            <ac:spMk id="2036" creationId="{0FBBEC29-CB9B-BC28-310F-FDB6A1E32DE8}"/>
          </ac:spMkLst>
        </pc:spChg>
        <pc:spChg chg="mod">
          <ac:chgData name="Thiago Henrique Gomes Panini" userId="cc6a5c77081c362d" providerId="LiveId" clId="{C68F2E4B-8156-457D-A28A-6160FCC5262C}" dt="2023-06-30T21:25:41.476" v="7979"/>
          <ac:spMkLst>
            <pc:docMk/>
            <pc:sldMk cId="3546843597" sldId="342"/>
            <ac:spMk id="2037" creationId="{1254DB74-9421-FD30-EBBD-0B99AD38816A}"/>
          </ac:spMkLst>
        </pc:spChg>
        <pc:spChg chg="mod">
          <ac:chgData name="Thiago Henrique Gomes Panini" userId="cc6a5c77081c362d" providerId="LiveId" clId="{C68F2E4B-8156-457D-A28A-6160FCC5262C}" dt="2023-06-30T21:25:41.476" v="7979"/>
          <ac:spMkLst>
            <pc:docMk/>
            <pc:sldMk cId="3546843597" sldId="342"/>
            <ac:spMk id="2038" creationId="{54BF4D2C-24B4-CA76-E3E9-7209E515BA14}"/>
          </ac:spMkLst>
        </pc:spChg>
        <pc:spChg chg="mod">
          <ac:chgData name="Thiago Henrique Gomes Panini" userId="cc6a5c77081c362d" providerId="LiveId" clId="{C68F2E4B-8156-457D-A28A-6160FCC5262C}" dt="2023-06-30T21:25:41.476" v="7979"/>
          <ac:spMkLst>
            <pc:docMk/>
            <pc:sldMk cId="3546843597" sldId="342"/>
            <ac:spMk id="2039" creationId="{4F7B9DDA-2C64-5BDB-3413-42FFEA3CA6A9}"/>
          </ac:spMkLst>
        </pc:spChg>
        <pc:spChg chg="mod">
          <ac:chgData name="Thiago Henrique Gomes Panini" userId="cc6a5c77081c362d" providerId="LiveId" clId="{C68F2E4B-8156-457D-A28A-6160FCC5262C}" dt="2023-06-30T21:25:41.476" v="7979"/>
          <ac:spMkLst>
            <pc:docMk/>
            <pc:sldMk cId="3546843597" sldId="342"/>
            <ac:spMk id="2040" creationId="{DF294E3F-C38C-84A0-DA0D-AC58EB0FC1E5}"/>
          </ac:spMkLst>
        </pc:spChg>
        <pc:spChg chg="mod">
          <ac:chgData name="Thiago Henrique Gomes Panini" userId="cc6a5c77081c362d" providerId="LiveId" clId="{C68F2E4B-8156-457D-A28A-6160FCC5262C}" dt="2023-06-30T21:25:41.476" v="7979"/>
          <ac:spMkLst>
            <pc:docMk/>
            <pc:sldMk cId="3546843597" sldId="342"/>
            <ac:spMk id="2041" creationId="{58079456-D52B-4DDF-41C0-3950F3C78766}"/>
          </ac:spMkLst>
        </pc:spChg>
        <pc:spChg chg="mod">
          <ac:chgData name="Thiago Henrique Gomes Panini" userId="cc6a5c77081c362d" providerId="LiveId" clId="{C68F2E4B-8156-457D-A28A-6160FCC5262C}" dt="2023-06-30T21:25:41.476" v="7979"/>
          <ac:spMkLst>
            <pc:docMk/>
            <pc:sldMk cId="3546843597" sldId="342"/>
            <ac:spMk id="2042" creationId="{D794FD76-F145-7518-8E7A-8B9F263D1D81}"/>
          </ac:spMkLst>
        </pc:spChg>
        <pc:spChg chg="mod">
          <ac:chgData name="Thiago Henrique Gomes Panini" userId="cc6a5c77081c362d" providerId="LiveId" clId="{C68F2E4B-8156-457D-A28A-6160FCC5262C}" dt="2023-06-30T21:25:41.476" v="7979"/>
          <ac:spMkLst>
            <pc:docMk/>
            <pc:sldMk cId="3546843597" sldId="342"/>
            <ac:spMk id="2043" creationId="{5444B74A-9D2B-A55E-2BD0-090F0558090C}"/>
          </ac:spMkLst>
        </pc:spChg>
        <pc:spChg chg="mod">
          <ac:chgData name="Thiago Henrique Gomes Panini" userId="cc6a5c77081c362d" providerId="LiveId" clId="{C68F2E4B-8156-457D-A28A-6160FCC5262C}" dt="2023-06-30T21:25:41.476" v="7979"/>
          <ac:spMkLst>
            <pc:docMk/>
            <pc:sldMk cId="3546843597" sldId="342"/>
            <ac:spMk id="2044" creationId="{FBBBA579-6E72-B975-718E-B387DE50F0D7}"/>
          </ac:spMkLst>
        </pc:spChg>
        <pc:spChg chg="mod">
          <ac:chgData name="Thiago Henrique Gomes Panini" userId="cc6a5c77081c362d" providerId="LiveId" clId="{C68F2E4B-8156-457D-A28A-6160FCC5262C}" dt="2023-06-30T21:25:41.476" v="7979"/>
          <ac:spMkLst>
            <pc:docMk/>
            <pc:sldMk cId="3546843597" sldId="342"/>
            <ac:spMk id="2045" creationId="{7398706C-CE8B-6965-F5D3-B3243A503F78}"/>
          </ac:spMkLst>
        </pc:spChg>
        <pc:spChg chg="mod">
          <ac:chgData name="Thiago Henrique Gomes Panini" userId="cc6a5c77081c362d" providerId="LiveId" clId="{C68F2E4B-8156-457D-A28A-6160FCC5262C}" dt="2023-06-30T21:25:41.476" v="7979"/>
          <ac:spMkLst>
            <pc:docMk/>
            <pc:sldMk cId="3546843597" sldId="342"/>
            <ac:spMk id="2046" creationId="{911CE6FB-21E0-EBB9-8176-C3F8A697CF0E}"/>
          </ac:spMkLst>
        </pc:spChg>
        <pc:spChg chg="mod">
          <ac:chgData name="Thiago Henrique Gomes Panini" userId="cc6a5c77081c362d" providerId="LiveId" clId="{C68F2E4B-8156-457D-A28A-6160FCC5262C}" dt="2023-06-30T21:25:41.476" v="7979"/>
          <ac:spMkLst>
            <pc:docMk/>
            <pc:sldMk cId="3546843597" sldId="342"/>
            <ac:spMk id="2047" creationId="{B5501E71-0C87-CCAB-3A6B-7E1B6F534E64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051" creationId="{F7D02541-8A13-1591-3B2D-1FB42C2C3930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052" creationId="{234C8599-970B-EA5D-572F-48AA1FEF2EE9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053" creationId="{6C4B207A-9149-42B7-371F-231BC2C611C5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054" creationId="{F627C359-A808-92FA-7EB6-A2DE0B44D370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055" creationId="{FD8A8564-5654-0D3B-72E9-87C361460685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056" creationId="{89A552ED-9C77-2DD1-9D80-4AE3FA811B6B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057" creationId="{2BE94838-7218-712E-51C7-76BBAAEA5530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058" creationId="{66F3D715-1341-9DC5-6C91-1430EDEEE6CA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059" creationId="{BAD7559F-3C17-E387-0576-4BEF4EC1E8C7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060" creationId="{CB2A1E2A-C64D-2422-A16D-DD7598E4AC5B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061" creationId="{12917C2F-AFB1-5C1B-B2D8-4AD3B268CADA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062" creationId="{3F369B46-0414-3FAE-C191-E874739FB43E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063" creationId="{F1EF0078-39A5-4B26-BCD5-8312287230AE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064" creationId="{6C91564E-D316-6284-4513-4F7FFC6C9660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065" creationId="{8D6583A2-0798-D190-BFC9-95351E5BFDBC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066" creationId="{F5F919CD-2F11-AD69-0D14-A24C81AEEF4C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067" creationId="{5D38B56A-4FF4-4DB9-6601-98022FA6C5F6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068" creationId="{1C86EB69-34C2-8E19-5044-A9D79356768C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069" creationId="{7FD5DF2C-56C0-723E-B6A8-FE734ADE1FB8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070" creationId="{CC4069AA-5D91-183A-717F-8EF26957C2AD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071" creationId="{E29B1FCC-8E76-414D-1DB7-E74115DD8D33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072" creationId="{372CEFBE-AA80-13CD-AA1A-F040480BE645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073" creationId="{1440106B-410F-DB28-979A-20C7869402EF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074" creationId="{1DFB36B8-9058-8C6F-6C39-ACC772E60DE9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075" creationId="{47205331-0F08-256E-6AF7-17FCF39556BA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076" creationId="{B0D4FAAA-00FF-CA78-5DB7-69E2A7F928AF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077" creationId="{E131BA19-342E-94F3-28E0-EA6B9840D1A8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078" creationId="{276A3ACE-6252-1FF1-8BCB-2CED898E6F22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079" creationId="{BC3D5594-975A-1D6A-BAB6-B8F5744E2708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080" creationId="{0108AEF3-53F9-3921-7D34-777A9849DC13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081" creationId="{C60596E9-B860-EFED-5E1F-1588C19ADF82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082" creationId="{B9A78BE5-63F0-4CAC-6CD7-5C07CA9554D1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083" creationId="{9B43ADC8-E8AC-3A41-3524-F5056D2A90A8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084" creationId="{F9F86FEB-99E2-17E4-7D1B-FCAA2EFB5DFB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085" creationId="{076B6D3F-DA15-6F8D-7F04-D8C615E95A33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086" creationId="{8934F0FA-3C0F-425C-7212-F0FCB84D1F15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087" creationId="{4426F730-FECA-B960-1D2E-9303493B0D80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088" creationId="{2A60D602-7436-AD1B-54EC-F50987E70F1A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089" creationId="{540AE1DB-4A72-8AA2-B492-6F3367B92953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090" creationId="{B2798F46-6953-5794-FF10-A23E3E4A4884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091" creationId="{CEB8822B-9508-74D9-222B-555C415CD26E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092" creationId="{49CEF983-FB4A-D8C4-B897-F4F0A854A457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093" creationId="{3851C50F-0134-ED30-B330-08109D1FF224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094" creationId="{B6C817BD-0E6B-BFC3-A175-052E96D7193D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095" creationId="{FD82C4CD-B60D-3E02-3025-012CDC2D958E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096" creationId="{233BDE05-573E-6219-EE3F-256414131D88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097" creationId="{D4629281-E39F-C0ED-6951-AFB0A9E2BC92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098" creationId="{898EF794-0F16-DEE0-C304-88958A1FE8C7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099" creationId="{A8A7CC30-6CB5-E90A-8503-180DA1742424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00" creationId="{191BA7FB-2280-81E2-3CA0-C0987AA5918D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01" creationId="{341096C5-2BAD-A39C-62A7-C65C205E459B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02" creationId="{BA3ECE54-8F48-6D1A-5D57-1C08DFD98A48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03" creationId="{F0F3A7EF-40F5-0815-3838-EA25DDC93C23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04" creationId="{BD419157-7EEF-68A8-389E-E2378E8CB79B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05" creationId="{EC446135-EF7F-5722-8451-3CCC33B16D66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06" creationId="{4733D6FB-F48D-00E8-F123-A769073C3011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07" creationId="{D2CBE146-18EE-F7B3-3A94-7F909D92795D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08" creationId="{91DED927-A272-136D-4F39-022EDB80FB66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09" creationId="{81B21C0B-8139-3BF3-8768-897C9FA52087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10" creationId="{C52369FC-AE04-90DC-A067-F52646193DCF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11" creationId="{C1F2D526-B198-49EA-636D-D155EEAA7FAF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12" creationId="{E4D5CFD1-BFA4-76B6-8242-C55AF85ABAC0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13" creationId="{0F07A952-5D17-3EF6-C1FE-6E7423B8E048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14" creationId="{21A3227B-0677-3C34-8CC3-94E88AB0DA08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15" creationId="{37C68EDD-D662-8A4E-3347-E50DC0847172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16" creationId="{7394D79D-B826-3FFB-F4A1-B8CF3DE5633F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17" creationId="{831B6755-5189-8CBF-0C2E-5C4F2933B672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18" creationId="{584E23D0-9382-58AC-AB53-C6D2F8C83AC6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19" creationId="{6206B657-F75B-959B-548B-DD0EC578A8EC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20" creationId="{6B7F6147-B077-68CD-49B2-4F3A16CEAAED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21" creationId="{49D6EAF1-2526-A2AB-E903-4AA7BA7CE6BE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22" creationId="{4FBEAC7C-6C15-C123-F6EA-884CCF69708B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23" creationId="{DB5B1EC2-7B03-2902-DC24-8E2A57DF8ABC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24" creationId="{8A33D799-D430-D75C-DE80-4ED19841D9F2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25" creationId="{67DB128B-56DD-7F1A-6A88-92AC185C2BD3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26" creationId="{3DC7DBFA-A480-EDDA-EECD-ACC09370B47C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27" creationId="{76247A75-E896-BCFF-A999-6B4D96E06EB3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28" creationId="{D12F594B-6694-9C27-D3EE-994204BBE6E3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29" creationId="{3B4F0358-AB17-E493-3233-9DFD114F1B10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30" creationId="{4CC4983A-7069-5CE7-5609-BACF69FE0B09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31" creationId="{B1B5ABD9-9442-21B5-0A21-7EAC4C883C50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32" creationId="{04B24414-734B-281D-080A-B3A3F2D29114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33" creationId="{38755816-FCCF-3374-D1A3-B2B6EDD8B290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34" creationId="{0C650EAC-9291-32C5-F10A-E9EF1921D7E4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35" creationId="{7FAE5EB4-EB66-A9D3-2FF7-45EC55EE8930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36" creationId="{E09EDDA9-A564-618D-8D21-6E471BC0C0EB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37" creationId="{A81C5136-0D26-2594-8754-3DA59E810396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38" creationId="{2E3879E2-671B-26BD-391D-FF357E979ECC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39" creationId="{850E60BA-37E0-D0C7-67F8-4F6DBC4E98AB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40" creationId="{AC1FCD96-D3E0-551F-7D40-0B18C881EA87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41" creationId="{F3DDFB3A-CA68-2BCE-2325-79536FFC2FD0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42" creationId="{67C5AFAE-9F21-2967-58F0-22CE7748CD2C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43" creationId="{BEB1088C-E911-2BFD-8D26-E787636ABF20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44" creationId="{C9777A71-94F8-B9CF-C3FB-576E0B57CD19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45" creationId="{1DE490A4-CBEC-5966-7E5A-A48FE342F584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46" creationId="{0A1A1D4F-97D9-FC92-270A-91039058719C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47" creationId="{8CDD7CA2-7076-B233-2E90-3CDF276CF5B2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48" creationId="{D77B234B-BDDB-1A7B-BBDA-10BD81523541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49" creationId="{54A3C57F-29FE-02F0-6C1B-79753DC97900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50" creationId="{7ADC647D-7925-0F7B-1676-63D03708A490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51" creationId="{8760DBC9-8AEB-06BE-BB31-B92F8C3FF999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52" creationId="{D9A58AEA-1D36-815A-B5A5-B49E3BE553E7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53" creationId="{C0020868-0AAC-879E-58A3-EAE2E0F0ABB0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54" creationId="{BC54BFED-89C3-49B1-8A83-0500AD40A66C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55" creationId="{D63CCF57-3A23-B047-50C7-029C1D44A39F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56" creationId="{45F0932B-995D-1B0D-81D9-182A635B0D20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57" creationId="{54819F66-CF9D-94B4-FCB4-065F62492B6C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58" creationId="{0BECEA08-A6D9-1E10-8100-40C54B71EF62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59" creationId="{339C154A-6228-04D7-FFB9-266E2BCB322D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60" creationId="{7055AF5F-73D7-7229-AD12-4D5D5F5C2B3B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61" creationId="{32A1E759-314C-0D9B-EBF1-D230A8F4A3D0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62" creationId="{1C2288D1-96F3-FDBA-489C-4CDDB4CFB545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63" creationId="{7761D7F1-4FA1-C46C-236F-9D92F5CF7874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64" creationId="{712DC329-800F-6A3F-10BC-77DD564AEB9E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65" creationId="{051EEB7E-1B54-9F40-3C11-0BD47160D9FE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66" creationId="{A655F73B-AB68-3A47-EFD2-5EA6C25494B0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67" creationId="{A18104B7-F840-B5CF-C998-B64C2E897186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68" creationId="{791C8569-B7EE-E686-98B9-330A0A55DA8C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69" creationId="{E94D1DF1-3625-9659-6663-231DAE31795B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70" creationId="{03EAD295-26E6-FA72-5D57-A08DF372EA77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71" creationId="{C0083843-4E5D-5DFE-6C48-8D765370213E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72" creationId="{496253E9-1CED-FD7B-2DEB-FEF48A784593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73" creationId="{241DBBD2-B4C8-86E5-DABB-A78D5D102EAE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74" creationId="{B5D57A83-F729-5B58-094C-5C02567388B4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75" creationId="{135781D9-EDED-EFE1-7394-DB5CF20DD4CE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76" creationId="{C3E0ABC5-8981-E05B-9B8B-01D46F8006C5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77" creationId="{598DAC00-5AF7-F341-857E-122EF18AA732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78" creationId="{1FADFAF7-B19A-CA65-9A1E-064F5E558D08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79" creationId="{BEB8C27F-BAB5-4167-78B2-16E32C21783F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80" creationId="{A9415687-2B19-FDA3-14A0-6E0372F3ECF9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81" creationId="{A426380D-CD08-34F4-32A4-3290F02EA445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82" creationId="{947BDD62-2FF8-5D0E-9EBF-DF307496192C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83" creationId="{EA5ECE94-C8D2-110C-E720-D6108A5180B9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84" creationId="{44F66F6F-266D-D678-CF60-4A66D7E62354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85" creationId="{48FE6972-C92F-F68B-55B7-A65083EB9438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86" creationId="{392B547C-7B6B-E6A7-F2DF-1056BFD5FC36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87" creationId="{8A200AE0-E893-C7E5-10EC-822E80B9DFA4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88" creationId="{F71958A2-E39C-2A23-3837-2B07517E6152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89" creationId="{93361B4C-A6F8-7EAE-344E-CBE5186B3314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90" creationId="{0F364AE9-4C35-6F6E-C1A5-7D61F492DE33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91" creationId="{B5333A06-367C-FD31-B535-16EF7B6A31C0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92" creationId="{9DBEF08E-8D51-E238-EBC8-C301443EE3E5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93" creationId="{053DFD40-823B-072A-2767-3BEDFB309C25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94" creationId="{7E302796-D8EB-EBA3-028F-C56B07EE923E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95" creationId="{3229AF0E-27BE-052C-3142-F2F79C4CE20A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96" creationId="{1D617FB9-C948-3644-DB68-0F3B5A2A9D68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97" creationId="{D976083A-EE0D-A202-F2FD-50BABBCD9CCF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98" creationId="{97CB06FC-97AB-446A-B57B-0F93755F7471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199" creationId="{C2544CC8-D33C-B17D-5DEC-55284EF48F51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200" creationId="{5996AFD4-C081-1ECE-A99F-E4B0D4A10970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201" creationId="{DB40AA53-D0EE-B753-F36C-E76580BA60AE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202" creationId="{C988A66F-7229-50C3-BE84-70EB3A8FB16F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203" creationId="{A149FB9E-4A48-451F-9B5E-7455D7EE239F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204" creationId="{95675CC2-D638-D6BA-6DDC-8CD10757B487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205" creationId="{4FEE2480-D75D-14BC-D4CE-5016902A60F2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206" creationId="{3A8E7333-096A-F732-2C9E-91324C280409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207" creationId="{9F5DD52B-BCF3-AA7B-1E88-A0B32A2E42D8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208" creationId="{EC2D95BE-BDA4-A90A-9A73-917DD4AE5082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209" creationId="{DB05249E-DC9E-AC9F-3755-6EE40AED0E3C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210" creationId="{7AB7EC56-76A6-FE7B-D388-9DE55976F899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211" creationId="{FB21CB3B-8E6A-FC60-50FC-E80B9C2F1629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212" creationId="{655F9841-9B25-EB76-6699-3A8282A6D97D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213" creationId="{3734C5E9-D9A9-2619-3892-9154C3F9853A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214" creationId="{F3FC3080-76F3-E663-E18D-B57453D81D38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215" creationId="{91B469A3-ED17-65A8-0BE1-49A146188306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216" creationId="{0FAB10C3-9C43-E363-74F0-A0AF5EF324BE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217" creationId="{7BAF337E-9AB6-B6BF-DD49-32E9EFDE2216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218" creationId="{903F2DEF-253D-03BB-847F-5BDDEFDB2B03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219" creationId="{8153D922-9BC5-AD73-0E49-A9D563A5750A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220" creationId="{5D854032-6ACD-F25D-1B65-E8770F751FEF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221" creationId="{C8D683D6-81DF-48B4-38AD-DF59702CCA15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222" creationId="{DD67667E-B006-468C-DF99-6981BFB28953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223" creationId="{60BD0F7D-CFA0-A530-20A1-BC0BBA22C3F7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224" creationId="{73A48600-9D05-8D44-3AF1-FF972447F8F9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225" creationId="{4F2F8823-9208-6EF8-6BF4-2C344BC8CFDD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226" creationId="{6608962A-F678-918A-796E-E11C4CCD2408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227" creationId="{A3CE3C15-81E2-1775-3D31-02CB4A822C3B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228" creationId="{9BA7CE85-52B7-9965-30B5-D53404A01407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229" creationId="{502EEFAE-717C-F924-CE6A-04CAB4C55A74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230" creationId="{26FB32F7-B9C8-D21F-09D6-1C2E20CA6A00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231" creationId="{D113CC3A-1359-4911-6BF7-A499AD15D1FE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232" creationId="{F5D02469-C530-FAA3-B738-CA261B06410A}"/>
          </ac:spMkLst>
        </pc:spChg>
        <pc:spChg chg="mod">
          <ac:chgData name="Thiago Henrique Gomes Panini" userId="cc6a5c77081c362d" providerId="LiveId" clId="{C68F2E4B-8156-457D-A28A-6160FCC5262C}" dt="2023-06-30T21:28:23.707" v="8042"/>
          <ac:spMkLst>
            <pc:docMk/>
            <pc:sldMk cId="3546843597" sldId="342"/>
            <ac:spMk id="2233" creationId="{C6C58101-331A-7E8D-0C50-F6E330DDD56E}"/>
          </ac:spMkLst>
        </pc:spChg>
        <pc:spChg chg="add mod">
          <ac:chgData name="Thiago Henrique Gomes Panini" userId="cc6a5c77081c362d" providerId="LiveId" clId="{C68F2E4B-8156-457D-A28A-6160FCC5262C}" dt="2023-06-30T21:28:46.648" v="8050"/>
          <ac:spMkLst>
            <pc:docMk/>
            <pc:sldMk cId="3546843597" sldId="342"/>
            <ac:spMk id="2235" creationId="{23E55A14-56AF-10F9-C583-396CE359CF7A}"/>
          </ac:spMkLst>
        </pc:spChg>
        <pc:grpChg chg="add mod">
          <ac:chgData name="Thiago Henrique Gomes Panini" userId="cc6a5c77081c362d" providerId="LiveId" clId="{C68F2E4B-8156-457D-A28A-6160FCC5262C}" dt="2023-06-30T21:24:53.417" v="7880" actId="1076"/>
          <ac:grpSpMkLst>
            <pc:docMk/>
            <pc:sldMk cId="3546843597" sldId="342"/>
            <ac:grpSpMk id="2" creationId="{59DEE4D5-7E1B-6115-A12F-AEF7E1A2A4BB}"/>
          </ac:grpSpMkLst>
        </pc:grpChg>
        <pc:grpChg chg="del">
          <ac:chgData name="Thiago Henrique Gomes Panini" userId="cc6a5c77081c362d" providerId="LiveId" clId="{C68F2E4B-8156-457D-A28A-6160FCC5262C}" dt="2023-06-30T21:28:46.180" v="8049" actId="21"/>
          <ac:grpSpMkLst>
            <pc:docMk/>
            <pc:sldMk cId="3546843597" sldId="342"/>
            <ac:grpSpMk id="1882" creationId="{00000000-0000-0000-0000-000000000000}"/>
          </ac:grpSpMkLst>
        </pc:grpChg>
        <pc:grpChg chg="del">
          <ac:chgData name="Thiago Henrique Gomes Panini" userId="cc6a5c77081c362d" providerId="LiveId" clId="{C68F2E4B-8156-457D-A28A-6160FCC5262C}" dt="2023-06-30T21:28:40.081" v="8046" actId="21"/>
          <ac:grpSpMkLst>
            <pc:docMk/>
            <pc:sldMk cId="3546843597" sldId="342"/>
            <ac:grpSpMk id="1883" creationId="{00000000-0000-0000-0000-000000000000}"/>
          </ac:grpSpMkLst>
        </pc:grpChg>
        <pc:grpChg chg="add del mod">
          <ac:chgData name="Thiago Henrique Gomes Panini" userId="cc6a5c77081c362d" providerId="LiveId" clId="{C68F2E4B-8156-457D-A28A-6160FCC5262C}" dt="2023-06-30T21:28:23.384" v="8041" actId="478"/>
          <ac:grpSpMkLst>
            <pc:docMk/>
            <pc:sldMk cId="3546843597" sldId="342"/>
            <ac:grpSpMk id="1997" creationId="{F57FD22E-E017-965F-0F08-2186F893CC76}"/>
          </ac:grpSpMkLst>
        </pc:grpChg>
        <pc:grpChg chg="add mod">
          <ac:chgData name="Thiago Henrique Gomes Panini" userId="cc6a5c77081c362d" providerId="LiveId" clId="{C68F2E4B-8156-457D-A28A-6160FCC5262C}" dt="2023-06-30T21:28:52.121" v="8052" actId="1076"/>
          <ac:grpSpMkLst>
            <pc:docMk/>
            <pc:sldMk cId="3546843597" sldId="342"/>
            <ac:grpSpMk id="2048" creationId="{613BE64A-BBBC-E84A-91E4-8E897A207E6A}"/>
          </ac:grpSpMkLst>
        </pc:grpChg>
        <pc:grpChg chg="mod">
          <ac:chgData name="Thiago Henrique Gomes Panini" userId="cc6a5c77081c362d" providerId="LiveId" clId="{C68F2E4B-8156-457D-A28A-6160FCC5262C}" dt="2023-06-30T21:28:23.707" v="8042"/>
          <ac:grpSpMkLst>
            <pc:docMk/>
            <pc:sldMk cId="3546843597" sldId="342"/>
            <ac:grpSpMk id="2049" creationId="{9A545E4B-D4B9-C9AB-E27D-19617491B2AF}"/>
          </ac:grpSpMkLst>
        </pc:grpChg>
        <pc:picChg chg="add del mod">
          <ac:chgData name="Thiago Henrique Gomes Panini" userId="cc6a5c77081c362d" providerId="LiveId" clId="{C68F2E4B-8156-457D-A28A-6160FCC5262C}" dt="2023-06-30T21:28:23.384" v="8041" actId="478"/>
          <ac:picMkLst>
            <pc:docMk/>
            <pc:sldMk cId="3546843597" sldId="342"/>
            <ac:picMk id="1996" creationId="{702385F0-855E-A4E8-81B5-CD3E520F677D}"/>
          </ac:picMkLst>
        </pc:picChg>
        <pc:picChg chg="mod">
          <ac:chgData name="Thiago Henrique Gomes Panini" userId="cc6a5c77081c362d" providerId="LiveId" clId="{C68F2E4B-8156-457D-A28A-6160FCC5262C}" dt="2023-06-30T21:28:23.707" v="8042"/>
          <ac:picMkLst>
            <pc:docMk/>
            <pc:sldMk cId="3546843597" sldId="342"/>
            <ac:picMk id="2050" creationId="{E8DA2276-77AB-89E5-0CE1-9929243AB33A}"/>
          </ac:picMkLst>
        </pc:picChg>
        <pc:cxnChg chg="del">
          <ac:chgData name="Thiago Henrique Gomes Panini" userId="cc6a5c77081c362d" providerId="LiveId" clId="{C68F2E4B-8156-457D-A28A-6160FCC5262C}" dt="2023-06-30T21:28:40.081" v="8046" actId="21"/>
          <ac:cxnSpMkLst>
            <pc:docMk/>
            <pc:sldMk cId="3546843597" sldId="342"/>
            <ac:cxnSpMk id="1884" creationId="{00000000-0000-0000-0000-000000000000}"/>
          </ac:cxnSpMkLst>
        </pc:cxnChg>
        <pc:cxnChg chg="add mod">
          <ac:chgData name="Thiago Henrique Gomes Panini" userId="cc6a5c77081c362d" providerId="LiveId" clId="{C68F2E4B-8156-457D-A28A-6160FCC5262C}" dt="2023-06-30T21:28:40.503" v="8047"/>
          <ac:cxnSpMkLst>
            <pc:docMk/>
            <pc:sldMk cId="3546843597" sldId="342"/>
            <ac:cxnSpMk id="2234" creationId="{C03E43C4-B873-224F-31B4-8F0C88F15737}"/>
          </ac:cxnSpMkLst>
        </pc:cxnChg>
      </pc:sldChg>
      <pc:sldChg chg="addSp delSp modSp add del mod">
        <pc:chgData name="Thiago Henrique Gomes Panini" userId="cc6a5c77081c362d" providerId="LiveId" clId="{C68F2E4B-8156-457D-A28A-6160FCC5262C}" dt="2023-06-30T21:48:07.422" v="8652" actId="47"/>
        <pc:sldMkLst>
          <pc:docMk/>
          <pc:sldMk cId="1079346589" sldId="343"/>
        </pc:sldMkLst>
        <pc:spChg chg="mod">
          <ac:chgData name="Thiago Henrique Gomes Panini" userId="cc6a5c77081c362d" providerId="LiveId" clId="{C68F2E4B-8156-457D-A28A-6160FCC5262C}" dt="2023-06-30T21:40:36.371" v="8386" actId="20577"/>
          <ac:spMkLst>
            <pc:docMk/>
            <pc:sldMk cId="1079346589" sldId="343"/>
            <ac:spMk id="519" creationId="{00000000-0000-0000-0000-000000000000}"/>
          </ac:spMkLst>
        </pc:spChg>
        <pc:spChg chg="del">
          <ac:chgData name="Thiago Henrique Gomes Panini" userId="cc6a5c77081c362d" providerId="LiveId" clId="{C68F2E4B-8156-457D-A28A-6160FCC5262C}" dt="2023-06-30T21:38:04.436" v="8339" actId="478"/>
          <ac:spMkLst>
            <pc:docMk/>
            <pc:sldMk cId="1079346589" sldId="343"/>
            <ac:spMk id="3120" creationId="{B3CBDC38-049C-42EC-4D06-69D13A53491A}"/>
          </ac:spMkLst>
        </pc:spChg>
        <pc:spChg chg="del">
          <ac:chgData name="Thiago Henrique Gomes Panini" userId="cc6a5c77081c362d" providerId="LiveId" clId="{C68F2E4B-8156-457D-A28A-6160FCC5262C}" dt="2023-06-30T21:38:04.436" v="8339" actId="478"/>
          <ac:spMkLst>
            <pc:docMk/>
            <pc:sldMk cId="1079346589" sldId="343"/>
            <ac:spMk id="3442" creationId="{79913C84-2B8B-FD19-B83F-854110BE1955}"/>
          </ac:spMkLst>
        </pc:spChg>
        <pc:spChg chg="del">
          <ac:chgData name="Thiago Henrique Gomes Panini" userId="cc6a5c77081c362d" providerId="LiveId" clId="{C68F2E4B-8156-457D-A28A-6160FCC5262C}" dt="2023-06-30T21:38:04.436" v="8339" actId="478"/>
          <ac:spMkLst>
            <pc:docMk/>
            <pc:sldMk cId="1079346589" sldId="343"/>
            <ac:spMk id="3535" creationId="{0CA135E2-B3D1-B61D-7E97-6BE94D0BF035}"/>
          </ac:spMkLst>
        </pc:spChg>
        <pc:spChg chg="del">
          <ac:chgData name="Thiago Henrique Gomes Panini" userId="cc6a5c77081c362d" providerId="LiveId" clId="{C68F2E4B-8156-457D-A28A-6160FCC5262C}" dt="2023-06-30T21:38:04.436" v="8339" actId="478"/>
          <ac:spMkLst>
            <pc:docMk/>
            <pc:sldMk cId="1079346589" sldId="343"/>
            <ac:spMk id="3602" creationId="{7F9CF168-0928-F844-7F3E-B6BEDB08F5BF}"/>
          </ac:spMkLst>
        </pc:spChg>
        <pc:spChg chg="add mod">
          <ac:chgData name="Thiago Henrique Gomes Panini" userId="cc6a5c77081c362d" providerId="LiveId" clId="{C68F2E4B-8156-457D-A28A-6160FCC5262C}" dt="2023-06-30T21:45:02.238" v="8592" actId="1076"/>
          <ac:spMkLst>
            <pc:docMk/>
            <pc:sldMk cId="1079346589" sldId="343"/>
            <ac:spMk id="3613" creationId="{F8F46E29-97CF-9E66-C371-335A20DF681D}"/>
          </ac:spMkLst>
        </pc:spChg>
        <pc:spChg chg="add mod">
          <ac:chgData name="Thiago Henrique Gomes Panini" userId="cc6a5c77081c362d" providerId="LiveId" clId="{C68F2E4B-8156-457D-A28A-6160FCC5262C}" dt="2023-06-30T21:45:02.238" v="8592" actId="1076"/>
          <ac:spMkLst>
            <pc:docMk/>
            <pc:sldMk cId="1079346589" sldId="343"/>
            <ac:spMk id="3614" creationId="{9B6CBEEF-F54A-9D04-E2FB-E181E53D170F}"/>
          </ac:spMkLst>
        </pc:spChg>
        <pc:spChg chg="add mod">
          <ac:chgData name="Thiago Henrique Gomes Panini" userId="cc6a5c77081c362d" providerId="LiveId" clId="{C68F2E4B-8156-457D-A28A-6160FCC5262C}" dt="2023-06-30T21:45:02.238" v="8592" actId="1076"/>
          <ac:spMkLst>
            <pc:docMk/>
            <pc:sldMk cId="1079346589" sldId="343"/>
            <ac:spMk id="3615" creationId="{B40F4A69-59ED-E3CF-E04D-DB13E8E02BD3}"/>
          </ac:spMkLst>
        </pc:spChg>
        <pc:spChg chg="add del mod">
          <ac:chgData name="Thiago Henrique Gomes Panini" userId="cc6a5c77081c362d" providerId="LiveId" clId="{C68F2E4B-8156-457D-A28A-6160FCC5262C}" dt="2023-06-30T21:44:25.099" v="8582" actId="478"/>
          <ac:spMkLst>
            <pc:docMk/>
            <pc:sldMk cId="1079346589" sldId="343"/>
            <ac:spMk id="3616" creationId="{CD965B1B-49AC-1E61-2A4A-555D9E86E218}"/>
          </ac:spMkLst>
        </pc:spChg>
        <pc:grpChg chg="del">
          <ac:chgData name="Thiago Henrique Gomes Panini" userId="cc6a5c77081c362d" providerId="LiveId" clId="{C68F2E4B-8156-457D-A28A-6160FCC5262C}" dt="2023-06-30T21:38:04.436" v="8339" actId="478"/>
          <ac:grpSpMkLst>
            <pc:docMk/>
            <pc:sldMk cId="1079346589" sldId="343"/>
            <ac:grpSpMk id="2" creationId="{51931FA0-3E5B-B5A9-4A3C-710E5C525852}"/>
          </ac:grpSpMkLst>
        </pc:grpChg>
        <pc:grpChg chg="del">
          <ac:chgData name="Thiago Henrique Gomes Panini" userId="cc6a5c77081c362d" providerId="LiveId" clId="{C68F2E4B-8156-457D-A28A-6160FCC5262C}" dt="2023-06-30T21:38:04.436" v="8339" actId="478"/>
          <ac:grpSpMkLst>
            <pc:docMk/>
            <pc:sldMk cId="1079346589" sldId="343"/>
            <ac:grpSpMk id="3443" creationId="{1D0B520C-ABBF-40F2-3C90-A438608A4394}"/>
          </ac:grpSpMkLst>
        </pc:grpChg>
        <pc:grpChg chg="del">
          <ac:chgData name="Thiago Henrique Gomes Panini" userId="cc6a5c77081c362d" providerId="LiveId" clId="{C68F2E4B-8156-457D-A28A-6160FCC5262C}" dt="2023-06-30T21:38:04.436" v="8339" actId="478"/>
          <ac:grpSpMkLst>
            <pc:docMk/>
            <pc:sldMk cId="1079346589" sldId="343"/>
            <ac:grpSpMk id="3536" creationId="{3ABF7F10-EEB4-1099-8267-36B28BD6979E}"/>
          </ac:grpSpMkLst>
        </pc:grpChg>
        <pc:grpChg chg="del">
          <ac:chgData name="Thiago Henrique Gomes Panini" userId="cc6a5c77081c362d" providerId="LiveId" clId="{C68F2E4B-8156-457D-A28A-6160FCC5262C}" dt="2023-06-30T21:38:04.436" v="8339" actId="478"/>
          <ac:grpSpMkLst>
            <pc:docMk/>
            <pc:sldMk cId="1079346589" sldId="343"/>
            <ac:grpSpMk id="3603" creationId="{0BAEC52A-1966-871E-0FF9-255537EBD465}"/>
          </ac:grpSpMkLst>
        </pc:grpChg>
        <pc:picChg chg="add del">
          <ac:chgData name="Thiago Henrique Gomes Panini" userId="cc6a5c77081c362d" providerId="LiveId" clId="{C68F2E4B-8156-457D-A28A-6160FCC5262C}" dt="2023-06-30T21:38:34.390" v="8341" actId="478"/>
          <ac:picMkLst>
            <pc:docMk/>
            <pc:sldMk cId="1079346589" sldId="343"/>
            <ac:picMk id="28" creationId="{9BD545FF-3D7C-4580-B408-311E54D94109}"/>
          </ac:picMkLst>
        </pc:picChg>
        <pc:picChg chg="add mod">
          <ac:chgData name="Thiago Henrique Gomes Panini" userId="cc6a5c77081c362d" providerId="LiveId" clId="{C68F2E4B-8156-457D-A28A-6160FCC5262C}" dt="2023-06-30T21:45:02.238" v="8592" actId="1076"/>
          <ac:picMkLst>
            <pc:docMk/>
            <pc:sldMk cId="1079346589" sldId="343"/>
            <ac:picMk id="3608" creationId="{2FED4CB4-80D7-B6E5-0625-F2E2C4E8925E}"/>
          </ac:picMkLst>
        </pc:picChg>
        <pc:picChg chg="add mod">
          <ac:chgData name="Thiago Henrique Gomes Panini" userId="cc6a5c77081c362d" providerId="LiveId" clId="{C68F2E4B-8156-457D-A28A-6160FCC5262C}" dt="2023-06-30T21:45:02.238" v="8592" actId="1076"/>
          <ac:picMkLst>
            <pc:docMk/>
            <pc:sldMk cId="1079346589" sldId="343"/>
            <ac:picMk id="3610" creationId="{62BFC17D-FC98-2D14-A78D-C720DB7EE887}"/>
          </ac:picMkLst>
        </pc:picChg>
        <pc:picChg chg="add del mod">
          <ac:chgData name="Thiago Henrique Gomes Panini" userId="cc6a5c77081c362d" providerId="LiveId" clId="{C68F2E4B-8156-457D-A28A-6160FCC5262C}" dt="2023-06-30T21:40:30.983" v="8358" actId="478"/>
          <ac:picMkLst>
            <pc:docMk/>
            <pc:sldMk cId="1079346589" sldId="343"/>
            <ac:picMk id="3612" creationId="{6B91C91A-7E80-64AF-2617-350544CB6227}"/>
          </ac:picMkLst>
        </pc:picChg>
        <pc:picChg chg="add mod">
          <ac:chgData name="Thiago Henrique Gomes Panini" userId="cc6a5c77081c362d" providerId="LiveId" clId="{C68F2E4B-8156-457D-A28A-6160FCC5262C}" dt="2023-06-30T21:45:02.238" v="8592" actId="1076"/>
          <ac:picMkLst>
            <pc:docMk/>
            <pc:sldMk cId="1079346589" sldId="343"/>
            <ac:picMk id="3623" creationId="{B560AD9D-D665-641A-21C9-8C9DD7DE0587}"/>
          </ac:picMkLst>
        </pc:picChg>
        <pc:cxnChg chg="del">
          <ac:chgData name="Thiago Henrique Gomes Panini" userId="cc6a5c77081c362d" providerId="LiveId" clId="{C68F2E4B-8156-457D-A28A-6160FCC5262C}" dt="2023-06-30T21:38:04.436" v="8339" actId="478"/>
          <ac:cxnSpMkLst>
            <pc:docMk/>
            <pc:sldMk cId="1079346589" sldId="343"/>
            <ac:cxnSpMk id="3605" creationId="{AB556AD8-D4F1-7FAF-FD9B-AEED9696A509}"/>
          </ac:cxnSpMkLst>
        </pc:cxnChg>
        <pc:cxnChg chg="del">
          <ac:chgData name="Thiago Henrique Gomes Panini" userId="cc6a5c77081c362d" providerId="LiveId" clId="{C68F2E4B-8156-457D-A28A-6160FCC5262C}" dt="2023-06-30T21:38:04.436" v="8339" actId="478"/>
          <ac:cxnSpMkLst>
            <pc:docMk/>
            <pc:sldMk cId="1079346589" sldId="343"/>
            <ac:cxnSpMk id="3606" creationId="{22BDF32D-6D9D-9C28-6078-CD436D479C68}"/>
          </ac:cxnSpMkLst>
        </pc:cxnChg>
        <pc:cxnChg chg="del">
          <ac:chgData name="Thiago Henrique Gomes Panini" userId="cc6a5c77081c362d" providerId="LiveId" clId="{C68F2E4B-8156-457D-A28A-6160FCC5262C}" dt="2023-06-30T21:38:04.436" v="8339" actId="478"/>
          <ac:cxnSpMkLst>
            <pc:docMk/>
            <pc:sldMk cId="1079346589" sldId="343"/>
            <ac:cxnSpMk id="3607" creationId="{FEF00F75-8E8A-EF51-AC1F-CC1167D7ECDE}"/>
          </ac:cxnSpMkLst>
        </pc:cxnChg>
        <pc:cxnChg chg="add del mod">
          <ac:chgData name="Thiago Henrique Gomes Panini" userId="cc6a5c77081c362d" providerId="LiveId" clId="{C68F2E4B-8156-457D-A28A-6160FCC5262C}" dt="2023-06-30T21:44:25.099" v="8582" actId="478"/>
          <ac:cxnSpMkLst>
            <pc:docMk/>
            <pc:sldMk cId="1079346589" sldId="343"/>
            <ac:cxnSpMk id="3618" creationId="{4E242A56-E2CB-26C4-304B-3D7D6AF9D045}"/>
          </ac:cxnSpMkLst>
        </pc:cxnChg>
      </pc:sldChg>
      <pc:sldChg chg="addSp delSp modSp add mod ord">
        <pc:chgData name="Thiago Henrique Gomes Panini" userId="cc6a5c77081c362d" providerId="LiveId" clId="{C68F2E4B-8156-457D-A28A-6160FCC5262C}" dt="2023-06-30T21:56:32.189" v="8741" actId="207"/>
        <pc:sldMkLst>
          <pc:docMk/>
          <pc:sldMk cId="626174109" sldId="344"/>
        </pc:sldMkLst>
        <pc:spChg chg="add mod">
          <ac:chgData name="Thiago Henrique Gomes Panini" userId="cc6a5c77081c362d" providerId="LiveId" clId="{C68F2E4B-8156-457D-A28A-6160FCC5262C}" dt="2023-06-30T21:47:01.140" v="8636" actId="1037"/>
          <ac:spMkLst>
            <pc:docMk/>
            <pc:sldMk cId="626174109" sldId="344"/>
            <ac:spMk id="2" creationId="{BD1DF453-6C49-3469-E618-E0084447B5FC}"/>
          </ac:spMkLst>
        </pc:spChg>
        <pc:spChg chg="add mod">
          <ac:chgData name="Thiago Henrique Gomes Panini" userId="cc6a5c77081c362d" providerId="LiveId" clId="{C68F2E4B-8156-457D-A28A-6160FCC5262C}" dt="2023-06-30T21:48:03.103" v="8649" actId="1076"/>
          <ac:spMkLst>
            <pc:docMk/>
            <pc:sldMk cId="626174109" sldId="344"/>
            <ac:spMk id="3" creationId="{DC0E97CC-43FD-87AB-2EC2-D7D894A14DDE}"/>
          </ac:spMkLst>
        </pc:spChg>
        <pc:spChg chg="mod">
          <ac:chgData name="Thiago Henrique Gomes Panini" userId="cc6a5c77081c362d" providerId="LiveId" clId="{C68F2E4B-8156-457D-A28A-6160FCC5262C}" dt="2023-06-30T21:56:32.189" v="8741" actId="207"/>
          <ac:spMkLst>
            <pc:docMk/>
            <pc:sldMk cId="626174109" sldId="344"/>
            <ac:spMk id="3613" creationId="{F8F46E29-97CF-9E66-C371-335A20DF681D}"/>
          </ac:spMkLst>
        </pc:spChg>
        <pc:spChg chg="mod">
          <ac:chgData name="Thiago Henrique Gomes Panini" userId="cc6a5c77081c362d" providerId="LiveId" clId="{C68F2E4B-8156-457D-A28A-6160FCC5262C}" dt="2023-06-30T21:46:55.386" v="8629" actId="1076"/>
          <ac:spMkLst>
            <pc:docMk/>
            <pc:sldMk cId="626174109" sldId="344"/>
            <ac:spMk id="3615" creationId="{B40F4A69-59ED-E3CF-E04D-DB13E8E02BD3}"/>
          </ac:spMkLst>
        </pc:spChg>
        <pc:picChg chg="del">
          <ac:chgData name="Thiago Henrique Gomes Panini" userId="cc6a5c77081c362d" providerId="LiveId" clId="{C68F2E4B-8156-457D-A28A-6160FCC5262C}" dt="2023-06-30T21:45:50.165" v="8594" actId="478"/>
          <ac:picMkLst>
            <pc:docMk/>
            <pc:sldMk cId="626174109" sldId="344"/>
            <ac:picMk id="3623" creationId="{B560AD9D-D665-641A-21C9-8C9DD7DE0587}"/>
          </ac:picMkLst>
        </pc:picChg>
        <pc:picChg chg="add mod">
          <ac:chgData name="Thiago Henrique Gomes Panini" userId="cc6a5c77081c362d" providerId="LiveId" clId="{C68F2E4B-8156-457D-A28A-6160FCC5262C}" dt="2023-06-30T21:47:42.198" v="8647"/>
          <ac:picMkLst>
            <pc:docMk/>
            <pc:sldMk cId="626174109" sldId="344"/>
            <ac:picMk id="4098" creationId="{CB75B733-B63C-2B67-F1E6-4DD1603EB0A9}"/>
          </ac:picMkLst>
        </pc:picChg>
        <pc:picChg chg="add del">
          <ac:chgData name="Thiago Henrique Gomes Panini" userId="cc6a5c77081c362d" providerId="LiveId" clId="{C68F2E4B-8156-457D-A28A-6160FCC5262C}" dt="2023-06-30T21:46:24.297" v="8613"/>
          <ac:picMkLst>
            <pc:docMk/>
            <pc:sldMk cId="626174109" sldId="344"/>
            <ac:picMk id="4100" creationId="{E0E0F582-9F02-53A3-B5D9-71AEB93C6695}"/>
          </ac:picMkLst>
        </pc:picChg>
        <pc:picChg chg="add mod">
          <ac:chgData name="Thiago Henrique Gomes Panini" userId="cc6a5c77081c362d" providerId="LiveId" clId="{C68F2E4B-8156-457D-A28A-6160FCC5262C}" dt="2023-06-30T21:47:57.768" v="8648"/>
          <ac:picMkLst>
            <pc:docMk/>
            <pc:sldMk cId="626174109" sldId="344"/>
            <ac:picMk id="4102" creationId="{FCA7CA98-A68D-08DF-A390-EFB297443E05}"/>
          </ac:picMkLst>
        </pc:picChg>
      </pc:sldChg>
      <pc:sldChg chg="addSp delSp modSp add del mod">
        <pc:chgData name="Thiago Henrique Gomes Panini" userId="cc6a5c77081c362d" providerId="LiveId" clId="{C68F2E4B-8156-457D-A28A-6160FCC5262C}" dt="2023-07-01T18:39:17.872" v="10520" actId="47"/>
        <pc:sldMkLst>
          <pc:docMk/>
          <pc:sldMk cId="1215962597" sldId="345"/>
        </pc:sldMkLst>
        <pc:spChg chg="del">
          <ac:chgData name="Thiago Henrique Gomes Panini" userId="cc6a5c77081c362d" providerId="LiveId" clId="{C68F2E4B-8156-457D-A28A-6160FCC5262C}" dt="2023-06-30T21:48:28.495" v="8676" actId="478"/>
          <ac:spMkLst>
            <pc:docMk/>
            <pc:sldMk cId="1215962597" sldId="345"/>
            <ac:spMk id="2" creationId="{BD1DF453-6C49-3469-E618-E0084447B5FC}"/>
          </ac:spMkLst>
        </pc:spChg>
        <pc:spChg chg="del">
          <ac:chgData name="Thiago Henrique Gomes Panini" userId="cc6a5c77081c362d" providerId="LiveId" clId="{C68F2E4B-8156-457D-A28A-6160FCC5262C}" dt="2023-06-30T21:48:28.495" v="8676" actId="478"/>
          <ac:spMkLst>
            <pc:docMk/>
            <pc:sldMk cId="1215962597" sldId="345"/>
            <ac:spMk id="3" creationId="{DC0E97CC-43FD-87AB-2EC2-D7D894A14DDE}"/>
          </ac:spMkLst>
        </pc:spChg>
        <pc:spChg chg="mod">
          <ac:chgData name="Thiago Henrique Gomes Panini" userId="cc6a5c77081c362d" providerId="LiveId" clId="{C68F2E4B-8156-457D-A28A-6160FCC5262C}" dt="2023-06-30T21:48:32.350" v="8677"/>
          <ac:spMkLst>
            <pc:docMk/>
            <pc:sldMk cId="1215962597" sldId="345"/>
            <ac:spMk id="6" creationId="{9C071BF9-2A8F-C94A-6D50-709F5714FFD3}"/>
          </ac:spMkLst>
        </pc:spChg>
        <pc:spChg chg="mod">
          <ac:chgData name="Thiago Henrique Gomes Panini" userId="cc6a5c77081c362d" providerId="LiveId" clId="{C68F2E4B-8156-457D-A28A-6160FCC5262C}" dt="2023-06-30T21:48:32.350" v="8677"/>
          <ac:spMkLst>
            <pc:docMk/>
            <pc:sldMk cId="1215962597" sldId="345"/>
            <ac:spMk id="7" creationId="{4A2AF188-538F-9CC0-4F09-27ED40E74A2D}"/>
          </ac:spMkLst>
        </pc:spChg>
        <pc:spChg chg="mod">
          <ac:chgData name="Thiago Henrique Gomes Panini" userId="cc6a5c77081c362d" providerId="LiveId" clId="{C68F2E4B-8156-457D-A28A-6160FCC5262C}" dt="2023-06-30T21:48:32.350" v="8677"/>
          <ac:spMkLst>
            <pc:docMk/>
            <pc:sldMk cId="1215962597" sldId="345"/>
            <ac:spMk id="8" creationId="{FD6782E6-07FA-C9FA-5AA6-B17B63202DAF}"/>
          </ac:spMkLst>
        </pc:spChg>
        <pc:spChg chg="mod">
          <ac:chgData name="Thiago Henrique Gomes Panini" userId="cc6a5c77081c362d" providerId="LiveId" clId="{C68F2E4B-8156-457D-A28A-6160FCC5262C}" dt="2023-06-30T21:48:32.350" v="8677"/>
          <ac:spMkLst>
            <pc:docMk/>
            <pc:sldMk cId="1215962597" sldId="345"/>
            <ac:spMk id="9" creationId="{CE1DD7C5-02B3-25F3-D0B7-651EC19F026F}"/>
          </ac:spMkLst>
        </pc:spChg>
        <pc:spChg chg="mod">
          <ac:chgData name="Thiago Henrique Gomes Panini" userId="cc6a5c77081c362d" providerId="LiveId" clId="{C68F2E4B-8156-457D-A28A-6160FCC5262C}" dt="2023-06-30T21:48:32.350" v="8677"/>
          <ac:spMkLst>
            <pc:docMk/>
            <pc:sldMk cId="1215962597" sldId="345"/>
            <ac:spMk id="10" creationId="{23151CE2-2645-6402-4347-152542AB38F2}"/>
          </ac:spMkLst>
        </pc:spChg>
        <pc:spChg chg="mod">
          <ac:chgData name="Thiago Henrique Gomes Panini" userId="cc6a5c77081c362d" providerId="LiveId" clId="{C68F2E4B-8156-457D-A28A-6160FCC5262C}" dt="2023-06-30T21:48:32.350" v="8677"/>
          <ac:spMkLst>
            <pc:docMk/>
            <pc:sldMk cId="1215962597" sldId="345"/>
            <ac:spMk id="11" creationId="{B78AC516-3DDA-C58D-258D-506D82413E08}"/>
          </ac:spMkLst>
        </pc:spChg>
        <pc:spChg chg="mod">
          <ac:chgData name="Thiago Henrique Gomes Panini" userId="cc6a5c77081c362d" providerId="LiveId" clId="{C68F2E4B-8156-457D-A28A-6160FCC5262C}" dt="2023-06-30T21:48:32.350" v="8677"/>
          <ac:spMkLst>
            <pc:docMk/>
            <pc:sldMk cId="1215962597" sldId="345"/>
            <ac:spMk id="12" creationId="{F5666C18-804C-FACA-9CDC-AA642B27EE0A}"/>
          </ac:spMkLst>
        </pc:spChg>
        <pc:spChg chg="mod">
          <ac:chgData name="Thiago Henrique Gomes Panini" userId="cc6a5c77081c362d" providerId="LiveId" clId="{C68F2E4B-8156-457D-A28A-6160FCC5262C}" dt="2023-06-30T21:48:32.350" v="8677"/>
          <ac:spMkLst>
            <pc:docMk/>
            <pc:sldMk cId="1215962597" sldId="345"/>
            <ac:spMk id="13" creationId="{4511F3E5-BDDB-BD62-B04E-B85C54A424A3}"/>
          </ac:spMkLst>
        </pc:spChg>
        <pc:spChg chg="mod">
          <ac:chgData name="Thiago Henrique Gomes Panini" userId="cc6a5c77081c362d" providerId="LiveId" clId="{C68F2E4B-8156-457D-A28A-6160FCC5262C}" dt="2023-06-30T21:48:32.350" v="8677"/>
          <ac:spMkLst>
            <pc:docMk/>
            <pc:sldMk cId="1215962597" sldId="345"/>
            <ac:spMk id="14" creationId="{79D9EE6A-4740-501E-B312-00D9B4468876}"/>
          </ac:spMkLst>
        </pc:spChg>
        <pc:spChg chg="mod">
          <ac:chgData name="Thiago Henrique Gomes Panini" userId="cc6a5c77081c362d" providerId="LiveId" clId="{C68F2E4B-8156-457D-A28A-6160FCC5262C}" dt="2023-06-30T21:48:32.350" v="8677"/>
          <ac:spMkLst>
            <pc:docMk/>
            <pc:sldMk cId="1215962597" sldId="345"/>
            <ac:spMk id="15" creationId="{E5DC6E87-EE5D-0ED7-BA61-7E22FB67B74C}"/>
          </ac:spMkLst>
        </pc:spChg>
        <pc:spChg chg="mod">
          <ac:chgData name="Thiago Henrique Gomes Panini" userId="cc6a5c77081c362d" providerId="LiveId" clId="{C68F2E4B-8156-457D-A28A-6160FCC5262C}" dt="2023-06-30T21:48:32.350" v="8677"/>
          <ac:spMkLst>
            <pc:docMk/>
            <pc:sldMk cId="1215962597" sldId="345"/>
            <ac:spMk id="16" creationId="{C935A244-59B5-6297-01DE-4D9EF64CC7F2}"/>
          </ac:spMkLst>
        </pc:spChg>
        <pc:spChg chg="mod">
          <ac:chgData name="Thiago Henrique Gomes Panini" userId="cc6a5c77081c362d" providerId="LiveId" clId="{C68F2E4B-8156-457D-A28A-6160FCC5262C}" dt="2023-06-30T21:48:32.350" v="8677"/>
          <ac:spMkLst>
            <pc:docMk/>
            <pc:sldMk cId="1215962597" sldId="345"/>
            <ac:spMk id="17" creationId="{169B3A18-A00F-397F-119E-B259A65865CE}"/>
          </ac:spMkLst>
        </pc:spChg>
        <pc:spChg chg="mod">
          <ac:chgData name="Thiago Henrique Gomes Panini" userId="cc6a5c77081c362d" providerId="LiveId" clId="{C68F2E4B-8156-457D-A28A-6160FCC5262C}" dt="2023-06-30T21:48:32.350" v="8677"/>
          <ac:spMkLst>
            <pc:docMk/>
            <pc:sldMk cId="1215962597" sldId="345"/>
            <ac:spMk id="18" creationId="{BC42E634-546D-CABE-773B-50F6FAF0BF6D}"/>
          </ac:spMkLst>
        </pc:spChg>
        <pc:spChg chg="mod">
          <ac:chgData name="Thiago Henrique Gomes Panini" userId="cc6a5c77081c362d" providerId="LiveId" clId="{C68F2E4B-8156-457D-A28A-6160FCC5262C}" dt="2023-06-30T21:48:32.350" v="8677"/>
          <ac:spMkLst>
            <pc:docMk/>
            <pc:sldMk cId="1215962597" sldId="345"/>
            <ac:spMk id="19" creationId="{2555D072-13C8-0794-97EA-A5B29374CDAD}"/>
          </ac:spMkLst>
        </pc:spChg>
        <pc:spChg chg="mod">
          <ac:chgData name="Thiago Henrique Gomes Panini" userId="cc6a5c77081c362d" providerId="LiveId" clId="{C68F2E4B-8156-457D-A28A-6160FCC5262C}" dt="2023-06-30T21:48:32.350" v="8677"/>
          <ac:spMkLst>
            <pc:docMk/>
            <pc:sldMk cId="1215962597" sldId="345"/>
            <ac:spMk id="20" creationId="{553DE774-7BDF-0F9D-F1DF-4FA82F569AEC}"/>
          </ac:spMkLst>
        </pc:spChg>
        <pc:spChg chg="mod">
          <ac:chgData name="Thiago Henrique Gomes Panini" userId="cc6a5c77081c362d" providerId="LiveId" clId="{C68F2E4B-8156-457D-A28A-6160FCC5262C}" dt="2023-06-30T21:48:32.350" v="8677"/>
          <ac:spMkLst>
            <pc:docMk/>
            <pc:sldMk cId="1215962597" sldId="345"/>
            <ac:spMk id="21" creationId="{BE5DD8BE-AC11-7955-FFEA-7E64D8B3D245}"/>
          </ac:spMkLst>
        </pc:spChg>
        <pc:spChg chg="mod">
          <ac:chgData name="Thiago Henrique Gomes Panini" userId="cc6a5c77081c362d" providerId="LiveId" clId="{C68F2E4B-8156-457D-A28A-6160FCC5262C}" dt="2023-06-30T21:48:32.350" v="8677"/>
          <ac:spMkLst>
            <pc:docMk/>
            <pc:sldMk cId="1215962597" sldId="345"/>
            <ac:spMk id="22" creationId="{F775449E-41B8-D61A-6338-D2C1A56CF42D}"/>
          </ac:spMkLst>
        </pc:spChg>
        <pc:spChg chg="mod">
          <ac:chgData name="Thiago Henrique Gomes Panini" userId="cc6a5c77081c362d" providerId="LiveId" clId="{C68F2E4B-8156-457D-A28A-6160FCC5262C}" dt="2023-06-30T21:48:32.350" v="8677"/>
          <ac:spMkLst>
            <pc:docMk/>
            <pc:sldMk cId="1215962597" sldId="345"/>
            <ac:spMk id="23" creationId="{65870A36-E335-443B-3C9D-4ED72A7563C4}"/>
          </ac:spMkLst>
        </pc:spChg>
        <pc:spChg chg="mod">
          <ac:chgData name="Thiago Henrique Gomes Panini" userId="cc6a5c77081c362d" providerId="LiveId" clId="{C68F2E4B-8156-457D-A28A-6160FCC5262C}" dt="2023-06-30T21:48:32.350" v="8677"/>
          <ac:spMkLst>
            <pc:docMk/>
            <pc:sldMk cId="1215962597" sldId="345"/>
            <ac:spMk id="24" creationId="{B39B5010-EAD0-DA2D-E04A-A1FFBB4A1909}"/>
          </ac:spMkLst>
        </pc:spChg>
        <pc:spChg chg="mod">
          <ac:chgData name="Thiago Henrique Gomes Panini" userId="cc6a5c77081c362d" providerId="LiveId" clId="{C68F2E4B-8156-457D-A28A-6160FCC5262C}" dt="2023-06-30T21:48:32.350" v="8677"/>
          <ac:spMkLst>
            <pc:docMk/>
            <pc:sldMk cId="1215962597" sldId="345"/>
            <ac:spMk id="25" creationId="{7B0151F5-4425-1D3A-0533-FC41F167F5C6}"/>
          </ac:spMkLst>
        </pc:spChg>
        <pc:spChg chg="mod">
          <ac:chgData name="Thiago Henrique Gomes Panini" userId="cc6a5c77081c362d" providerId="LiveId" clId="{C68F2E4B-8156-457D-A28A-6160FCC5262C}" dt="2023-06-30T21:48:32.350" v="8677"/>
          <ac:spMkLst>
            <pc:docMk/>
            <pc:sldMk cId="1215962597" sldId="345"/>
            <ac:spMk id="26" creationId="{04712CF6-1693-0E31-D203-0365B60FF692}"/>
          </ac:spMkLst>
        </pc:spChg>
        <pc:spChg chg="mod">
          <ac:chgData name="Thiago Henrique Gomes Panini" userId="cc6a5c77081c362d" providerId="LiveId" clId="{C68F2E4B-8156-457D-A28A-6160FCC5262C}" dt="2023-06-30T21:48:32.350" v="8677"/>
          <ac:spMkLst>
            <pc:docMk/>
            <pc:sldMk cId="1215962597" sldId="345"/>
            <ac:spMk id="27" creationId="{189EB1F8-ECCD-FC1A-D8D8-0F68A9602755}"/>
          </ac:spMkLst>
        </pc:spChg>
        <pc:spChg chg="mod">
          <ac:chgData name="Thiago Henrique Gomes Panini" userId="cc6a5c77081c362d" providerId="LiveId" clId="{C68F2E4B-8156-457D-A28A-6160FCC5262C}" dt="2023-06-30T21:48:32.350" v="8677"/>
          <ac:spMkLst>
            <pc:docMk/>
            <pc:sldMk cId="1215962597" sldId="345"/>
            <ac:spMk id="28" creationId="{93060B8E-55B7-E591-92B4-E1B4413A2E78}"/>
          </ac:spMkLst>
        </pc:spChg>
        <pc:spChg chg="mod">
          <ac:chgData name="Thiago Henrique Gomes Panini" userId="cc6a5c77081c362d" providerId="LiveId" clId="{C68F2E4B-8156-457D-A28A-6160FCC5262C}" dt="2023-06-30T21:48:32.350" v="8677"/>
          <ac:spMkLst>
            <pc:docMk/>
            <pc:sldMk cId="1215962597" sldId="345"/>
            <ac:spMk id="29" creationId="{6A843BE7-8311-6EE8-AB99-FBDEEECBBDD1}"/>
          </ac:spMkLst>
        </pc:spChg>
        <pc:spChg chg="mod">
          <ac:chgData name="Thiago Henrique Gomes Panini" userId="cc6a5c77081c362d" providerId="LiveId" clId="{C68F2E4B-8156-457D-A28A-6160FCC5262C}" dt="2023-06-30T21:48:32.350" v="8677"/>
          <ac:spMkLst>
            <pc:docMk/>
            <pc:sldMk cId="1215962597" sldId="345"/>
            <ac:spMk id="30" creationId="{503AC379-76D1-EF3B-4255-11F1C3B67216}"/>
          </ac:spMkLst>
        </pc:spChg>
        <pc:spChg chg="mod">
          <ac:chgData name="Thiago Henrique Gomes Panini" userId="cc6a5c77081c362d" providerId="LiveId" clId="{C68F2E4B-8156-457D-A28A-6160FCC5262C}" dt="2023-06-30T21:48:32.350" v="8677"/>
          <ac:spMkLst>
            <pc:docMk/>
            <pc:sldMk cId="1215962597" sldId="345"/>
            <ac:spMk id="31" creationId="{5AD71E87-F588-D5B6-AA06-04D8DB2EEE4A}"/>
          </ac:spMkLst>
        </pc:spChg>
        <pc:spChg chg="mod">
          <ac:chgData name="Thiago Henrique Gomes Panini" userId="cc6a5c77081c362d" providerId="LiveId" clId="{C68F2E4B-8156-457D-A28A-6160FCC5262C}" dt="2023-06-30T21:48:32.350" v="8677"/>
          <ac:spMkLst>
            <pc:docMk/>
            <pc:sldMk cId="1215962597" sldId="345"/>
            <ac:spMk id="32" creationId="{1162F5BF-295F-7D36-249B-26EC2D60521E}"/>
          </ac:spMkLst>
        </pc:spChg>
        <pc:spChg chg="mod">
          <ac:chgData name="Thiago Henrique Gomes Panini" userId="cc6a5c77081c362d" providerId="LiveId" clId="{C68F2E4B-8156-457D-A28A-6160FCC5262C}" dt="2023-06-30T21:48:32.350" v="8677"/>
          <ac:spMkLst>
            <pc:docMk/>
            <pc:sldMk cId="1215962597" sldId="345"/>
            <ac:spMk id="33" creationId="{CB8E90AF-19EA-D7A4-6C9F-EFC92E282EE5}"/>
          </ac:spMkLst>
        </pc:spChg>
        <pc:spChg chg="mod">
          <ac:chgData name="Thiago Henrique Gomes Panini" userId="cc6a5c77081c362d" providerId="LiveId" clId="{C68F2E4B-8156-457D-A28A-6160FCC5262C}" dt="2023-06-30T21:48:32.350" v="8677"/>
          <ac:spMkLst>
            <pc:docMk/>
            <pc:sldMk cId="1215962597" sldId="345"/>
            <ac:spMk id="34" creationId="{363FFAF2-49BD-1E5E-7997-F8C801CD72BF}"/>
          </ac:spMkLst>
        </pc:spChg>
        <pc:spChg chg="mod">
          <ac:chgData name="Thiago Henrique Gomes Panini" userId="cc6a5c77081c362d" providerId="LiveId" clId="{C68F2E4B-8156-457D-A28A-6160FCC5262C}" dt="2023-06-30T21:48:32.350" v="8677"/>
          <ac:spMkLst>
            <pc:docMk/>
            <pc:sldMk cId="1215962597" sldId="345"/>
            <ac:spMk id="35" creationId="{C578AB3B-3DBA-F67C-8EE5-811C9359D142}"/>
          </ac:spMkLst>
        </pc:spChg>
        <pc:spChg chg="mod">
          <ac:chgData name="Thiago Henrique Gomes Panini" userId="cc6a5c77081c362d" providerId="LiveId" clId="{C68F2E4B-8156-457D-A28A-6160FCC5262C}" dt="2023-06-30T21:48:32.350" v="8677"/>
          <ac:spMkLst>
            <pc:docMk/>
            <pc:sldMk cId="1215962597" sldId="345"/>
            <ac:spMk id="36" creationId="{B8E4A3F7-B87D-EF7B-DE7C-ED7BE2846A4D}"/>
          </ac:spMkLst>
        </pc:spChg>
        <pc:spChg chg="mod">
          <ac:chgData name="Thiago Henrique Gomes Panini" userId="cc6a5c77081c362d" providerId="LiveId" clId="{C68F2E4B-8156-457D-A28A-6160FCC5262C}" dt="2023-06-30T21:48:32.350" v="8677"/>
          <ac:spMkLst>
            <pc:docMk/>
            <pc:sldMk cId="1215962597" sldId="345"/>
            <ac:spMk id="37" creationId="{AE21DCAB-DF97-248D-8A6F-78EA752F0EC4}"/>
          </ac:spMkLst>
        </pc:spChg>
        <pc:spChg chg="add del">
          <ac:chgData name="Thiago Henrique Gomes Panini" userId="cc6a5c77081c362d" providerId="LiveId" clId="{C68F2E4B-8156-457D-A28A-6160FCC5262C}" dt="2023-06-30T21:49:21.618" v="8682" actId="21"/>
          <ac:spMkLst>
            <pc:docMk/>
            <pc:sldMk cId="1215962597" sldId="345"/>
            <ac:spMk id="39" creationId="{D9DDD777-7AE6-B208-DFF0-2D954D96D9FE}"/>
          </ac:spMkLst>
        </pc:spChg>
        <pc:spChg chg="add mod">
          <ac:chgData name="Thiago Henrique Gomes Panini" userId="cc6a5c77081c362d" providerId="LiveId" clId="{C68F2E4B-8156-457D-A28A-6160FCC5262C}" dt="2023-06-30T21:53:01.397" v="8707" actId="14100"/>
          <ac:spMkLst>
            <pc:docMk/>
            <pc:sldMk cId="1215962597" sldId="345"/>
            <ac:spMk id="40" creationId="{AF426C56-3A3B-B2CC-B904-2F796C6C8593}"/>
          </ac:spMkLst>
        </pc:spChg>
        <pc:spChg chg="add mod">
          <ac:chgData name="Thiago Henrique Gomes Panini" userId="cc6a5c77081c362d" providerId="LiveId" clId="{C68F2E4B-8156-457D-A28A-6160FCC5262C}" dt="2023-06-30T21:49:31.562" v="8688" actId="14100"/>
          <ac:spMkLst>
            <pc:docMk/>
            <pc:sldMk cId="1215962597" sldId="345"/>
            <ac:spMk id="41" creationId="{2602C3A2-A025-9A67-AB12-0E6485BF342A}"/>
          </ac:spMkLst>
        </pc:spChg>
        <pc:spChg chg="add mod">
          <ac:chgData name="Thiago Henrique Gomes Panini" userId="cc6a5c77081c362d" providerId="LiveId" clId="{C68F2E4B-8156-457D-A28A-6160FCC5262C}" dt="2023-06-30T21:52:55.854" v="8706" actId="20577"/>
          <ac:spMkLst>
            <pc:docMk/>
            <pc:sldMk cId="1215962597" sldId="345"/>
            <ac:spMk id="43" creationId="{ADD60CBD-6682-2762-DFC6-A04147651966}"/>
          </ac:spMkLst>
        </pc:spChg>
        <pc:spChg chg="add mod ord">
          <ac:chgData name="Thiago Henrique Gomes Panini" userId="cc6a5c77081c362d" providerId="LiveId" clId="{C68F2E4B-8156-457D-A28A-6160FCC5262C}" dt="2023-06-30T21:52:40.144" v="8701" actId="14100"/>
          <ac:spMkLst>
            <pc:docMk/>
            <pc:sldMk cId="1215962597" sldId="345"/>
            <ac:spMk id="44" creationId="{7457A338-46A1-7709-448F-E2B1194070DA}"/>
          </ac:spMkLst>
        </pc:spChg>
        <pc:spChg chg="mod">
          <ac:chgData name="Thiago Henrique Gomes Panini" userId="cc6a5c77081c362d" providerId="LiveId" clId="{C68F2E4B-8156-457D-A28A-6160FCC5262C}" dt="2023-06-30T21:48:18.609" v="8675" actId="20577"/>
          <ac:spMkLst>
            <pc:docMk/>
            <pc:sldMk cId="1215962597" sldId="345"/>
            <ac:spMk id="519" creationId="{00000000-0000-0000-0000-000000000000}"/>
          </ac:spMkLst>
        </pc:spChg>
        <pc:spChg chg="del">
          <ac:chgData name="Thiago Henrique Gomes Panini" userId="cc6a5c77081c362d" providerId="LiveId" clId="{C68F2E4B-8156-457D-A28A-6160FCC5262C}" dt="2023-06-30T21:48:28.495" v="8676" actId="478"/>
          <ac:spMkLst>
            <pc:docMk/>
            <pc:sldMk cId="1215962597" sldId="345"/>
            <ac:spMk id="3613" creationId="{F8F46E29-97CF-9E66-C371-335A20DF681D}"/>
          </ac:spMkLst>
        </pc:spChg>
        <pc:spChg chg="del">
          <ac:chgData name="Thiago Henrique Gomes Panini" userId="cc6a5c77081c362d" providerId="LiveId" clId="{C68F2E4B-8156-457D-A28A-6160FCC5262C}" dt="2023-06-30T21:48:28.495" v="8676" actId="478"/>
          <ac:spMkLst>
            <pc:docMk/>
            <pc:sldMk cId="1215962597" sldId="345"/>
            <ac:spMk id="3614" creationId="{9B6CBEEF-F54A-9D04-E2FB-E181E53D170F}"/>
          </ac:spMkLst>
        </pc:spChg>
        <pc:spChg chg="del">
          <ac:chgData name="Thiago Henrique Gomes Panini" userId="cc6a5c77081c362d" providerId="LiveId" clId="{C68F2E4B-8156-457D-A28A-6160FCC5262C}" dt="2023-06-30T21:48:28.495" v="8676" actId="478"/>
          <ac:spMkLst>
            <pc:docMk/>
            <pc:sldMk cId="1215962597" sldId="345"/>
            <ac:spMk id="3615" creationId="{B40F4A69-59ED-E3CF-E04D-DB13E8E02BD3}"/>
          </ac:spMkLst>
        </pc:spChg>
        <pc:grpChg chg="add del mod">
          <ac:chgData name="Thiago Henrique Gomes Panini" userId="cc6a5c77081c362d" providerId="LiveId" clId="{C68F2E4B-8156-457D-A28A-6160FCC5262C}" dt="2023-06-30T21:48:35.700" v="8678"/>
          <ac:grpSpMkLst>
            <pc:docMk/>
            <pc:sldMk cId="1215962597" sldId="345"/>
            <ac:grpSpMk id="4" creationId="{87C48316-9C9F-B214-BD8F-7A50DBEBDC2B}"/>
          </ac:grpSpMkLst>
        </pc:grpChg>
        <pc:grpChg chg="mod">
          <ac:chgData name="Thiago Henrique Gomes Panini" userId="cc6a5c77081c362d" providerId="LiveId" clId="{C68F2E4B-8156-457D-A28A-6160FCC5262C}" dt="2023-06-30T21:48:32.350" v="8677"/>
          <ac:grpSpMkLst>
            <pc:docMk/>
            <pc:sldMk cId="1215962597" sldId="345"/>
            <ac:grpSpMk id="5" creationId="{544510F4-F231-2A57-4C04-451ABE27DBEB}"/>
          </ac:grpSpMkLst>
        </pc:grpChg>
        <pc:picChg chg="del">
          <ac:chgData name="Thiago Henrique Gomes Panini" userId="cc6a5c77081c362d" providerId="LiveId" clId="{C68F2E4B-8156-457D-A28A-6160FCC5262C}" dt="2023-06-30T21:48:28.495" v="8676" actId="478"/>
          <ac:picMkLst>
            <pc:docMk/>
            <pc:sldMk cId="1215962597" sldId="345"/>
            <ac:picMk id="3608" creationId="{2FED4CB4-80D7-B6E5-0625-F2E2C4E8925E}"/>
          </ac:picMkLst>
        </pc:picChg>
        <pc:picChg chg="del">
          <ac:chgData name="Thiago Henrique Gomes Panini" userId="cc6a5c77081c362d" providerId="LiveId" clId="{C68F2E4B-8156-457D-A28A-6160FCC5262C}" dt="2023-06-30T21:48:28.495" v="8676" actId="478"/>
          <ac:picMkLst>
            <pc:docMk/>
            <pc:sldMk cId="1215962597" sldId="345"/>
            <ac:picMk id="3610" creationId="{62BFC17D-FC98-2D14-A78D-C720DB7EE887}"/>
          </ac:picMkLst>
        </pc:picChg>
        <pc:picChg chg="del">
          <ac:chgData name="Thiago Henrique Gomes Panini" userId="cc6a5c77081c362d" providerId="LiveId" clId="{C68F2E4B-8156-457D-A28A-6160FCC5262C}" dt="2023-06-30T21:48:28.495" v="8676" actId="478"/>
          <ac:picMkLst>
            <pc:docMk/>
            <pc:sldMk cId="1215962597" sldId="345"/>
            <ac:picMk id="4098" creationId="{CB75B733-B63C-2B67-F1E6-4DD1603EB0A9}"/>
          </ac:picMkLst>
        </pc:picChg>
        <pc:picChg chg="del">
          <ac:chgData name="Thiago Henrique Gomes Panini" userId="cc6a5c77081c362d" providerId="LiveId" clId="{C68F2E4B-8156-457D-A28A-6160FCC5262C}" dt="2023-06-30T21:48:28.495" v="8676" actId="478"/>
          <ac:picMkLst>
            <pc:docMk/>
            <pc:sldMk cId="1215962597" sldId="345"/>
            <ac:picMk id="4102" creationId="{FCA7CA98-A68D-08DF-A390-EFB297443E05}"/>
          </ac:picMkLst>
        </pc:picChg>
      </pc:sldChg>
      <pc:sldChg chg="addSp delSp modSp add del mod ord">
        <pc:chgData name="Thiago Henrique Gomes Panini" userId="cc6a5c77081c362d" providerId="LiveId" clId="{C68F2E4B-8156-457D-A28A-6160FCC5262C}" dt="2023-07-01T18:11:53.116" v="9957" actId="47"/>
        <pc:sldMkLst>
          <pc:docMk/>
          <pc:sldMk cId="1434134689" sldId="346"/>
        </pc:sldMkLst>
        <pc:spChg chg="add del mod">
          <ac:chgData name="Thiago Henrique Gomes Panini" userId="cc6a5c77081c362d" providerId="LiveId" clId="{C68F2E4B-8156-457D-A28A-6160FCC5262C}" dt="2023-06-30T21:55:11.602" v="8731" actId="478"/>
          <ac:spMkLst>
            <pc:docMk/>
            <pc:sldMk cId="1434134689" sldId="346"/>
            <ac:spMk id="3" creationId="{58F346C5-5774-2991-FF45-D80F4E5B97C6}"/>
          </ac:spMkLst>
        </pc:spChg>
        <pc:spChg chg="add mod ord">
          <ac:chgData name="Thiago Henrique Gomes Panini" userId="cc6a5c77081c362d" providerId="LiveId" clId="{C68F2E4B-8156-457D-A28A-6160FCC5262C}" dt="2023-06-30T22:07:57.565" v="8879" actId="1076"/>
          <ac:spMkLst>
            <pc:docMk/>
            <pc:sldMk cId="1434134689" sldId="346"/>
            <ac:spMk id="4" creationId="{7E8EBA68-7BA3-EB6E-519D-A11EAC39C394}"/>
          </ac:spMkLst>
        </pc:spChg>
        <pc:spChg chg="add mod">
          <ac:chgData name="Thiago Henrique Gomes Panini" userId="cc6a5c77081c362d" providerId="LiveId" clId="{C68F2E4B-8156-457D-A28A-6160FCC5262C}" dt="2023-07-01T17:49:46.639" v="8940" actId="20577"/>
          <ac:spMkLst>
            <pc:docMk/>
            <pc:sldMk cId="1434134689" sldId="346"/>
            <ac:spMk id="8" creationId="{F27B0A51-943C-0842-AC97-2069CB0296D1}"/>
          </ac:spMkLst>
        </pc:spChg>
        <pc:spChg chg="add mod">
          <ac:chgData name="Thiago Henrique Gomes Panini" userId="cc6a5c77081c362d" providerId="LiveId" clId="{C68F2E4B-8156-457D-A28A-6160FCC5262C}" dt="2023-06-30T23:42:01.551" v="8884" actId="1076"/>
          <ac:spMkLst>
            <pc:docMk/>
            <pc:sldMk cId="1434134689" sldId="346"/>
            <ac:spMk id="9" creationId="{EB0D6E49-0E20-A56F-C67A-3419400D6C8F}"/>
          </ac:spMkLst>
        </pc:spChg>
        <pc:spChg chg="add mod">
          <ac:chgData name="Thiago Henrique Gomes Panini" userId="cc6a5c77081c362d" providerId="LiveId" clId="{C68F2E4B-8156-457D-A28A-6160FCC5262C}" dt="2023-06-30T23:42:01.551" v="8884" actId="1076"/>
          <ac:spMkLst>
            <pc:docMk/>
            <pc:sldMk cId="1434134689" sldId="346"/>
            <ac:spMk id="10" creationId="{462E9464-D28A-59DF-A9B4-37B068EEB3E7}"/>
          </ac:spMkLst>
        </pc:spChg>
        <pc:spChg chg="del">
          <ac:chgData name="Thiago Henrique Gomes Panini" userId="cc6a5c77081c362d" providerId="LiveId" clId="{C68F2E4B-8156-457D-A28A-6160FCC5262C}" dt="2023-06-30T21:53:30.630" v="8709" actId="478"/>
          <ac:spMkLst>
            <pc:docMk/>
            <pc:sldMk cId="1434134689" sldId="346"/>
            <ac:spMk id="40" creationId="{AF426C56-3A3B-B2CC-B904-2F796C6C8593}"/>
          </ac:spMkLst>
        </pc:spChg>
        <pc:spChg chg="del">
          <ac:chgData name="Thiago Henrique Gomes Panini" userId="cc6a5c77081c362d" providerId="LiveId" clId="{C68F2E4B-8156-457D-A28A-6160FCC5262C}" dt="2023-06-30T21:53:30.630" v="8709" actId="478"/>
          <ac:spMkLst>
            <pc:docMk/>
            <pc:sldMk cId="1434134689" sldId="346"/>
            <ac:spMk id="41" creationId="{2602C3A2-A025-9A67-AB12-0E6485BF342A}"/>
          </ac:spMkLst>
        </pc:spChg>
        <pc:spChg chg="del">
          <ac:chgData name="Thiago Henrique Gomes Panini" userId="cc6a5c77081c362d" providerId="LiveId" clId="{C68F2E4B-8156-457D-A28A-6160FCC5262C}" dt="2023-06-30T21:53:30.630" v="8709" actId="478"/>
          <ac:spMkLst>
            <pc:docMk/>
            <pc:sldMk cId="1434134689" sldId="346"/>
            <ac:spMk id="43" creationId="{ADD60CBD-6682-2762-DFC6-A04147651966}"/>
          </ac:spMkLst>
        </pc:spChg>
        <pc:spChg chg="del">
          <ac:chgData name="Thiago Henrique Gomes Panini" userId="cc6a5c77081c362d" providerId="LiveId" clId="{C68F2E4B-8156-457D-A28A-6160FCC5262C}" dt="2023-06-30T21:53:30.630" v="8709" actId="478"/>
          <ac:spMkLst>
            <pc:docMk/>
            <pc:sldMk cId="1434134689" sldId="346"/>
            <ac:spMk id="44" creationId="{7457A338-46A1-7709-448F-E2B1194070DA}"/>
          </ac:spMkLst>
        </pc:spChg>
        <pc:picChg chg="add del mod">
          <ac:chgData name="Thiago Henrique Gomes Panini" userId="cc6a5c77081c362d" providerId="LiveId" clId="{C68F2E4B-8156-457D-A28A-6160FCC5262C}" dt="2023-06-30T21:54:12.380" v="8720" actId="478"/>
          <ac:picMkLst>
            <pc:docMk/>
            <pc:sldMk cId="1434134689" sldId="346"/>
            <ac:picMk id="6" creationId="{777E13A4-49D0-103C-BB46-1C9794DD010E}"/>
          </ac:picMkLst>
        </pc:picChg>
      </pc:sldChg>
      <pc:sldChg chg="modSp add del mod">
        <pc:chgData name="Thiago Henrique Gomes Panini" userId="cc6a5c77081c362d" providerId="LiveId" clId="{C68F2E4B-8156-457D-A28A-6160FCC5262C}" dt="2023-07-01T18:39:17.872" v="10520" actId="47"/>
        <pc:sldMkLst>
          <pc:docMk/>
          <pc:sldMk cId="3537890440" sldId="347"/>
        </pc:sldMkLst>
        <pc:spChg chg="mod">
          <ac:chgData name="Thiago Henrique Gomes Panini" userId="cc6a5c77081c362d" providerId="LiveId" clId="{C68F2E4B-8156-457D-A28A-6160FCC5262C}" dt="2023-06-30T23:50:47.383" v="8888" actId="1076"/>
          <ac:spMkLst>
            <pc:docMk/>
            <pc:sldMk cId="3537890440" sldId="347"/>
            <ac:spMk id="9" creationId="{EB0D6E49-0E20-A56F-C67A-3419400D6C8F}"/>
          </ac:spMkLst>
        </pc:spChg>
        <pc:spChg chg="mod">
          <ac:chgData name="Thiago Henrique Gomes Panini" userId="cc6a5c77081c362d" providerId="LiveId" clId="{C68F2E4B-8156-457D-A28A-6160FCC5262C}" dt="2023-06-30T23:50:56.353" v="8891" actId="14100"/>
          <ac:spMkLst>
            <pc:docMk/>
            <pc:sldMk cId="3537890440" sldId="347"/>
            <ac:spMk id="10" creationId="{462E9464-D28A-59DF-A9B4-37B068EEB3E7}"/>
          </ac:spMkLst>
        </pc:spChg>
      </pc:sldChg>
      <pc:sldChg chg="addSp delSp modSp add mod">
        <pc:chgData name="Thiago Henrique Gomes Panini" userId="cc6a5c77081c362d" providerId="LiveId" clId="{C68F2E4B-8156-457D-A28A-6160FCC5262C}" dt="2023-07-03T15:13:19.273" v="11014" actId="1076"/>
        <pc:sldMkLst>
          <pc:docMk/>
          <pc:sldMk cId="3921062740" sldId="348"/>
        </pc:sldMkLst>
        <pc:spChg chg="add mod">
          <ac:chgData name="Thiago Henrique Gomes Panini" userId="cc6a5c77081c362d" providerId="LiveId" clId="{C68F2E4B-8156-457D-A28A-6160FCC5262C}" dt="2023-07-03T15:13:19.273" v="11014" actId="1076"/>
          <ac:spMkLst>
            <pc:docMk/>
            <pc:sldMk cId="3921062740" sldId="348"/>
            <ac:spMk id="2" creationId="{FFBB4992-A613-DF0D-1518-29FA40983293}"/>
          </ac:spMkLst>
        </pc:spChg>
        <pc:spChg chg="add del mod">
          <ac:chgData name="Thiago Henrique Gomes Panini" userId="cc6a5c77081c362d" providerId="LiveId" clId="{C68F2E4B-8156-457D-A28A-6160FCC5262C}" dt="2023-07-01T17:52:52.273" v="9185" actId="478"/>
          <ac:spMkLst>
            <pc:docMk/>
            <pc:sldMk cId="3921062740" sldId="348"/>
            <ac:spMk id="3" creationId="{080D0BAB-15B3-FD45-D95C-FCCE2AE7D5CA}"/>
          </ac:spMkLst>
        </pc:spChg>
        <pc:spChg chg="mod">
          <ac:chgData name="Thiago Henrique Gomes Panini" userId="cc6a5c77081c362d" providerId="LiveId" clId="{C68F2E4B-8156-457D-A28A-6160FCC5262C}" dt="2023-07-03T15:13:19.273" v="11014" actId="1076"/>
          <ac:spMkLst>
            <pc:docMk/>
            <pc:sldMk cId="3921062740" sldId="348"/>
            <ac:spMk id="4" creationId="{7E8EBA68-7BA3-EB6E-519D-A11EAC39C394}"/>
          </ac:spMkLst>
        </pc:spChg>
        <pc:spChg chg="add mod">
          <ac:chgData name="Thiago Henrique Gomes Panini" userId="cc6a5c77081c362d" providerId="LiveId" clId="{C68F2E4B-8156-457D-A28A-6160FCC5262C}" dt="2023-07-03T15:13:19.273" v="11014" actId="1076"/>
          <ac:spMkLst>
            <pc:docMk/>
            <pc:sldMk cId="3921062740" sldId="348"/>
            <ac:spMk id="5" creationId="{00128F27-32A6-D2DA-6F20-D80D5C709EEE}"/>
          </ac:spMkLst>
        </pc:spChg>
        <pc:spChg chg="mod">
          <ac:chgData name="Thiago Henrique Gomes Panini" userId="cc6a5c77081c362d" providerId="LiveId" clId="{C68F2E4B-8156-457D-A28A-6160FCC5262C}" dt="2023-07-03T15:13:19.273" v="11014" actId="1076"/>
          <ac:spMkLst>
            <pc:docMk/>
            <pc:sldMk cId="3921062740" sldId="348"/>
            <ac:spMk id="8" creationId="{F27B0A51-943C-0842-AC97-2069CB0296D1}"/>
          </ac:spMkLst>
        </pc:spChg>
        <pc:spChg chg="add del">
          <ac:chgData name="Thiago Henrique Gomes Panini" userId="cc6a5c77081c362d" providerId="LiveId" clId="{C68F2E4B-8156-457D-A28A-6160FCC5262C}" dt="2023-07-01T17:50:22.707" v="8944" actId="478"/>
          <ac:spMkLst>
            <pc:docMk/>
            <pc:sldMk cId="3921062740" sldId="348"/>
            <ac:spMk id="9" creationId="{EB0D6E49-0E20-A56F-C67A-3419400D6C8F}"/>
          </ac:spMkLst>
        </pc:spChg>
        <pc:spChg chg="add del">
          <ac:chgData name="Thiago Henrique Gomes Panini" userId="cc6a5c77081c362d" providerId="LiveId" clId="{C68F2E4B-8156-457D-A28A-6160FCC5262C}" dt="2023-07-01T17:50:22.707" v="8944" actId="478"/>
          <ac:spMkLst>
            <pc:docMk/>
            <pc:sldMk cId="3921062740" sldId="348"/>
            <ac:spMk id="10" creationId="{462E9464-D28A-59DF-A9B4-37B068EEB3E7}"/>
          </ac:spMkLst>
        </pc:spChg>
      </pc:sldChg>
      <pc:sldChg chg="addSp delSp modSp add mod">
        <pc:chgData name="Thiago Henrique Gomes Panini" userId="cc6a5c77081c362d" providerId="LiveId" clId="{C68F2E4B-8156-457D-A28A-6160FCC5262C}" dt="2023-07-05T01:42:28.350" v="11112" actId="20577"/>
        <pc:sldMkLst>
          <pc:docMk/>
          <pc:sldMk cId="2682487071" sldId="349"/>
        </pc:sldMkLst>
        <pc:spChg chg="mod">
          <ac:chgData name="Thiago Henrique Gomes Panini" userId="cc6a5c77081c362d" providerId="LiveId" clId="{C68F2E4B-8156-457D-A28A-6160FCC5262C}" dt="2023-07-01T18:02:47.024" v="9910" actId="1076"/>
          <ac:spMkLst>
            <pc:docMk/>
            <pc:sldMk cId="2682487071" sldId="349"/>
            <ac:spMk id="2" creationId="{FFBB4992-A613-DF0D-1518-29FA40983293}"/>
          </ac:spMkLst>
        </pc:spChg>
        <pc:spChg chg="add del mod">
          <ac:chgData name="Thiago Henrique Gomes Panini" userId="cc6a5c77081c362d" providerId="LiveId" clId="{C68F2E4B-8156-457D-A28A-6160FCC5262C}" dt="2023-07-01T17:55:55.424" v="9397" actId="478"/>
          <ac:spMkLst>
            <pc:docMk/>
            <pc:sldMk cId="2682487071" sldId="349"/>
            <ac:spMk id="3" creationId="{80B6B279-5105-4A86-B3BA-A02A84D040A0}"/>
          </ac:spMkLst>
        </pc:spChg>
        <pc:spChg chg="del">
          <ac:chgData name="Thiago Henrique Gomes Panini" userId="cc6a5c77081c362d" providerId="LiveId" clId="{C68F2E4B-8156-457D-A28A-6160FCC5262C}" dt="2023-07-01T17:54:23.432" v="9257" actId="478"/>
          <ac:spMkLst>
            <pc:docMk/>
            <pc:sldMk cId="2682487071" sldId="349"/>
            <ac:spMk id="4" creationId="{7E8EBA68-7BA3-EB6E-519D-A11EAC39C394}"/>
          </ac:spMkLst>
        </pc:spChg>
        <pc:spChg chg="del">
          <ac:chgData name="Thiago Henrique Gomes Panini" userId="cc6a5c77081c362d" providerId="LiveId" clId="{C68F2E4B-8156-457D-A28A-6160FCC5262C}" dt="2023-07-01T17:55:53.431" v="9396" actId="478"/>
          <ac:spMkLst>
            <pc:docMk/>
            <pc:sldMk cId="2682487071" sldId="349"/>
            <ac:spMk id="5" creationId="{00128F27-32A6-D2DA-6F20-D80D5C709EEE}"/>
          </ac:spMkLst>
        </pc:spChg>
        <pc:spChg chg="add mod">
          <ac:chgData name="Thiago Henrique Gomes Panini" userId="cc6a5c77081c362d" providerId="LiveId" clId="{C68F2E4B-8156-457D-A28A-6160FCC5262C}" dt="2023-07-01T18:04:17.649" v="9923" actId="14100"/>
          <ac:spMkLst>
            <pc:docMk/>
            <pc:sldMk cId="2682487071" sldId="349"/>
            <ac:spMk id="6" creationId="{C0C56CFF-2951-A047-891A-7C8E884AF6D2}"/>
          </ac:spMkLst>
        </pc:spChg>
        <pc:spChg chg="add mod">
          <ac:chgData name="Thiago Henrique Gomes Panini" userId="cc6a5c77081c362d" providerId="LiveId" clId="{C68F2E4B-8156-457D-A28A-6160FCC5262C}" dt="2023-07-03T15:13:41.863" v="11017" actId="1076"/>
          <ac:spMkLst>
            <pc:docMk/>
            <pc:sldMk cId="2682487071" sldId="349"/>
            <ac:spMk id="7" creationId="{693CD7EC-ECE1-B996-93B2-CA180CA65C04}"/>
          </ac:spMkLst>
        </pc:spChg>
        <pc:spChg chg="del">
          <ac:chgData name="Thiago Henrique Gomes Panini" userId="cc6a5c77081c362d" providerId="LiveId" clId="{C68F2E4B-8156-457D-A28A-6160FCC5262C}" dt="2023-07-01T17:54:23.432" v="9257" actId="478"/>
          <ac:spMkLst>
            <pc:docMk/>
            <pc:sldMk cId="2682487071" sldId="349"/>
            <ac:spMk id="8" creationId="{F27B0A51-943C-0842-AC97-2069CB0296D1}"/>
          </ac:spMkLst>
        </pc:spChg>
        <pc:spChg chg="add del mod">
          <ac:chgData name="Thiago Henrique Gomes Panini" userId="cc6a5c77081c362d" providerId="LiveId" clId="{C68F2E4B-8156-457D-A28A-6160FCC5262C}" dt="2023-07-01T18:02:41.141" v="9908" actId="478"/>
          <ac:spMkLst>
            <pc:docMk/>
            <pc:sldMk cId="2682487071" sldId="349"/>
            <ac:spMk id="9" creationId="{54C96E8D-8CAE-A7F3-A0DB-D56F46072A5C}"/>
          </ac:spMkLst>
        </pc:spChg>
        <pc:spChg chg="add mod">
          <ac:chgData name="Thiago Henrique Gomes Panini" userId="cc6a5c77081c362d" providerId="LiveId" clId="{C68F2E4B-8156-457D-A28A-6160FCC5262C}" dt="2023-07-05T01:42:00.083" v="11029" actId="20577"/>
          <ac:spMkLst>
            <pc:docMk/>
            <pc:sldMk cId="2682487071" sldId="349"/>
            <ac:spMk id="10" creationId="{913EEF2B-74C3-615D-3925-793B56659A89}"/>
          </ac:spMkLst>
        </pc:spChg>
        <pc:spChg chg="add mod">
          <ac:chgData name="Thiago Henrique Gomes Panini" userId="cc6a5c77081c362d" providerId="LiveId" clId="{C68F2E4B-8156-457D-A28A-6160FCC5262C}" dt="2023-07-03T15:13:48.977" v="11020" actId="1036"/>
          <ac:spMkLst>
            <pc:docMk/>
            <pc:sldMk cId="2682487071" sldId="349"/>
            <ac:spMk id="11" creationId="{8D0ED006-D42D-37C2-CC11-14F692BC62E5}"/>
          </ac:spMkLst>
        </pc:spChg>
        <pc:spChg chg="add del mod">
          <ac:chgData name="Thiago Henrique Gomes Panini" userId="cc6a5c77081c362d" providerId="LiveId" clId="{C68F2E4B-8156-457D-A28A-6160FCC5262C}" dt="2023-07-01T18:02:39.464" v="9907" actId="478"/>
          <ac:spMkLst>
            <pc:docMk/>
            <pc:sldMk cId="2682487071" sldId="349"/>
            <ac:spMk id="12" creationId="{4DD5D4CB-6A5E-C603-B5CD-DD1FF1E069FC}"/>
          </ac:spMkLst>
        </pc:spChg>
        <pc:spChg chg="add mod">
          <ac:chgData name="Thiago Henrique Gomes Panini" userId="cc6a5c77081c362d" providerId="LiveId" clId="{C68F2E4B-8156-457D-A28A-6160FCC5262C}" dt="2023-07-05T01:42:28.350" v="11112" actId="20577"/>
          <ac:spMkLst>
            <pc:docMk/>
            <pc:sldMk cId="2682487071" sldId="349"/>
            <ac:spMk id="14" creationId="{9773191F-BDE9-1FCC-E438-30874F8A8C38}"/>
          </ac:spMkLst>
        </pc:spChg>
        <pc:spChg chg="add mod">
          <ac:chgData name="Thiago Henrique Gomes Panini" userId="cc6a5c77081c362d" providerId="LiveId" clId="{C68F2E4B-8156-457D-A28A-6160FCC5262C}" dt="2023-07-05T01:42:16.338" v="11100" actId="20577"/>
          <ac:spMkLst>
            <pc:docMk/>
            <pc:sldMk cId="2682487071" sldId="349"/>
            <ac:spMk id="15" creationId="{52FB713C-AF21-375E-CAA9-473C1B9B1BF6}"/>
          </ac:spMkLst>
        </pc:spChg>
        <pc:spChg chg="add mod">
          <ac:chgData name="Thiago Henrique Gomes Panini" userId="cc6a5c77081c362d" providerId="LiveId" clId="{C68F2E4B-8156-457D-A28A-6160FCC5262C}" dt="2023-07-01T18:04:52.691" v="9932" actId="1037"/>
          <ac:spMkLst>
            <pc:docMk/>
            <pc:sldMk cId="2682487071" sldId="349"/>
            <ac:spMk id="16" creationId="{044966CA-1160-729F-BEDD-EC343B63254A}"/>
          </ac:spMkLst>
        </pc:spChg>
        <pc:spChg chg="add del mod">
          <ac:chgData name="Thiago Henrique Gomes Panini" userId="cc6a5c77081c362d" providerId="LiveId" clId="{C68F2E4B-8156-457D-A28A-6160FCC5262C}" dt="2023-07-01T18:02:39.464" v="9907" actId="478"/>
          <ac:spMkLst>
            <pc:docMk/>
            <pc:sldMk cId="2682487071" sldId="349"/>
            <ac:spMk id="17" creationId="{0F756445-411B-BD33-0E17-4049CAD7DD38}"/>
          </ac:spMkLst>
        </pc:spChg>
        <pc:spChg chg="add del mod">
          <ac:chgData name="Thiago Henrique Gomes Panini" userId="cc6a5c77081c362d" providerId="LiveId" clId="{C68F2E4B-8156-457D-A28A-6160FCC5262C}" dt="2023-07-01T18:02:39.464" v="9907" actId="478"/>
          <ac:spMkLst>
            <pc:docMk/>
            <pc:sldMk cId="2682487071" sldId="349"/>
            <ac:spMk id="18" creationId="{DD11CABF-1AE7-0961-01F4-FC38BAC92D03}"/>
          </ac:spMkLst>
        </pc:spChg>
        <pc:spChg chg="add mod">
          <ac:chgData name="Thiago Henrique Gomes Panini" userId="cc6a5c77081c362d" providerId="LiveId" clId="{C68F2E4B-8156-457D-A28A-6160FCC5262C}" dt="2023-07-01T18:06:54.226" v="9946" actId="1076"/>
          <ac:spMkLst>
            <pc:docMk/>
            <pc:sldMk cId="2682487071" sldId="349"/>
            <ac:spMk id="20" creationId="{C2A6AF0C-74E8-5249-4F84-42F60C4A26CE}"/>
          </ac:spMkLst>
        </pc:spChg>
        <pc:spChg chg="mod">
          <ac:chgData name="Thiago Henrique Gomes Panini" userId="cc6a5c77081c362d" providerId="LiveId" clId="{C68F2E4B-8156-457D-A28A-6160FCC5262C}" dt="2023-07-01T17:54:18.088" v="9256" actId="20577"/>
          <ac:spMkLst>
            <pc:docMk/>
            <pc:sldMk cId="2682487071" sldId="349"/>
            <ac:spMk id="519" creationId="{00000000-0000-0000-0000-000000000000}"/>
          </ac:spMkLst>
        </pc:spChg>
        <pc:picChg chg="add del mod">
          <ac:chgData name="Thiago Henrique Gomes Panini" userId="cc6a5c77081c362d" providerId="LiveId" clId="{C68F2E4B-8156-457D-A28A-6160FCC5262C}" dt="2023-07-01T18:07:11.693" v="9954" actId="478"/>
          <ac:picMkLst>
            <pc:docMk/>
            <pc:sldMk cId="2682487071" sldId="349"/>
            <ac:picMk id="22" creationId="{9CA02426-E9F4-C2DA-61B4-E006D6CCB040}"/>
          </ac:picMkLst>
        </pc:picChg>
        <pc:picChg chg="add mod">
          <ac:chgData name="Thiago Henrique Gomes Panini" userId="cc6a5c77081c362d" providerId="LiveId" clId="{C68F2E4B-8156-457D-A28A-6160FCC5262C}" dt="2023-07-01T18:07:07.783" v="9952" actId="1076"/>
          <ac:picMkLst>
            <pc:docMk/>
            <pc:sldMk cId="2682487071" sldId="349"/>
            <ac:picMk id="24" creationId="{A4BBAA1C-19E4-E0C5-09D6-CCB28F4662A4}"/>
          </ac:picMkLst>
        </pc:picChg>
        <pc:picChg chg="add del mod">
          <ac:chgData name="Thiago Henrique Gomes Panini" userId="cc6a5c77081c362d" providerId="LiveId" clId="{C68F2E4B-8156-457D-A28A-6160FCC5262C}" dt="2023-07-01T18:07:10.265" v="9953" actId="478"/>
          <ac:picMkLst>
            <pc:docMk/>
            <pc:sldMk cId="2682487071" sldId="349"/>
            <ac:picMk id="25" creationId="{7D499200-11C2-403C-D531-A78E9A09FA2B}"/>
          </ac:picMkLst>
        </pc:picChg>
        <pc:picChg chg="add mod">
          <ac:chgData name="Thiago Henrique Gomes Panini" userId="cc6a5c77081c362d" providerId="LiveId" clId="{C68F2E4B-8156-457D-A28A-6160FCC5262C}" dt="2023-07-01T18:07:14.314" v="9956" actId="1076"/>
          <ac:picMkLst>
            <pc:docMk/>
            <pc:sldMk cId="2682487071" sldId="349"/>
            <ac:picMk id="26" creationId="{43A544D3-8D9D-CE5B-6B07-BB2816A0C09C}"/>
          </ac:picMkLst>
        </pc:picChg>
      </pc:sldChg>
      <pc:sldChg chg="addSp delSp modSp add del mod">
        <pc:chgData name="Thiago Henrique Gomes Panini" userId="cc6a5c77081c362d" providerId="LiveId" clId="{C68F2E4B-8156-457D-A28A-6160FCC5262C}" dt="2023-07-01T18:32:10.182" v="10256" actId="47"/>
        <pc:sldMkLst>
          <pc:docMk/>
          <pc:sldMk cId="4039216654" sldId="350"/>
        </pc:sldMkLst>
        <pc:spChg chg="del">
          <ac:chgData name="Thiago Henrique Gomes Panini" userId="cc6a5c77081c362d" providerId="LiveId" clId="{C68F2E4B-8156-457D-A28A-6160FCC5262C}" dt="2023-07-01T18:17:45.037" v="10049" actId="478"/>
          <ac:spMkLst>
            <pc:docMk/>
            <pc:sldMk cId="4039216654" sldId="350"/>
            <ac:spMk id="2" creationId="{FFBB4992-A613-DF0D-1518-29FA40983293}"/>
          </ac:spMkLst>
        </pc:spChg>
        <pc:spChg chg="mod">
          <ac:chgData name="Thiago Henrique Gomes Panini" userId="cc6a5c77081c362d" providerId="LiveId" clId="{C68F2E4B-8156-457D-A28A-6160FCC5262C}" dt="2023-07-01T18:22:23.210" v="10187" actId="1076"/>
          <ac:spMkLst>
            <pc:docMk/>
            <pc:sldMk cId="4039216654" sldId="350"/>
            <ac:spMk id="5" creationId="{A0CA10B3-19EA-0F1D-C4A5-E4CA9686D45A}"/>
          </ac:spMkLst>
        </pc:spChg>
        <pc:spChg chg="del">
          <ac:chgData name="Thiago Henrique Gomes Panini" userId="cc6a5c77081c362d" providerId="LiveId" clId="{C68F2E4B-8156-457D-A28A-6160FCC5262C}" dt="2023-07-01T18:15:28.498" v="9959" actId="478"/>
          <ac:spMkLst>
            <pc:docMk/>
            <pc:sldMk cId="4039216654" sldId="350"/>
            <ac:spMk id="6" creationId="{C0C56CFF-2951-A047-891A-7C8E884AF6D2}"/>
          </ac:spMkLst>
        </pc:spChg>
        <pc:spChg chg="del">
          <ac:chgData name="Thiago Henrique Gomes Panini" userId="cc6a5c77081c362d" providerId="LiveId" clId="{C68F2E4B-8156-457D-A28A-6160FCC5262C}" dt="2023-07-01T18:15:28.498" v="9959" actId="478"/>
          <ac:spMkLst>
            <pc:docMk/>
            <pc:sldMk cId="4039216654" sldId="350"/>
            <ac:spMk id="7" creationId="{693CD7EC-ECE1-B996-93B2-CA180CA65C04}"/>
          </ac:spMkLst>
        </pc:spChg>
        <pc:spChg chg="del">
          <ac:chgData name="Thiago Henrique Gomes Panini" userId="cc6a5c77081c362d" providerId="LiveId" clId="{C68F2E4B-8156-457D-A28A-6160FCC5262C}" dt="2023-07-01T18:15:28.498" v="9959" actId="478"/>
          <ac:spMkLst>
            <pc:docMk/>
            <pc:sldMk cId="4039216654" sldId="350"/>
            <ac:spMk id="10" creationId="{913EEF2B-74C3-615D-3925-793B56659A89}"/>
          </ac:spMkLst>
        </pc:spChg>
        <pc:spChg chg="del">
          <ac:chgData name="Thiago Henrique Gomes Panini" userId="cc6a5c77081c362d" providerId="LiveId" clId="{C68F2E4B-8156-457D-A28A-6160FCC5262C}" dt="2023-07-01T18:15:28.498" v="9959" actId="478"/>
          <ac:spMkLst>
            <pc:docMk/>
            <pc:sldMk cId="4039216654" sldId="350"/>
            <ac:spMk id="11" creationId="{8D0ED006-D42D-37C2-CC11-14F692BC62E5}"/>
          </ac:spMkLst>
        </pc:spChg>
        <pc:spChg chg="mod">
          <ac:chgData name="Thiago Henrique Gomes Panini" userId="cc6a5c77081c362d" providerId="LiveId" clId="{C68F2E4B-8156-457D-A28A-6160FCC5262C}" dt="2023-07-01T18:22:23.210" v="10187" actId="1076"/>
          <ac:spMkLst>
            <pc:docMk/>
            <pc:sldMk cId="4039216654" sldId="350"/>
            <ac:spMk id="12" creationId="{0908F960-7EAF-CADC-2163-5CD0A4DFC013}"/>
          </ac:spMkLst>
        </pc:spChg>
        <pc:spChg chg="add mod">
          <ac:chgData name="Thiago Henrique Gomes Panini" userId="cc6a5c77081c362d" providerId="LiveId" clId="{C68F2E4B-8156-457D-A28A-6160FCC5262C}" dt="2023-07-01T18:22:23.210" v="10187" actId="1076"/>
          <ac:spMkLst>
            <pc:docMk/>
            <pc:sldMk cId="4039216654" sldId="350"/>
            <ac:spMk id="13" creationId="{B4A99BF1-1ECE-33A5-3E73-A7AEC374B986}"/>
          </ac:spMkLst>
        </pc:spChg>
        <pc:spChg chg="del">
          <ac:chgData name="Thiago Henrique Gomes Panini" userId="cc6a5c77081c362d" providerId="LiveId" clId="{C68F2E4B-8156-457D-A28A-6160FCC5262C}" dt="2023-07-01T18:15:28.498" v="9959" actId="478"/>
          <ac:spMkLst>
            <pc:docMk/>
            <pc:sldMk cId="4039216654" sldId="350"/>
            <ac:spMk id="14" creationId="{9773191F-BDE9-1FCC-E438-30874F8A8C38}"/>
          </ac:spMkLst>
        </pc:spChg>
        <pc:spChg chg="del">
          <ac:chgData name="Thiago Henrique Gomes Panini" userId="cc6a5c77081c362d" providerId="LiveId" clId="{C68F2E4B-8156-457D-A28A-6160FCC5262C}" dt="2023-07-01T18:15:28.498" v="9959" actId="478"/>
          <ac:spMkLst>
            <pc:docMk/>
            <pc:sldMk cId="4039216654" sldId="350"/>
            <ac:spMk id="15" creationId="{52FB713C-AF21-375E-CAA9-473C1B9B1BF6}"/>
          </ac:spMkLst>
        </pc:spChg>
        <pc:spChg chg="del">
          <ac:chgData name="Thiago Henrique Gomes Panini" userId="cc6a5c77081c362d" providerId="LiveId" clId="{C68F2E4B-8156-457D-A28A-6160FCC5262C}" dt="2023-07-01T18:15:28.498" v="9959" actId="478"/>
          <ac:spMkLst>
            <pc:docMk/>
            <pc:sldMk cId="4039216654" sldId="350"/>
            <ac:spMk id="16" creationId="{044966CA-1160-729F-BEDD-EC343B63254A}"/>
          </ac:spMkLst>
        </pc:spChg>
        <pc:spChg chg="del">
          <ac:chgData name="Thiago Henrique Gomes Panini" userId="cc6a5c77081c362d" providerId="LiveId" clId="{C68F2E4B-8156-457D-A28A-6160FCC5262C}" dt="2023-07-01T18:15:28.498" v="9959" actId="478"/>
          <ac:spMkLst>
            <pc:docMk/>
            <pc:sldMk cId="4039216654" sldId="350"/>
            <ac:spMk id="20" creationId="{C2A6AF0C-74E8-5249-4F84-42F60C4A26CE}"/>
          </ac:spMkLst>
        </pc:spChg>
        <pc:spChg chg="add mod">
          <ac:chgData name="Thiago Henrique Gomes Panini" userId="cc6a5c77081c362d" providerId="LiveId" clId="{C68F2E4B-8156-457D-A28A-6160FCC5262C}" dt="2023-07-01T18:22:23.210" v="10187" actId="1076"/>
          <ac:spMkLst>
            <pc:docMk/>
            <pc:sldMk cId="4039216654" sldId="350"/>
            <ac:spMk id="21" creationId="{9A15A95A-F6DE-A9E0-C299-84B0C58627F3}"/>
          </ac:spMkLst>
        </pc:spChg>
        <pc:spChg chg="add del mod">
          <ac:chgData name="Thiago Henrique Gomes Panini" userId="cc6a5c77081c362d" providerId="LiveId" clId="{C68F2E4B-8156-457D-A28A-6160FCC5262C}" dt="2023-07-01T18:17:00.812" v="10009"/>
          <ac:spMkLst>
            <pc:docMk/>
            <pc:sldMk cId="4039216654" sldId="350"/>
            <ac:spMk id="22" creationId="{479044F8-19A9-2232-FA20-0A703C0B4A7A}"/>
          </ac:spMkLst>
        </pc:spChg>
        <pc:spChg chg="add mod">
          <ac:chgData name="Thiago Henrique Gomes Panini" userId="cc6a5c77081c362d" providerId="LiveId" clId="{C68F2E4B-8156-457D-A28A-6160FCC5262C}" dt="2023-07-01T18:22:23.210" v="10187" actId="1076"/>
          <ac:spMkLst>
            <pc:docMk/>
            <pc:sldMk cId="4039216654" sldId="350"/>
            <ac:spMk id="23" creationId="{B132BCC7-9B28-6CA5-081A-F9EFAD0D1BC7}"/>
          </ac:spMkLst>
        </pc:spChg>
        <pc:spChg chg="add mod">
          <ac:chgData name="Thiago Henrique Gomes Panini" userId="cc6a5c77081c362d" providerId="LiveId" clId="{C68F2E4B-8156-457D-A28A-6160FCC5262C}" dt="2023-07-01T18:22:23.210" v="10187" actId="1076"/>
          <ac:spMkLst>
            <pc:docMk/>
            <pc:sldMk cId="4039216654" sldId="350"/>
            <ac:spMk id="25" creationId="{94B60770-BAC0-C5F4-FA0E-97E6A101AB6B}"/>
          </ac:spMkLst>
        </pc:spChg>
        <pc:spChg chg="add mod">
          <ac:chgData name="Thiago Henrique Gomes Panini" userId="cc6a5c77081c362d" providerId="LiveId" clId="{C68F2E4B-8156-457D-A28A-6160FCC5262C}" dt="2023-07-01T18:22:23.210" v="10187" actId="1076"/>
          <ac:spMkLst>
            <pc:docMk/>
            <pc:sldMk cId="4039216654" sldId="350"/>
            <ac:spMk id="28" creationId="{9149E81E-9163-3BB1-3797-F4A70F1E8656}"/>
          </ac:spMkLst>
        </pc:spChg>
        <pc:spChg chg="add mod">
          <ac:chgData name="Thiago Henrique Gomes Panini" userId="cc6a5c77081c362d" providerId="LiveId" clId="{C68F2E4B-8156-457D-A28A-6160FCC5262C}" dt="2023-07-01T18:22:23.210" v="10187" actId="1076"/>
          <ac:spMkLst>
            <pc:docMk/>
            <pc:sldMk cId="4039216654" sldId="350"/>
            <ac:spMk id="29" creationId="{377C4859-2EF0-F054-DFA6-45F813833258}"/>
          </ac:spMkLst>
        </pc:spChg>
        <pc:spChg chg="add mod">
          <ac:chgData name="Thiago Henrique Gomes Panini" userId="cc6a5c77081c362d" providerId="LiveId" clId="{C68F2E4B-8156-457D-A28A-6160FCC5262C}" dt="2023-07-01T18:22:23.210" v="10187" actId="1076"/>
          <ac:spMkLst>
            <pc:docMk/>
            <pc:sldMk cId="4039216654" sldId="350"/>
            <ac:spMk id="32" creationId="{C4A2F20D-4510-8322-04A3-B6B179F5BBEC}"/>
          </ac:spMkLst>
        </pc:spChg>
        <pc:spChg chg="add del mod">
          <ac:chgData name="Thiago Henrique Gomes Panini" userId="cc6a5c77081c362d" providerId="LiveId" clId="{C68F2E4B-8156-457D-A28A-6160FCC5262C}" dt="2023-07-01T18:25:11.080" v="10191" actId="478"/>
          <ac:spMkLst>
            <pc:docMk/>
            <pc:sldMk cId="4039216654" sldId="350"/>
            <ac:spMk id="35" creationId="{9337201B-5FDE-B72B-C749-FEE98E6AFDB6}"/>
          </ac:spMkLst>
        </pc:spChg>
        <pc:grpChg chg="add mod">
          <ac:chgData name="Thiago Henrique Gomes Panini" userId="cc6a5c77081c362d" providerId="LiveId" clId="{C68F2E4B-8156-457D-A28A-6160FCC5262C}" dt="2023-07-01T18:22:23.210" v="10187" actId="1076"/>
          <ac:grpSpMkLst>
            <pc:docMk/>
            <pc:sldMk cId="4039216654" sldId="350"/>
            <ac:grpSpMk id="3" creationId="{07073C2A-F569-240B-DCF6-DBABF2473300}"/>
          </ac:grpSpMkLst>
        </pc:grpChg>
        <pc:grpChg chg="add mod">
          <ac:chgData name="Thiago Henrique Gomes Panini" userId="cc6a5c77081c362d" providerId="LiveId" clId="{C68F2E4B-8156-457D-A28A-6160FCC5262C}" dt="2023-07-01T18:22:23.210" v="10187" actId="1076"/>
          <ac:grpSpMkLst>
            <pc:docMk/>
            <pc:sldMk cId="4039216654" sldId="350"/>
            <ac:grpSpMk id="8" creationId="{F0C6AF06-3F8E-95B8-B309-3D290C7B4951}"/>
          </ac:grpSpMkLst>
        </pc:grpChg>
        <pc:picChg chg="mod">
          <ac:chgData name="Thiago Henrique Gomes Panini" userId="cc6a5c77081c362d" providerId="LiveId" clId="{C68F2E4B-8156-457D-A28A-6160FCC5262C}" dt="2023-07-01T18:22:23.210" v="10187" actId="1076"/>
          <ac:picMkLst>
            <pc:docMk/>
            <pc:sldMk cId="4039216654" sldId="350"/>
            <ac:picMk id="4" creationId="{86F098A8-6A45-C5FD-E5EF-C46A0495355F}"/>
          </ac:picMkLst>
        </pc:picChg>
        <pc:picChg chg="mod">
          <ac:chgData name="Thiago Henrique Gomes Panini" userId="cc6a5c77081c362d" providerId="LiveId" clId="{C68F2E4B-8156-457D-A28A-6160FCC5262C}" dt="2023-07-01T18:22:23.210" v="10187" actId="1076"/>
          <ac:picMkLst>
            <pc:docMk/>
            <pc:sldMk cId="4039216654" sldId="350"/>
            <ac:picMk id="9" creationId="{11F8EF0D-3DC1-052A-835C-C875DA7D4279}"/>
          </ac:picMkLst>
        </pc:picChg>
        <pc:picChg chg="del">
          <ac:chgData name="Thiago Henrique Gomes Panini" userId="cc6a5c77081c362d" providerId="LiveId" clId="{C68F2E4B-8156-457D-A28A-6160FCC5262C}" dt="2023-07-01T18:15:28.498" v="9959" actId="478"/>
          <ac:picMkLst>
            <pc:docMk/>
            <pc:sldMk cId="4039216654" sldId="350"/>
            <ac:picMk id="24" creationId="{A4BBAA1C-19E4-E0C5-09D6-CCB28F4662A4}"/>
          </ac:picMkLst>
        </pc:picChg>
        <pc:picChg chg="del">
          <ac:chgData name="Thiago Henrique Gomes Panini" userId="cc6a5c77081c362d" providerId="LiveId" clId="{C68F2E4B-8156-457D-A28A-6160FCC5262C}" dt="2023-07-01T18:15:28.498" v="9959" actId="478"/>
          <ac:picMkLst>
            <pc:docMk/>
            <pc:sldMk cId="4039216654" sldId="350"/>
            <ac:picMk id="26" creationId="{43A544D3-8D9D-CE5B-6B07-BB2816A0C09C}"/>
          </ac:picMkLst>
        </pc:picChg>
        <pc:cxnChg chg="add mod">
          <ac:chgData name="Thiago Henrique Gomes Panini" userId="cc6a5c77081c362d" providerId="LiveId" clId="{C68F2E4B-8156-457D-A28A-6160FCC5262C}" dt="2023-07-01T18:22:23.210" v="10187" actId="1076"/>
          <ac:cxnSpMkLst>
            <pc:docMk/>
            <pc:sldMk cId="4039216654" sldId="350"/>
            <ac:cxnSpMk id="18" creationId="{D1037B2D-DB9E-791D-EB9A-F1C65A3B5B55}"/>
          </ac:cxnSpMkLst>
        </pc:cxnChg>
        <pc:cxnChg chg="add mod">
          <ac:chgData name="Thiago Henrique Gomes Panini" userId="cc6a5c77081c362d" providerId="LiveId" clId="{C68F2E4B-8156-457D-A28A-6160FCC5262C}" dt="2023-07-01T18:22:23.210" v="10187" actId="1076"/>
          <ac:cxnSpMkLst>
            <pc:docMk/>
            <pc:sldMk cId="4039216654" sldId="350"/>
            <ac:cxnSpMk id="27" creationId="{15E65C11-C46C-CF07-9599-99206276C0A7}"/>
          </ac:cxnSpMkLst>
        </pc:cxnChg>
        <pc:cxnChg chg="add del mod">
          <ac:chgData name="Thiago Henrique Gomes Panini" userId="cc6a5c77081c362d" providerId="LiveId" clId="{C68F2E4B-8156-457D-A28A-6160FCC5262C}" dt="2023-07-01T18:19:25.354" v="10174" actId="478"/>
          <ac:cxnSpMkLst>
            <pc:docMk/>
            <pc:sldMk cId="4039216654" sldId="350"/>
            <ac:cxnSpMk id="31" creationId="{E1A7E101-33FF-26A3-D5A1-AE9538224FEB}"/>
          </ac:cxnSpMkLst>
        </pc:cxnChg>
        <pc:cxnChg chg="add mod">
          <ac:chgData name="Thiago Henrique Gomes Panini" userId="cc6a5c77081c362d" providerId="LiveId" clId="{C68F2E4B-8156-457D-A28A-6160FCC5262C}" dt="2023-07-01T18:22:23.210" v="10187" actId="1076"/>
          <ac:cxnSpMkLst>
            <pc:docMk/>
            <pc:sldMk cId="4039216654" sldId="350"/>
            <ac:cxnSpMk id="34" creationId="{BCB71EAB-49D2-11FF-0518-A88588854428}"/>
          </ac:cxnSpMkLst>
        </pc:cxnChg>
      </pc:sldChg>
      <pc:sldChg chg="addSp modSp add del mod ord">
        <pc:chgData name="Thiago Henrique Gomes Panini" userId="cc6a5c77081c362d" providerId="LiveId" clId="{C68F2E4B-8156-457D-A28A-6160FCC5262C}" dt="2023-07-01T18:32:10.182" v="10256" actId="47"/>
        <pc:sldMkLst>
          <pc:docMk/>
          <pc:sldMk cId="3362351425" sldId="351"/>
        </pc:sldMkLst>
        <pc:spChg chg="mod">
          <ac:chgData name="Thiago Henrique Gomes Panini" userId="cc6a5c77081c362d" providerId="LiveId" clId="{C68F2E4B-8156-457D-A28A-6160FCC5262C}" dt="2023-07-01T18:28:19.067" v="10199" actId="1076"/>
          <ac:spMkLst>
            <pc:docMk/>
            <pc:sldMk cId="3362351425" sldId="351"/>
            <ac:spMk id="5" creationId="{A0CA10B3-19EA-0F1D-C4A5-E4CA9686D45A}"/>
          </ac:spMkLst>
        </pc:spChg>
        <pc:spChg chg="mod">
          <ac:chgData name="Thiago Henrique Gomes Panini" userId="cc6a5c77081c362d" providerId="LiveId" clId="{C68F2E4B-8156-457D-A28A-6160FCC5262C}" dt="2023-07-01T18:28:19.067" v="10199" actId="1076"/>
          <ac:spMkLst>
            <pc:docMk/>
            <pc:sldMk cId="3362351425" sldId="351"/>
            <ac:spMk id="12" creationId="{0908F960-7EAF-CADC-2163-5CD0A4DFC013}"/>
          </ac:spMkLst>
        </pc:spChg>
        <pc:spChg chg="mod">
          <ac:chgData name="Thiago Henrique Gomes Panini" userId="cc6a5c77081c362d" providerId="LiveId" clId="{C68F2E4B-8156-457D-A28A-6160FCC5262C}" dt="2023-07-01T18:28:19.067" v="10199" actId="1076"/>
          <ac:spMkLst>
            <pc:docMk/>
            <pc:sldMk cId="3362351425" sldId="351"/>
            <ac:spMk id="13" creationId="{B4A99BF1-1ECE-33A5-3E73-A7AEC374B986}"/>
          </ac:spMkLst>
        </pc:spChg>
        <pc:spChg chg="mod">
          <ac:chgData name="Thiago Henrique Gomes Panini" userId="cc6a5c77081c362d" providerId="LiveId" clId="{C68F2E4B-8156-457D-A28A-6160FCC5262C}" dt="2023-07-01T18:28:19.067" v="10199" actId="1076"/>
          <ac:spMkLst>
            <pc:docMk/>
            <pc:sldMk cId="3362351425" sldId="351"/>
            <ac:spMk id="21" creationId="{9A15A95A-F6DE-A9E0-C299-84B0C58627F3}"/>
          </ac:spMkLst>
        </pc:spChg>
        <pc:spChg chg="mod">
          <ac:chgData name="Thiago Henrique Gomes Panini" userId="cc6a5c77081c362d" providerId="LiveId" clId="{C68F2E4B-8156-457D-A28A-6160FCC5262C}" dt="2023-07-01T18:28:19.067" v="10199" actId="1076"/>
          <ac:spMkLst>
            <pc:docMk/>
            <pc:sldMk cId="3362351425" sldId="351"/>
            <ac:spMk id="23" creationId="{B132BCC7-9B28-6CA5-081A-F9EFAD0D1BC7}"/>
          </ac:spMkLst>
        </pc:spChg>
        <pc:spChg chg="mod">
          <ac:chgData name="Thiago Henrique Gomes Panini" userId="cc6a5c77081c362d" providerId="LiveId" clId="{C68F2E4B-8156-457D-A28A-6160FCC5262C}" dt="2023-07-01T18:28:19.067" v="10199" actId="1076"/>
          <ac:spMkLst>
            <pc:docMk/>
            <pc:sldMk cId="3362351425" sldId="351"/>
            <ac:spMk id="25" creationId="{94B60770-BAC0-C5F4-FA0E-97E6A101AB6B}"/>
          </ac:spMkLst>
        </pc:spChg>
        <pc:spChg chg="mod">
          <ac:chgData name="Thiago Henrique Gomes Panini" userId="cc6a5c77081c362d" providerId="LiveId" clId="{C68F2E4B-8156-457D-A28A-6160FCC5262C}" dt="2023-07-01T18:28:19.067" v="10199" actId="1076"/>
          <ac:spMkLst>
            <pc:docMk/>
            <pc:sldMk cId="3362351425" sldId="351"/>
            <ac:spMk id="28" creationId="{9149E81E-9163-3BB1-3797-F4A70F1E8656}"/>
          </ac:spMkLst>
        </pc:spChg>
        <pc:spChg chg="mod">
          <ac:chgData name="Thiago Henrique Gomes Panini" userId="cc6a5c77081c362d" providerId="LiveId" clId="{C68F2E4B-8156-457D-A28A-6160FCC5262C}" dt="2023-07-01T18:28:19.067" v="10199" actId="1076"/>
          <ac:spMkLst>
            <pc:docMk/>
            <pc:sldMk cId="3362351425" sldId="351"/>
            <ac:spMk id="29" creationId="{377C4859-2EF0-F054-DFA6-45F813833258}"/>
          </ac:spMkLst>
        </pc:spChg>
        <pc:spChg chg="mod">
          <ac:chgData name="Thiago Henrique Gomes Panini" userId="cc6a5c77081c362d" providerId="LiveId" clId="{C68F2E4B-8156-457D-A28A-6160FCC5262C}" dt="2023-07-01T18:28:19.067" v="10199" actId="1076"/>
          <ac:spMkLst>
            <pc:docMk/>
            <pc:sldMk cId="3362351425" sldId="351"/>
            <ac:spMk id="32" creationId="{C4A2F20D-4510-8322-04A3-B6B179F5BBEC}"/>
          </ac:spMkLst>
        </pc:spChg>
        <pc:grpChg chg="mod">
          <ac:chgData name="Thiago Henrique Gomes Panini" userId="cc6a5c77081c362d" providerId="LiveId" clId="{C68F2E4B-8156-457D-A28A-6160FCC5262C}" dt="2023-07-01T18:28:19.067" v="10199" actId="1076"/>
          <ac:grpSpMkLst>
            <pc:docMk/>
            <pc:sldMk cId="3362351425" sldId="351"/>
            <ac:grpSpMk id="3" creationId="{07073C2A-F569-240B-DCF6-DBABF2473300}"/>
          </ac:grpSpMkLst>
        </pc:grpChg>
        <pc:grpChg chg="mod">
          <ac:chgData name="Thiago Henrique Gomes Panini" userId="cc6a5c77081c362d" providerId="LiveId" clId="{C68F2E4B-8156-457D-A28A-6160FCC5262C}" dt="2023-07-01T18:28:19.067" v="10199" actId="1076"/>
          <ac:grpSpMkLst>
            <pc:docMk/>
            <pc:sldMk cId="3362351425" sldId="351"/>
            <ac:grpSpMk id="8" creationId="{F0C6AF06-3F8E-95B8-B309-3D290C7B4951}"/>
          </ac:grpSpMkLst>
        </pc:grpChg>
        <pc:picChg chg="mod">
          <ac:chgData name="Thiago Henrique Gomes Panini" userId="cc6a5c77081c362d" providerId="LiveId" clId="{C68F2E4B-8156-457D-A28A-6160FCC5262C}" dt="2023-07-01T18:28:19.067" v="10199" actId="1076"/>
          <ac:picMkLst>
            <pc:docMk/>
            <pc:sldMk cId="3362351425" sldId="351"/>
            <ac:picMk id="4" creationId="{86F098A8-6A45-C5FD-E5EF-C46A0495355F}"/>
          </ac:picMkLst>
        </pc:picChg>
        <pc:picChg chg="add mod">
          <ac:chgData name="Thiago Henrique Gomes Panini" userId="cc6a5c77081c362d" providerId="LiveId" clId="{C68F2E4B-8156-457D-A28A-6160FCC5262C}" dt="2023-07-01T18:28:27.312" v="10200" actId="1076"/>
          <ac:picMkLst>
            <pc:docMk/>
            <pc:sldMk cId="3362351425" sldId="351"/>
            <ac:picMk id="6" creationId="{3F260A72-6B72-2A15-217E-3DD83F194DD7}"/>
          </ac:picMkLst>
        </pc:picChg>
        <pc:picChg chg="mod">
          <ac:chgData name="Thiago Henrique Gomes Panini" userId="cc6a5c77081c362d" providerId="LiveId" clId="{C68F2E4B-8156-457D-A28A-6160FCC5262C}" dt="2023-07-01T18:28:19.067" v="10199" actId="1076"/>
          <ac:picMkLst>
            <pc:docMk/>
            <pc:sldMk cId="3362351425" sldId="351"/>
            <ac:picMk id="9" creationId="{11F8EF0D-3DC1-052A-835C-C875DA7D4279}"/>
          </ac:picMkLst>
        </pc:picChg>
        <pc:picChg chg="add mod">
          <ac:chgData name="Thiago Henrique Gomes Panini" userId="cc6a5c77081c362d" providerId="LiveId" clId="{C68F2E4B-8156-457D-A28A-6160FCC5262C}" dt="2023-07-01T18:28:19.067" v="10199" actId="1076"/>
          <ac:picMkLst>
            <pc:docMk/>
            <pc:sldMk cId="3362351425" sldId="351"/>
            <ac:picMk id="10" creationId="{CB8BA25B-3DC4-939D-4CA8-755AFE554ECC}"/>
          </ac:picMkLst>
        </pc:picChg>
        <pc:cxnChg chg="mod">
          <ac:chgData name="Thiago Henrique Gomes Panini" userId="cc6a5c77081c362d" providerId="LiveId" clId="{C68F2E4B-8156-457D-A28A-6160FCC5262C}" dt="2023-07-01T18:28:19.067" v="10199" actId="1076"/>
          <ac:cxnSpMkLst>
            <pc:docMk/>
            <pc:sldMk cId="3362351425" sldId="351"/>
            <ac:cxnSpMk id="18" creationId="{D1037B2D-DB9E-791D-EB9A-F1C65A3B5B55}"/>
          </ac:cxnSpMkLst>
        </pc:cxnChg>
        <pc:cxnChg chg="mod">
          <ac:chgData name="Thiago Henrique Gomes Panini" userId="cc6a5c77081c362d" providerId="LiveId" clId="{C68F2E4B-8156-457D-A28A-6160FCC5262C}" dt="2023-07-01T18:28:19.067" v="10199" actId="1076"/>
          <ac:cxnSpMkLst>
            <pc:docMk/>
            <pc:sldMk cId="3362351425" sldId="351"/>
            <ac:cxnSpMk id="27" creationId="{15E65C11-C46C-CF07-9599-99206276C0A7}"/>
          </ac:cxnSpMkLst>
        </pc:cxnChg>
        <pc:cxnChg chg="mod">
          <ac:chgData name="Thiago Henrique Gomes Panini" userId="cc6a5c77081c362d" providerId="LiveId" clId="{C68F2E4B-8156-457D-A28A-6160FCC5262C}" dt="2023-07-01T18:28:19.067" v="10199" actId="1076"/>
          <ac:cxnSpMkLst>
            <pc:docMk/>
            <pc:sldMk cId="3362351425" sldId="351"/>
            <ac:cxnSpMk id="34" creationId="{BCB71EAB-49D2-11FF-0518-A88588854428}"/>
          </ac:cxnSpMkLst>
        </pc:cxnChg>
      </pc:sldChg>
      <pc:sldChg chg="addSp delSp modSp add mod ord">
        <pc:chgData name="Thiago Henrique Gomes Panini" userId="cc6a5c77081c362d" providerId="LiveId" clId="{C68F2E4B-8156-457D-A28A-6160FCC5262C}" dt="2023-07-01T18:36:05.153" v="10445" actId="20577"/>
        <pc:sldMkLst>
          <pc:docMk/>
          <pc:sldMk cId="2504291080" sldId="352"/>
        </pc:sldMkLst>
        <pc:spChg chg="mod">
          <ac:chgData name="Thiago Henrique Gomes Panini" userId="cc6a5c77081c362d" providerId="LiveId" clId="{C68F2E4B-8156-457D-A28A-6160FCC5262C}" dt="2023-07-01T18:31:29.598" v="10252" actId="1076"/>
          <ac:spMkLst>
            <pc:docMk/>
            <pc:sldMk cId="2504291080" sldId="352"/>
            <ac:spMk id="5" creationId="{A0CA10B3-19EA-0F1D-C4A5-E4CA9686D45A}"/>
          </ac:spMkLst>
        </pc:spChg>
        <pc:spChg chg="mod">
          <ac:chgData name="Thiago Henrique Gomes Panini" userId="cc6a5c77081c362d" providerId="LiveId" clId="{C68F2E4B-8156-457D-A28A-6160FCC5262C}" dt="2023-07-01T18:31:32.766" v="10253" actId="1076"/>
          <ac:spMkLst>
            <pc:docMk/>
            <pc:sldMk cId="2504291080" sldId="352"/>
            <ac:spMk id="12" creationId="{0908F960-7EAF-CADC-2163-5CD0A4DFC013}"/>
          </ac:spMkLst>
        </pc:spChg>
        <pc:spChg chg="del mod">
          <ac:chgData name="Thiago Henrique Gomes Panini" userId="cc6a5c77081c362d" providerId="LiveId" clId="{C68F2E4B-8156-457D-A28A-6160FCC5262C}" dt="2023-07-01T18:30:18.062" v="10227" actId="478"/>
          <ac:spMkLst>
            <pc:docMk/>
            <pc:sldMk cId="2504291080" sldId="352"/>
            <ac:spMk id="13" creationId="{B4A99BF1-1ECE-33A5-3E73-A7AEC374B986}"/>
          </ac:spMkLst>
        </pc:spChg>
        <pc:spChg chg="add mod">
          <ac:chgData name="Thiago Henrique Gomes Panini" userId="cc6a5c77081c362d" providerId="LiveId" clId="{C68F2E4B-8156-457D-A28A-6160FCC5262C}" dt="2023-07-01T18:31:29.598" v="10252" actId="1076"/>
          <ac:spMkLst>
            <pc:docMk/>
            <pc:sldMk cId="2504291080" sldId="352"/>
            <ac:spMk id="14" creationId="{68D4DBD3-B0AA-7088-3E9D-5252E805346C}"/>
          </ac:spMkLst>
        </pc:spChg>
        <pc:spChg chg="add mod">
          <ac:chgData name="Thiago Henrique Gomes Panini" userId="cc6a5c77081c362d" providerId="LiveId" clId="{C68F2E4B-8156-457D-A28A-6160FCC5262C}" dt="2023-07-01T18:31:29.598" v="10252" actId="1076"/>
          <ac:spMkLst>
            <pc:docMk/>
            <pc:sldMk cId="2504291080" sldId="352"/>
            <ac:spMk id="16" creationId="{0B0FBA28-4313-A95E-F340-169130EB317B}"/>
          </ac:spMkLst>
        </pc:spChg>
        <pc:spChg chg="add mod">
          <ac:chgData name="Thiago Henrique Gomes Panini" userId="cc6a5c77081c362d" providerId="LiveId" clId="{C68F2E4B-8156-457D-A28A-6160FCC5262C}" dt="2023-07-01T18:31:29.598" v="10252" actId="1076"/>
          <ac:spMkLst>
            <pc:docMk/>
            <pc:sldMk cId="2504291080" sldId="352"/>
            <ac:spMk id="17" creationId="{B3FD1E2A-A9D5-35AA-5251-87442C6FD3D5}"/>
          </ac:spMkLst>
        </pc:spChg>
        <pc:spChg chg="del mod">
          <ac:chgData name="Thiago Henrique Gomes Panini" userId="cc6a5c77081c362d" providerId="LiveId" clId="{C68F2E4B-8156-457D-A28A-6160FCC5262C}" dt="2023-07-01T18:30:18.062" v="10227" actId="478"/>
          <ac:spMkLst>
            <pc:docMk/>
            <pc:sldMk cId="2504291080" sldId="352"/>
            <ac:spMk id="21" creationId="{9A15A95A-F6DE-A9E0-C299-84B0C58627F3}"/>
          </ac:spMkLst>
        </pc:spChg>
        <pc:spChg chg="del mod">
          <ac:chgData name="Thiago Henrique Gomes Panini" userId="cc6a5c77081c362d" providerId="LiveId" clId="{C68F2E4B-8156-457D-A28A-6160FCC5262C}" dt="2023-07-01T18:30:18.062" v="10227" actId="478"/>
          <ac:spMkLst>
            <pc:docMk/>
            <pc:sldMk cId="2504291080" sldId="352"/>
            <ac:spMk id="23" creationId="{B132BCC7-9B28-6CA5-081A-F9EFAD0D1BC7}"/>
          </ac:spMkLst>
        </pc:spChg>
        <pc:spChg chg="mod">
          <ac:chgData name="Thiago Henrique Gomes Panini" userId="cc6a5c77081c362d" providerId="LiveId" clId="{C68F2E4B-8156-457D-A28A-6160FCC5262C}" dt="2023-07-01T18:31:29.598" v="10252" actId="1076"/>
          <ac:spMkLst>
            <pc:docMk/>
            <pc:sldMk cId="2504291080" sldId="352"/>
            <ac:spMk id="25" creationId="{94B60770-BAC0-C5F4-FA0E-97E6A101AB6B}"/>
          </ac:spMkLst>
        </pc:spChg>
        <pc:spChg chg="mod">
          <ac:chgData name="Thiago Henrique Gomes Panini" userId="cc6a5c77081c362d" providerId="LiveId" clId="{C68F2E4B-8156-457D-A28A-6160FCC5262C}" dt="2023-07-01T18:31:29.598" v="10252" actId="1076"/>
          <ac:spMkLst>
            <pc:docMk/>
            <pc:sldMk cId="2504291080" sldId="352"/>
            <ac:spMk id="28" creationId="{9149E81E-9163-3BB1-3797-F4A70F1E8656}"/>
          </ac:spMkLst>
        </pc:spChg>
        <pc:spChg chg="mod">
          <ac:chgData name="Thiago Henrique Gomes Panini" userId="cc6a5c77081c362d" providerId="LiveId" clId="{C68F2E4B-8156-457D-A28A-6160FCC5262C}" dt="2023-07-01T18:35:31.191" v="10419" actId="20577"/>
          <ac:spMkLst>
            <pc:docMk/>
            <pc:sldMk cId="2504291080" sldId="352"/>
            <ac:spMk id="29" creationId="{377C4859-2EF0-F054-DFA6-45F813833258}"/>
          </ac:spMkLst>
        </pc:spChg>
        <pc:spChg chg="mod">
          <ac:chgData name="Thiago Henrique Gomes Panini" userId="cc6a5c77081c362d" providerId="LiveId" clId="{C68F2E4B-8156-457D-A28A-6160FCC5262C}" dt="2023-07-01T18:31:29.598" v="10252" actId="1076"/>
          <ac:spMkLst>
            <pc:docMk/>
            <pc:sldMk cId="2504291080" sldId="352"/>
            <ac:spMk id="32" creationId="{C4A2F20D-4510-8322-04A3-B6B179F5BBEC}"/>
          </ac:spMkLst>
        </pc:spChg>
        <pc:spChg chg="mod">
          <ac:chgData name="Thiago Henrique Gomes Panini" userId="cc6a5c77081c362d" providerId="LiveId" clId="{C68F2E4B-8156-457D-A28A-6160FCC5262C}" dt="2023-07-01T18:36:05.153" v="10445" actId="20577"/>
          <ac:spMkLst>
            <pc:docMk/>
            <pc:sldMk cId="2504291080" sldId="352"/>
            <ac:spMk id="519" creationId="{00000000-0000-0000-0000-000000000000}"/>
          </ac:spMkLst>
        </pc:spChg>
        <pc:grpChg chg="mod">
          <ac:chgData name="Thiago Henrique Gomes Panini" userId="cc6a5c77081c362d" providerId="LiveId" clId="{C68F2E4B-8156-457D-A28A-6160FCC5262C}" dt="2023-07-01T18:31:29.598" v="10252" actId="1076"/>
          <ac:grpSpMkLst>
            <pc:docMk/>
            <pc:sldMk cId="2504291080" sldId="352"/>
            <ac:grpSpMk id="3" creationId="{07073C2A-F569-240B-DCF6-DBABF2473300}"/>
          </ac:grpSpMkLst>
        </pc:grpChg>
        <pc:grpChg chg="mod">
          <ac:chgData name="Thiago Henrique Gomes Panini" userId="cc6a5c77081c362d" providerId="LiveId" clId="{C68F2E4B-8156-457D-A28A-6160FCC5262C}" dt="2023-07-01T18:31:32.766" v="10253" actId="1076"/>
          <ac:grpSpMkLst>
            <pc:docMk/>
            <pc:sldMk cId="2504291080" sldId="352"/>
            <ac:grpSpMk id="8" creationId="{F0C6AF06-3F8E-95B8-B309-3D290C7B4951}"/>
          </ac:grpSpMkLst>
        </pc:grpChg>
        <pc:picChg chg="mod">
          <ac:chgData name="Thiago Henrique Gomes Panini" userId="cc6a5c77081c362d" providerId="LiveId" clId="{C68F2E4B-8156-457D-A28A-6160FCC5262C}" dt="2023-07-01T18:31:29.598" v="10252" actId="1076"/>
          <ac:picMkLst>
            <pc:docMk/>
            <pc:sldMk cId="2504291080" sldId="352"/>
            <ac:picMk id="4" creationId="{86F098A8-6A45-C5FD-E5EF-C46A0495355F}"/>
          </ac:picMkLst>
        </pc:picChg>
        <pc:picChg chg="mod">
          <ac:chgData name="Thiago Henrique Gomes Panini" userId="cc6a5c77081c362d" providerId="LiveId" clId="{C68F2E4B-8156-457D-A28A-6160FCC5262C}" dt="2023-07-01T18:31:29.598" v="10252" actId="1076"/>
          <ac:picMkLst>
            <pc:docMk/>
            <pc:sldMk cId="2504291080" sldId="352"/>
            <ac:picMk id="6" creationId="{3F260A72-6B72-2A15-217E-3DD83F194DD7}"/>
          </ac:picMkLst>
        </pc:picChg>
        <pc:picChg chg="mod">
          <ac:chgData name="Thiago Henrique Gomes Panini" userId="cc6a5c77081c362d" providerId="LiveId" clId="{C68F2E4B-8156-457D-A28A-6160FCC5262C}" dt="2023-07-01T18:31:32.766" v="10253" actId="1076"/>
          <ac:picMkLst>
            <pc:docMk/>
            <pc:sldMk cId="2504291080" sldId="352"/>
            <ac:picMk id="9" creationId="{11F8EF0D-3DC1-052A-835C-C875DA7D4279}"/>
          </ac:picMkLst>
        </pc:picChg>
        <pc:picChg chg="mod">
          <ac:chgData name="Thiago Henrique Gomes Panini" userId="cc6a5c77081c362d" providerId="LiveId" clId="{C68F2E4B-8156-457D-A28A-6160FCC5262C}" dt="2023-07-01T18:31:29.598" v="10252" actId="1076"/>
          <ac:picMkLst>
            <pc:docMk/>
            <pc:sldMk cId="2504291080" sldId="352"/>
            <ac:picMk id="10" creationId="{CB8BA25B-3DC4-939D-4CA8-755AFE554ECC}"/>
          </ac:picMkLst>
        </pc:picChg>
        <pc:cxnChg chg="add mod">
          <ac:chgData name="Thiago Henrique Gomes Panini" userId="cc6a5c77081c362d" providerId="LiveId" clId="{C68F2E4B-8156-457D-A28A-6160FCC5262C}" dt="2023-07-01T18:31:29.598" v="10252" actId="1076"/>
          <ac:cxnSpMkLst>
            <pc:docMk/>
            <pc:sldMk cId="2504291080" sldId="352"/>
            <ac:cxnSpMk id="15" creationId="{5EA005ED-7CC6-ED2A-8E50-F558196AD601}"/>
          </ac:cxnSpMkLst>
        </pc:cxnChg>
        <pc:cxnChg chg="del mod">
          <ac:chgData name="Thiago Henrique Gomes Panini" userId="cc6a5c77081c362d" providerId="LiveId" clId="{C68F2E4B-8156-457D-A28A-6160FCC5262C}" dt="2023-07-01T18:30:18.062" v="10227" actId="478"/>
          <ac:cxnSpMkLst>
            <pc:docMk/>
            <pc:sldMk cId="2504291080" sldId="352"/>
            <ac:cxnSpMk id="18" creationId="{D1037B2D-DB9E-791D-EB9A-F1C65A3B5B55}"/>
          </ac:cxnSpMkLst>
        </pc:cxnChg>
        <pc:cxnChg chg="mod">
          <ac:chgData name="Thiago Henrique Gomes Panini" userId="cc6a5c77081c362d" providerId="LiveId" clId="{C68F2E4B-8156-457D-A28A-6160FCC5262C}" dt="2023-07-01T18:31:29.598" v="10252" actId="1076"/>
          <ac:cxnSpMkLst>
            <pc:docMk/>
            <pc:sldMk cId="2504291080" sldId="352"/>
            <ac:cxnSpMk id="27" creationId="{15E65C11-C46C-CF07-9599-99206276C0A7}"/>
          </ac:cxnSpMkLst>
        </pc:cxnChg>
        <pc:cxnChg chg="mod">
          <ac:chgData name="Thiago Henrique Gomes Panini" userId="cc6a5c77081c362d" providerId="LiveId" clId="{C68F2E4B-8156-457D-A28A-6160FCC5262C}" dt="2023-07-01T18:31:29.598" v="10252" actId="1076"/>
          <ac:cxnSpMkLst>
            <pc:docMk/>
            <pc:sldMk cId="2504291080" sldId="352"/>
            <ac:cxnSpMk id="34" creationId="{BCB71EAB-49D2-11FF-0518-A88588854428}"/>
          </ac:cxnSpMkLst>
        </pc:cxnChg>
      </pc:sldChg>
      <pc:sldChg chg="addSp delSp modSp add mod">
        <pc:chgData name="Thiago Henrique Gomes Panini" userId="cc6a5c77081c362d" providerId="LiveId" clId="{C68F2E4B-8156-457D-A28A-6160FCC5262C}" dt="2023-07-01T18:38:34.157" v="10519"/>
        <pc:sldMkLst>
          <pc:docMk/>
          <pc:sldMk cId="2367179637" sldId="353"/>
        </pc:sldMkLst>
        <pc:spChg chg="mod">
          <ac:chgData name="Thiago Henrique Gomes Panini" userId="cc6a5c77081c362d" providerId="LiveId" clId="{C68F2E4B-8156-457D-A28A-6160FCC5262C}" dt="2023-07-01T18:33:38.294" v="10316" actId="1035"/>
          <ac:spMkLst>
            <pc:docMk/>
            <pc:sldMk cId="2367179637" sldId="353"/>
            <ac:spMk id="5" creationId="{A0CA10B3-19EA-0F1D-C4A5-E4CA9686D45A}"/>
          </ac:spMkLst>
        </pc:spChg>
        <pc:spChg chg="mod">
          <ac:chgData name="Thiago Henrique Gomes Panini" userId="cc6a5c77081c362d" providerId="LiveId" clId="{C68F2E4B-8156-457D-A28A-6160FCC5262C}" dt="2023-07-01T18:33:38.294" v="10316" actId="1035"/>
          <ac:spMkLst>
            <pc:docMk/>
            <pc:sldMk cId="2367179637" sldId="353"/>
            <ac:spMk id="12" creationId="{0908F960-7EAF-CADC-2163-5CD0A4DFC013}"/>
          </ac:spMkLst>
        </pc:spChg>
        <pc:spChg chg="mod">
          <ac:chgData name="Thiago Henrique Gomes Panini" userId="cc6a5c77081c362d" providerId="LiveId" clId="{C68F2E4B-8156-457D-A28A-6160FCC5262C}" dt="2023-07-01T18:33:38.294" v="10316" actId="1035"/>
          <ac:spMkLst>
            <pc:docMk/>
            <pc:sldMk cId="2367179637" sldId="353"/>
            <ac:spMk id="13" creationId="{95790275-46DF-3D01-440A-68C01C55994D}"/>
          </ac:spMkLst>
        </pc:spChg>
        <pc:spChg chg="mod">
          <ac:chgData name="Thiago Henrique Gomes Panini" userId="cc6a5c77081c362d" providerId="LiveId" clId="{C68F2E4B-8156-457D-A28A-6160FCC5262C}" dt="2023-07-01T18:33:38.294" v="10316" actId="1035"/>
          <ac:spMkLst>
            <pc:docMk/>
            <pc:sldMk cId="2367179637" sldId="353"/>
            <ac:spMk id="14" creationId="{68D4DBD3-B0AA-7088-3E9D-5252E805346C}"/>
          </ac:spMkLst>
        </pc:spChg>
        <pc:spChg chg="mod">
          <ac:chgData name="Thiago Henrique Gomes Panini" userId="cc6a5c77081c362d" providerId="LiveId" clId="{C68F2E4B-8156-457D-A28A-6160FCC5262C}" dt="2023-07-01T18:33:38.294" v="10316" actId="1035"/>
          <ac:spMkLst>
            <pc:docMk/>
            <pc:sldMk cId="2367179637" sldId="353"/>
            <ac:spMk id="16" creationId="{0B0FBA28-4313-A95E-F340-169130EB317B}"/>
          </ac:spMkLst>
        </pc:spChg>
        <pc:spChg chg="mod">
          <ac:chgData name="Thiago Henrique Gomes Panini" userId="cc6a5c77081c362d" providerId="LiveId" clId="{C68F2E4B-8156-457D-A28A-6160FCC5262C}" dt="2023-07-01T18:33:38.294" v="10316" actId="1035"/>
          <ac:spMkLst>
            <pc:docMk/>
            <pc:sldMk cId="2367179637" sldId="353"/>
            <ac:spMk id="17" creationId="{B3FD1E2A-A9D5-35AA-5251-87442C6FD3D5}"/>
          </ac:spMkLst>
        </pc:spChg>
        <pc:spChg chg="add mod">
          <ac:chgData name="Thiago Henrique Gomes Panini" userId="cc6a5c77081c362d" providerId="LiveId" clId="{C68F2E4B-8156-457D-A28A-6160FCC5262C}" dt="2023-07-01T18:33:38.294" v="10316" actId="1035"/>
          <ac:spMkLst>
            <pc:docMk/>
            <pc:sldMk cId="2367179637" sldId="353"/>
            <ac:spMk id="18" creationId="{A0A73699-6CBF-40A3-4B7B-06B4FCD40693}"/>
          </ac:spMkLst>
        </pc:spChg>
        <pc:spChg chg="add mod">
          <ac:chgData name="Thiago Henrique Gomes Panini" userId="cc6a5c77081c362d" providerId="LiveId" clId="{C68F2E4B-8156-457D-A28A-6160FCC5262C}" dt="2023-07-01T18:33:38.294" v="10316" actId="1035"/>
          <ac:spMkLst>
            <pc:docMk/>
            <pc:sldMk cId="2367179637" sldId="353"/>
            <ac:spMk id="20" creationId="{648A6D0E-EA06-63B7-F5B5-75D199DA7E50}"/>
          </ac:spMkLst>
        </pc:spChg>
        <pc:spChg chg="add mod">
          <ac:chgData name="Thiago Henrique Gomes Panini" userId="cc6a5c77081c362d" providerId="LiveId" clId="{C68F2E4B-8156-457D-A28A-6160FCC5262C}" dt="2023-07-01T18:35:06.036" v="10361" actId="20577"/>
          <ac:spMkLst>
            <pc:docMk/>
            <pc:sldMk cId="2367179637" sldId="353"/>
            <ac:spMk id="21" creationId="{85478F03-FC7E-173F-3DBA-BE4F9B74085A}"/>
          </ac:spMkLst>
        </pc:spChg>
        <pc:spChg chg="mod">
          <ac:chgData name="Thiago Henrique Gomes Panini" userId="cc6a5c77081c362d" providerId="LiveId" clId="{C68F2E4B-8156-457D-A28A-6160FCC5262C}" dt="2023-07-01T18:33:38.294" v="10316" actId="1035"/>
          <ac:spMkLst>
            <pc:docMk/>
            <pc:sldMk cId="2367179637" sldId="353"/>
            <ac:spMk id="24" creationId="{ED2B4EF4-AB48-D66D-2D63-79A3327CB3FD}"/>
          </ac:spMkLst>
        </pc:spChg>
        <pc:spChg chg="mod">
          <ac:chgData name="Thiago Henrique Gomes Panini" userId="cc6a5c77081c362d" providerId="LiveId" clId="{C68F2E4B-8156-457D-A28A-6160FCC5262C}" dt="2023-07-01T18:33:38.294" v="10316" actId="1035"/>
          <ac:spMkLst>
            <pc:docMk/>
            <pc:sldMk cId="2367179637" sldId="353"/>
            <ac:spMk id="25" creationId="{94B60770-BAC0-C5F4-FA0E-97E6A101AB6B}"/>
          </ac:spMkLst>
        </pc:spChg>
        <pc:spChg chg="add mod">
          <ac:chgData name="Thiago Henrique Gomes Panini" userId="cc6a5c77081c362d" providerId="LiveId" clId="{C68F2E4B-8156-457D-A28A-6160FCC5262C}" dt="2023-07-01T18:33:38.294" v="10316" actId="1035"/>
          <ac:spMkLst>
            <pc:docMk/>
            <pc:sldMk cId="2367179637" sldId="353"/>
            <ac:spMk id="26" creationId="{A735147A-5379-0CA9-050F-7F295BE75587}"/>
          </ac:spMkLst>
        </pc:spChg>
        <pc:spChg chg="mod">
          <ac:chgData name="Thiago Henrique Gomes Panini" userId="cc6a5c77081c362d" providerId="LiveId" clId="{C68F2E4B-8156-457D-A28A-6160FCC5262C}" dt="2023-07-01T18:33:38.294" v="10316" actId="1035"/>
          <ac:spMkLst>
            <pc:docMk/>
            <pc:sldMk cId="2367179637" sldId="353"/>
            <ac:spMk id="28" creationId="{9149E81E-9163-3BB1-3797-F4A70F1E8656}"/>
          </ac:spMkLst>
        </pc:spChg>
        <pc:spChg chg="mod">
          <ac:chgData name="Thiago Henrique Gomes Panini" userId="cc6a5c77081c362d" providerId="LiveId" clId="{C68F2E4B-8156-457D-A28A-6160FCC5262C}" dt="2023-07-01T18:35:02.701" v="10352" actId="20577"/>
          <ac:spMkLst>
            <pc:docMk/>
            <pc:sldMk cId="2367179637" sldId="353"/>
            <ac:spMk id="29" creationId="{377C4859-2EF0-F054-DFA6-45F813833258}"/>
          </ac:spMkLst>
        </pc:spChg>
        <pc:spChg chg="add mod">
          <ac:chgData name="Thiago Henrique Gomes Panini" userId="cc6a5c77081c362d" providerId="LiveId" clId="{C68F2E4B-8156-457D-A28A-6160FCC5262C}" dt="2023-07-01T18:33:38.294" v="10316" actId="1035"/>
          <ac:spMkLst>
            <pc:docMk/>
            <pc:sldMk cId="2367179637" sldId="353"/>
            <ac:spMk id="31" creationId="{C53AF909-C015-C261-D3DE-2D10C790FA28}"/>
          </ac:spMkLst>
        </pc:spChg>
        <pc:spChg chg="mod">
          <ac:chgData name="Thiago Henrique Gomes Panini" userId="cc6a5c77081c362d" providerId="LiveId" clId="{C68F2E4B-8156-457D-A28A-6160FCC5262C}" dt="2023-07-01T18:34:44.688" v="10332" actId="1076"/>
          <ac:spMkLst>
            <pc:docMk/>
            <pc:sldMk cId="2367179637" sldId="353"/>
            <ac:spMk id="32" creationId="{C4A2F20D-4510-8322-04A3-B6B179F5BBEC}"/>
          </ac:spMkLst>
        </pc:spChg>
        <pc:spChg chg="add mod">
          <ac:chgData name="Thiago Henrique Gomes Panini" userId="cc6a5c77081c362d" providerId="LiveId" clId="{C68F2E4B-8156-457D-A28A-6160FCC5262C}" dt="2023-07-01T18:35:21.434" v="10410" actId="20577"/>
          <ac:spMkLst>
            <pc:docMk/>
            <pc:sldMk cId="2367179637" sldId="353"/>
            <ac:spMk id="33" creationId="{3AA302E3-66DB-AFA9-5F20-2C6EDF184DE7}"/>
          </ac:spMkLst>
        </pc:spChg>
        <pc:spChg chg="add mod">
          <ac:chgData name="Thiago Henrique Gomes Panini" userId="cc6a5c77081c362d" providerId="LiveId" clId="{C68F2E4B-8156-457D-A28A-6160FCC5262C}" dt="2023-07-01T18:34:47.699" v="10334" actId="1076"/>
          <ac:spMkLst>
            <pc:docMk/>
            <pc:sldMk cId="2367179637" sldId="353"/>
            <ac:spMk id="44" creationId="{90BBFBCA-73D5-CE51-6E4B-EEE052AB1A74}"/>
          </ac:spMkLst>
        </pc:spChg>
        <pc:spChg chg="add mod">
          <ac:chgData name="Thiago Henrique Gomes Panini" userId="cc6a5c77081c362d" providerId="LiveId" clId="{C68F2E4B-8156-457D-A28A-6160FCC5262C}" dt="2023-07-01T18:34:50.969" v="10336" actId="1076"/>
          <ac:spMkLst>
            <pc:docMk/>
            <pc:sldMk cId="2367179637" sldId="353"/>
            <ac:spMk id="45" creationId="{3A686CC3-74DC-AADB-75DD-40A1E1374D85}"/>
          </ac:spMkLst>
        </pc:spChg>
        <pc:spChg chg="add del mod">
          <ac:chgData name="Thiago Henrique Gomes Panini" userId="cc6a5c77081c362d" providerId="LiveId" clId="{C68F2E4B-8156-457D-A28A-6160FCC5262C}" dt="2023-07-01T18:38:09.276" v="10516" actId="478"/>
          <ac:spMkLst>
            <pc:docMk/>
            <pc:sldMk cId="2367179637" sldId="353"/>
            <ac:spMk id="46" creationId="{FE846BAC-0EE2-5F10-D8DB-9B06A7B82BAE}"/>
          </ac:spMkLst>
        </pc:spChg>
        <pc:spChg chg="add del mod">
          <ac:chgData name="Thiago Henrique Gomes Panini" userId="cc6a5c77081c362d" providerId="LiveId" clId="{C68F2E4B-8156-457D-A28A-6160FCC5262C}" dt="2023-07-01T18:38:09.276" v="10516" actId="478"/>
          <ac:spMkLst>
            <pc:docMk/>
            <pc:sldMk cId="2367179637" sldId="353"/>
            <ac:spMk id="47" creationId="{8E221B88-8804-C854-79DB-BEA37A6168F2}"/>
          </ac:spMkLst>
        </pc:spChg>
        <pc:spChg chg="mod">
          <ac:chgData name="Thiago Henrique Gomes Panini" userId="cc6a5c77081c362d" providerId="LiveId" clId="{C68F2E4B-8156-457D-A28A-6160FCC5262C}" dt="2023-07-01T18:36:13.069" v="10478" actId="20577"/>
          <ac:spMkLst>
            <pc:docMk/>
            <pc:sldMk cId="2367179637" sldId="353"/>
            <ac:spMk id="519" creationId="{00000000-0000-0000-0000-000000000000}"/>
          </ac:spMkLst>
        </pc:spChg>
        <pc:grpChg chg="mod">
          <ac:chgData name="Thiago Henrique Gomes Panini" userId="cc6a5c77081c362d" providerId="LiveId" clId="{C68F2E4B-8156-457D-A28A-6160FCC5262C}" dt="2023-07-01T18:33:38.294" v="10316" actId="1035"/>
          <ac:grpSpMkLst>
            <pc:docMk/>
            <pc:sldMk cId="2367179637" sldId="353"/>
            <ac:grpSpMk id="3" creationId="{07073C2A-F569-240B-DCF6-DBABF2473300}"/>
          </ac:grpSpMkLst>
        </pc:grpChg>
        <pc:grpChg chg="add mod">
          <ac:chgData name="Thiago Henrique Gomes Panini" userId="cc6a5c77081c362d" providerId="LiveId" clId="{C68F2E4B-8156-457D-A28A-6160FCC5262C}" dt="2023-07-01T18:33:38.294" v="10316" actId="1035"/>
          <ac:grpSpMkLst>
            <pc:docMk/>
            <pc:sldMk cId="2367179637" sldId="353"/>
            <ac:grpSpMk id="7" creationId="{24D5EAC4-FF91-27DA-73E6-34FBEE098608}"/>
          </ac:grpSpMkLst>
        </pc:grpChg>
        <pc:grpChg chg="mod">
          <ac:chgData name="Thiago Henrique Gomes Panini" userId="cc6a5c77081c362d" providerId="LiveId" clId="{C68F2E4B-8156-457D-A28A-6160FCC5262C}" dt="2023-07-01T18:33:38.294" v="10316" actId="1035"/>
          <ac:grpSpMkLst>
            <pc:docMk/>
            <pc:sldMk cId="2367179637" sldId="353"/>
            <ac:grpSpMk id="8" creationId="{F0C6AF06-3F8E-95B8-B309-3D290C7B4951}"/>
          </ac:grpSpMkLst>
        </pc:grpChg>
        <pc:grpChg chg="add mod">
          <ac:chgData name="Thiago Henrique Gomes Panini" userId="cc6a5c77081c362d" providerId="LiveId" clId="{C68F2E4B-8156-457D-A28A-6160FCC5262C}" dt="2023-07-01T18:33:38.294" v="10316" actId="1035"/>
          <ac:grpSpMkLst>
            <pc:docMk/>
            <pc:sldMk cId="2367179637" sldId="353"/>
            <ac:grpSpMk id="22" creationId="{95ADE56B-C391-E3EC-3C8D-E5D9BEC26C81}"/>
          </ac:grpSpMkLst>
        </pc:grpChg>
        <pc:picChg chg="mod">
          <ac:chgData name="Thiago Henrique Gomes Panini" userId="cc6a5c77081c362d" providerId="LiveId" clId="{C68F2E4B-8156-457D-A28A-6160FCC5262C}" dt="2023-07-01T18:33:38.294" v="10316" actId="1035"/>
          <ac:picMkLst>
            <pc:docMk/>
            <pc:sldMk cId="2367179637" sldId="353"/>
            <ac:picMk id="4" creationId="{86F098A8-6A45-C5FD-E5EF-C46A0495355F}"/>
          </ac:picMkLst>
        </pc:picChg>
        <pc:picChg chg="del">
          <ac:chgData name="Thiago Henrique Gomes Panini" userId="cc6a5c77081c362d" providerId="LiveId" clId="{C68F2E4B-8156-457D-A28A-6160FCC5262C}" dt="2023-07-01T18:32:36.738" v="10258" actId="478"/>
          <ac:picMkLst>
            <pc:docMk/>
            <pc:sldMk cId="2367179637" sldId="353"/>
            <ac:picMk id="6" creationId="{3F260A72-6B72-2A15-217E-3DD83F194DD7}"/>
          </ac:picMkLst>
        </pc:picChg>
        <pc:picChg chg="mod">
          <ac:chgData name="Thiago Henrique Gomes Panini" userId="cc6a5c77081c362d" providerId="LiveId" clId="{C68F2E4B-8156-457D-A28A-6160FCC5262C}" dt="2023-07-01T18:33:38.294" v="10316" actId="1035"/>
          <ac:picMkLst>
            <pc:docMk/>
            <pc:sldMk cId="2367179637" sldId="353"/>
            <ac:picMk id="9" creationId="{11F8EF0D-3DC1-052A-835C-C875DA7D4279}"/>
          </ac:picMkLst>
        </pc:picChg>
        <pc:picChg chg="del">
          <ac:chgData name="Thiago Henrique Gomes Panini" userId="cc6a5c77081c362d" providerId="LiveId" clId="{C68F2E4B-8156-457D-A28A-6160FCC5262C}" dt="2023-07-01T18:32:36.738" v="10258" actId="478"/>
          <ac:picMkLst>
            <pc:docMk/>
            <pc:sldMk cId="2367179637" sldId="353"/>
            <ac:picMk id="10" creationId="{CB8BA25B-3DC4-939D-4CA8-755AFE554ECC}"/>
          </ac:picMkLst>
        </pc:picChg>
        <pc:picChg chg="mod">
          <ac:chgData name="Thiago Henrique Gomes Panini" userId="cc6a5c77081c362d" providerId="LiveId" clId="{C68F2E4B-8156-457D-A28A-6160FCC5262C}" dt="2023-07-01T18:38:34.157" v="10519"/>
          <ac:picMkLst>
            <pc:docMk/>
            <pc:sldMk cId="2367179637" sldId="353"/>
            <ac:picMk id="11" creationId="{848ACFFC-2B1A-72D1-D8AB-4242EE2A5D04}"/>
          </ac:picMkLst>
        </pc:picChg>
        <pc:picChg chg="mod">
          <ac:chgData name="Thiago Henrique Gomes Panini" userId="cc6a5c77081c362d" providerId="LiveId" clId="{C68F2E4B-8156-457D-A28A-6160FCC5262C}" dt="2023-07-01T18:38:31.175" v="10518"/>
          <ac:picMkLst>
            <pc:docMk/>
            <pc:sldMk cId="2367179637" sldId="353"/>
            <ac:picMk id="23" creationId="{A6B9F953-5273-DDB2-4475-F6729BB1F9C0}"/>
          </ac:picMkLst>
        </pc:picChg>
        <pc:cxnChg chg="mod">
          <ac:chgData name="Thiago Henrique Gomes Panini" userId="cc6a5c77081c362d" providerId="LiveId" clId="{C68F2E4B-8156-457D-A28A-6160FCC5262C}" dt="2023-07-01T18:33:38.294" v="10316" actId="1035"/>
          <ac:cxnSpMkLst>
            <pc:docMk/>
            <pc:sldMk cId="2367179637" sldId="353"/>
            <ac:cxnSpMk id="15" creationId="{5EA005ED-7CC6-ED2A-8E50-F558196AD601}"/>
          </ac:cxnSpMkLst>
        </pc:cxnChg>
        <pc:cxnChg chg="add mod">
          <ac:chgData name="Thiago Henrique Gomes Panini" userId="cc6a5c77081c362d" providerId="LiveId" clId="{C68F2E4B-8156-457D-A28A-6160FCC5262C}" dt="2023-07-01T18:33:38.294" v="10316" actId="1035"/>
          <ac:cxnSpMkLst>
            <pc:docMk/>
            <pc:sldMk cId="2367179637" sldId="353"/>
            <ac:cxnSpMk id="19" creationId="{CF13D5E9-B292-C128-8759-963BE7A9CAE2}"/>
          </ac:cxnSpMkLst>
        </pc:cxnChg>
        <pc:cxnChg chg="mod">
          <ac:chgData name="Thiago Henrique Gomes Panini" userId="cc6a5c77081c362d" providerId="LiveId" clId="{C68F2E4B-8156-457D-A28A-6160FCC5262C}" dt="2023-07-01T18:33:38.294" v="10316" actId="1035"/>
          <ac:cxnSpMkLst>
            <pc:docMk/>
            <pc:sldMk cId="2367179637" sldId="353"/>
            <ac:cxnSpMk id="27" creationId="{15E65C11-C46C-CF07-9599-99206276C0A7}"/>
          </ac:cxnSpMkLst>
        </pc:cxnChg>
        <pc:cxnChg chg="add mod">
          <ac:chgData name="Thiago Henrique Gomes Panini" userId="cc6a5c77081c362d" providerId="LiveId" clId="{C68F2E4B-8156-457D-A28A-6160FCC5262C}" dt="2023-07-01T18:33:38.294" v="10316" actId="1035"/>
          <ac:cxnSpMkLst>
            <pc:docMk/>
            <pc:sldMk cId="2367179637" sldId="353"/>
            <ac:cxnSpMk id="30" creationId="{B2BED687-6615-C8E5-CA4A-9F0E3A677166}"/>
          </ac:cxnSpMkLst>
        </pc:cxnChg>
        <pc:cxnChg chg="del mod">
          <ac:chgData name="Thiago Henrique Gomes Panini" userId="cc6a5c77081c362d" providerId="LiveId" clId="{C68F2E4B-8156-457D-A28A-6160FCC5262C}" dt="2023-07-01T18:32:42.916" v="10260" actId="478"/>
          <ac:cxnSpMkLst>
            <pc:docMk/>
            <pc:sldMk cId="2367179637" sldId="353"/>
            <ac:cxnSpMk id="34" creationId="{BCB71EAB-49D2-11FF-0518-A88588854428}"/>
          </ac:cxnSpMkLst>
        </pc:cxnChg>
        <pc:cxnChg chg="add mod">
          <ac:chgData name="Thiago Henrique Gomes Panini" userId="cc6a5c77081c362d" providerId="LiveId" clId="{C68F2E4B-8156-457D-A28A-6160FCC5262C}" dt="2023-07-01T18:34:18.172" v="10319" actId="1582"/>
          <ac:cxnSpMkLst>
            <pc:docMk/>
            <pc:sldMk cId="2367179637" sldId="353"/>
            <ac:cxnSpMk id="36" creationId="{8836927B-DE8C-3E92-A661-2400F664F201}"/>
          </ac:cxnSpMkLst>
        </pc:cxnChg>
        <pc:cxnChg chg="add mod">
          <ac:chgData name="Thiago Henrique Gomes Panini" userId="cc6a5c77081c362d" providerId="LiveId" clId="{C68F2E4B-8156-457D-A28A-6160FCC5262C}" dt="2023-07-01T18:34:24.650" v="10323" actId="14100"/>
          <ac:cxnSpMkLst>
            <pc:docMk/>
            <pc:sldMk cId="2367179637" sldId="353"/>
            <ac:cxnSpMk id="37" creationId="{65F74B87-F12B-F344-EEB0-1CA10B03DD78}"/>
          </ac:cxnSpMkLst>
        </pc:cxnChg>
        <pc:cxnChg chg="add mod">
          <ac:chgData name="Thiago Henrique Gomes Panini" userId="cc6a5c77081c362d" providerId="LiveId" clId="{C68F2E4B-8156-457D-A28A-6160FCC5262C}" dt="2023-07-01T18:34:30.770" v="10327" actId="14100"/>
          <ac:cxnSpMkLst>
            <pc:docMk/>
            <pc:sldMk cId="2367179637" sldId="353"/>
            <ac:cxnSpMk id="41" creationId="{E37A9FCD-72E5-A58A-2F28-7C8FBE41157D}"/>
          </ac:cxnSpMkLst>
        </pc:cxnChg>
      </pc:sldChg>
      <pc:sldChg chg="add">
        <pc:chgData name="Thiago Henrique Gomes Panini" userId="cc6a5c77081c362d" providerId="LiveId" clId="{C68F2E4B-8156-457D-A28A-6160FCC5262C}" dt="2023-07-01T18:38:05.247" v="10515"/>
        <pc:sldMkLst>
          <pc:docMk/>
          <pc:sldMk cId="3081238869" sldId="354"/>
        </pc:sldMkLst>
      </pc:sldChg>
      <pc:sldChg chg="addSp delSp modSp add del mod">
        <pc:chgData name="Thiago Henrique Gomes Panini" userId="cc6a5c77081c362d" providerId="LiveId" clId="{C68F2E4B-8156-457D-A28A-6160FCC5262C}" dt="2023-07-01T18:47:28.471" v="10816" actId="47"/>
        <pc:sldMkLst>
          <pc:docMk/>
          <pc:sldMk cId="719530151" sldId="355"/>
        </pc:sldMkLst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3" creationId="{8FC31758-F4DC-0588-2AFD-12466161AE3D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4" creationId="{EDEC93D0-166E-BEE6-B630-CF47289A5722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5" creationId="{E0947543-2123-BFE5-F299-1AD2EE457F0B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6" creationId="{F3B8D24B-9E25-9B96-1A65-7E2153EB3B3E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7" creationId="{0C2D44E5-D584-D32D-6669-B255E385AB7D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8" creationId="{2747DE1F-0272-5216-1762-57DF38D0468A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9" creationId="{B9D0E645-FEB0-B297-580F-0211B14F0882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10" creationId="{A8FC91A2-4D16-2DBB-E965-BD3AFEDC3375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11" creationId="{D435F51E-8EED-C43A-DC8F-96E49BEC5CB3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12" creationId="{487FCAF6-8BC9-1342-04E7-ADA9D52F8A0D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13" creationId="{12D8A457-607A-6E5D-2479-9B175ECD0CD9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14" creationId="{1E2FB5B8-5DEC-DA2C-BAE3-0B085772D336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15" creationId="{0F456478-4BFC-9FF8-105B-FAE98014AA18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16" creationId="{B2BD22D8-D869-2A08-2D22-D2B3B4D7329F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17" creationId="{52A32FCD-D50C-164F-82E0-49410BCFF6BE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18" creationId="{6A001510-4681-AA38-87E6-B017504027BF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19" creationId="{D96D727D-6B32-12B8-AB89-68BFBB66A677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20" creationId="{9A87E45C-5CD3-F567-C673-9781B02971F4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21" creationId="{B5C3C03A-760C-A1E7-40F8-5F81F17DD8E5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22" creationId="{76BA66F7-A526-29D6-F0FD-09DD9AF53835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23" creationId="{6B4CF774-3AE6-69A5-D43F-0D5E88CCAE81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24" creationId="{53AB4726-8E01-F0ED-35F2-662619623703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25" creationId="{0E9B0AFA-35F1-677D-C4DB-76C7C81747FE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26" creationId="{5D019ABC-41FA-F8A2-6119-CF53FE7C1808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27" creationId="{51918A5E-E745-DDDF-F1EC-175A2036D0A5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28" creationId="{78A6D9B3-6821-5F3B-E578-753B67046760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29" creationId="{54117938-8E48-E7C1-B1FA-B8207FFC9CF8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30" creationId="{67627ED7-334D-2A7A-F65B-533D519A4F3D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31" creationId="{A7ADD569-63CD-E95A-26C1-7A8D9F505F42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32" creationId="{03846BD7-7205-181C-12F4-AABF179C4717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33" creationId="{DC60D6FE-96C0-C250-7AE6-1FCE0A28A7B6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34" creationId="{F294A4BD-22E3-F71C-2BC4-E758C1B0FE97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35" creationId="{9650D81B-58C9-A187-D533-58CD1E7E905C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36" creationId="{B54999C4-594D-8C5D-6E3D-90C65B4B555E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37" creationId="{CAB217B7-C368-F0D0-AF79-39BA9CE72721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38" creationId="{DF84A0C7-5F7F-77E5-C4E7-0AB8E4AC0389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39" creationId="{731362BD-6FD2-2215-7A39-E2CE9CC4BD10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40" creationId="{189FAD01-F894-009C-FCB8-2865D2E29BE4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41" creationId="{008A7F52-F05D-C948-467F-90FA138144BF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42" creationId="{EE84FF88-BCE3-90E6-8790-BFD50CE80E42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43" creationId="{E6F46BB2-5A59-5AD4-C07A-74A9A2A4188F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44" creationId="{70109897-7801-7079-D569-F5044F19B482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45" creationId="{59024321-224D-C869-3E2C-D7FEA1929123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46" creationId="{B761D694-2730-63DF-40E4-E5F2FB6BCA36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47" creationId="{CF822B36-D3E7-AFB6-4800-8A30A7B89BCC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48" creationId="{9677DB2E-A5F0-6C6B-375E-7515B937DE25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49" creationId="{14DCA61B-B1F0-83D7-CF63-AF82B6F201BF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50" creationId="{208B8D98-88EB-3DB0-3F38-001185B33872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51" creationId="{D396CFD3-66FB-54DC-DBDB-122E165344F4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52" creationId="{FBECFFE3-1E3A-6084-F022-0712DFD6633E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53" creationId="{904D8255-4C20-98AE-FFE0-A31BBF22C8A2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54" creationId="{49F65672-F48E-A4FD-B335-224212E235F9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55" creationId="{4BD8BFD5-168B-0F44-B366-7B40E457598E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56" creationId="{2B629737-09D6-BAA6-6F91-718A5433A994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57" creationId="{2476AB7A-4536-2E08-F8A5-D9DD3E6A0550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58" creationId="{1C496812-15FA-D55E-91FF-CC531368D49C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59" creationId="{BAA605B2-6648-3014-E8D0-A08ED9EA9572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60" creationId="{4AF8008E-95E7-9AD8-FE56-90EF75311DA4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61" creationId="{312F92F6-780D-1057-8A64-B95CDC32227A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62" creationId="{0059F0F7-7786-EF8E-185C-A08E255E0FEA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63" creationId="{4EC5F618-749F-88A2-874F-6A4F178B48E3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2048" creationId="{A23D94AE-C99B-2685-F445-8CB18AA14F7C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2049" creationId="{101F4FCA-6485-C3AC-8E4E-9BC9537C1BA0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2050" creationId="{C6D7149F-4E69-AA92-C955-BD588F3C1B3B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2051" creationId="{D80EBA89-0135-3012-5FD8-3EA11FD5F721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2052" creationId="{468DA061-E65C-E0E4-6633-A756F6F532AD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2053" creationId="{467AF553-7894-CF8F-4817-404D726EBA75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2054" creationId="{6DA40827-3F09-B107-90E6-105A8DDAC55C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2055" creationId="{D67C5116-0C01-5DB0-620B-6B5067AA6EEC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2056" creationId="{D867F592-6662-B170-62C1-33BD2F35AA98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2057" creationId="{B655547C-9E17-86B5-E890-6F26A5415343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2058" creationId="{972C5ABF-EBB7-5AA3-44ED-6BB8A35B0120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2059" creationId="{A96C84D6-33D7-0E99-86A6-34EB4489CC77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2060" creationId="{48CCED2D-5994-63A3-E4C4-2911888898D9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2061" creationId="{3979A65F-85B3-E928-4040-DFA28F301547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2062" creationId="{A8C36DBB-B9BB-633C-4C22-C3E6DFDFD11D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2063" creationId="{94E8EDBC-3CC1-46F5-1653-B254648CA4D5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2064" creationId="{E47F074F-CD61-945C-16AF-DE1A70E50E38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2065" creationId="{B1DF324E-B3F5-0C60-9DFE-CB9DE7B046FC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2066" creationId="{16E02B6C-9F4E-6B59-FD2C-8FB13F900048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2067" creationId="{04ACDB88-6F16-18B4-1259-E27284BD7965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2068" creationId="{46C3BB15-5320-DE0D-1836-9DEB52A67008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2069" creationId="{384BF8DF-3E29-0089-C4A6-79948A30E0C6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2070" creationId="{6350989A-A1CA-8407-D477-4F1A9E71D689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2071" creationId="{249FDE73-EDB3-EE55-DCEE-8EFD5213AB2F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2072" creationId="{662BAA4C-A4C6-D52B-3372-89D57C3D0315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2073" creationId="{A4C601AF-D4FB-9DDC-0C87-4B8B42EC837D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2074" creationId="{24B5B6FB-48C6-EBE4-8410-237843FF9521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2075" creationId="{598B25AB-F098-5ECD-C5B4-0652E477A6F0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2076" creationId="{F945032D-6943-13D5-129F-B79C9C2BE8A2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2077" creationId="{37B4FD35-D067-CF78-4F6D-38037C1CA0C9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2078" creationId="{E383BF2C-EFDC-CE1B-5C4D-1E3D1EBD3133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2079" creationId="{C4C0A19B-4471-9CB5-EDCA-AB516CD4500F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2080" creationId="{0DF63AF9-C349-8326-8535-4BEED599B1BE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2081" creationId="{3707F439-8842-9B11-3919-89917935387E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2082" creationId="{3675C9DD-2E63-E311-8671-E12D6BBE031E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2083" creationId="{F108446C-C1A5-AC04-AA91-AA32ACE4DD96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2084" creationId="{5D9A64B0-64E9-7B1B-F704-61F40114447F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2085" creationId="{A107C03C-A55B-A8B2-CB60-C0236459DA8D}"/>
          </ac:spMkLst>
        </pc:spChg>
        <pc:spChg chg="mod">
          <ac:chgData name="Thiago Henrique Gomes Panini" userId="cc6a5c77081c362d" providerId="LiveId" clId="{C68F2E4B-8156-457D-A28A-6160FCC5262C}" dt="2023-07-01T18:41:29.798" v="10639" actId="20577"/>
          <ac:spMkLst>
            <pc:docMk/>
            <pc:sldMk cId="719530151" sldId="355"/>
            <ac:spMk id="2086" creationId="{00000000-0000-0000-0000-000000000000}"/>
          </ac:spMkLst>
        </pc:spChg>
        <pc:spChg chg="mod">
          <ac:chgData name="Thiago Henrique Gomes Panini" userId="cc6a5c77081c362d" providerId="LiveId" clId="{C68F2E4B-8156-457D-A28A-6160FCC5262C}" dt="2023-07-01T18:39:48.365" v="10598" actId="20577"/>
          <ac:spMkLst>
            <pc:docMk/>
            <pc:sldMk cId="719530151" sldId="355"/>
            <ac:spMk id="2087" creationId="{00000000-0000-0000-0000-000000000000}"/>
          </ac:spMkLst>
        </pc:spChg>
        <pc:spChg chg="del">
          <ac:chgData name="Thiago Henrique Gomes Panini" userId="cc6a5c77081c362d" providerId="LiveId" clId="{C68F2E4B-8156-457D-A28A-6160FCC5262C}" dt="2023-07-01T18:40:24.345" v="10606" actId="21"/>
          <ac:spMkLst>
            <pc:docMk/>
            <pc:sldMk cId="719530151" sldId="355"/>
            <ac:spMk id="2090" creationId="{00000000-0000-0000-0000-000000000000}"/>
          </ac:spMkLst>
        </pc:spChg>
        <pc:spChg chg="mod">
          <ac:chgData name="Thiago Henrique Gomes Panini" userId="cc6a5c77081c362d" providerId="LiveId" clId="{C68F2E4B-8156-457D-A28A-6160FCC5262C}" dt="2023-07-01T18:40:16.306" v="10600"/>
          <ac:spMkLst>
            <pc:docMk/>
            <pc:sldMk cId="719530151" sldId="355"/>
            <ac:spMk id="2194" creationId="{583D9DA5-909E-0D93-91E8-D944971B6277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196" creationId="{B00D38C5-CFC4-B0FA-B1E4-4B6AC695F5A9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197" creationId="{4BDA31D9-A207-12E3-201C-EA4F50BCF048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198" creationId="{FA9BEBBA-EC36-F022-6887-3993F7DE2B75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199" creationId="{17CD0C3A-64A6-8781-67DD-1A1FFCD5B400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00" creationId="{2E9AB3E7-3FEB-7872-DC56-E80A9E674CCC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01" creationId="{3E091D2E-871F-8B9B-AFCA-AD05DD3FE732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02" creationId="{F3EBAB21-8CFA-60A6-6AB0-A8A4A28F150B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03" creationId="{9F9B994C-135D-D5E3-4BD0-F0BD3EF729F6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04" creationId="{0A26106D-536D-0BC6-4C8D-82D9DFD36B3D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05" creationId="{91D1F4A4-DFCD-CD40-FDF7-8E74BDB6DA1C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06" creationId="{8E0EE93A-1F82-9B44-F06A-44FAF1D80B63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07" creationId="{F1AC8D97-56BF-31D2-D8F4-05126E50B977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08" creationId="{F204B46F-7100-7CCE-3D63-B1CC72C009E4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09" creationId="{AE7B44DB-885F-53DC-2544-F2B8A23676D8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10" creationId="{10D5C809-5FBA-2FCE-EC4A-217440F8DCF9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11" creationId="{7B0FC220-65A8-AE14-AACD-BEC5165EBAE1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12" creationId="{22F3B4BF-6101-D5E9-13E3-1B5C63680BDF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13" creationId="{9D36E392-0015-4E20-D458-FAE4595C67E8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14" creationId="{D4031A67-542B-EC77-98F6-2D753F69CAE8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15" creationId="{1C42F74B-4D59-7835-DB6A-E8B60BD611D4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16" creationId="{9C318EAA-EA61-790C-2C36-891425C9BCC4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17" creationId="{D06E9242-8197-0154-9DB6-A02BD1F64821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18" creationId="{ADBE4366-A015-9704-A1FA-366349CD402F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19" creationId="{208BB3BF-34AA-451E-6E35-62E0676DD565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20" creationId="{7EB6CB9E-255F-BC03-2DA1-E347237A5D69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21" creationId="{956CB528-81F6-9E1C-991B-EAC7A2B14031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22" creationId="{326ED696-8C93-2933-B75C-A5E219176FA6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23" creationId="{D9232791-EA8E-DB9F-976C-7EC25A576F3C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24" creationId="{92586F9D-CB36-5D14-6BED-05A3992FB4DD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25" creationId="{0C9816DB-2F3B-0E6F-D364-2B04753C7208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26" creationId="{D469B0C0-EE3A-C70F-78C1-6E66011EA46E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27" creationId="{CEE961C7-A066-88AB-CFA9-A20576C8151B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28" creationId="{C868FDCA-220F-2C87-6E5B-914F83E4B7AF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29" creationId="{6A5C18B8-9D24-2FF2-01E4-C71F82323AD5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30" creationId="{1BE1BC69-41D5-CE3E-872C-72E645307E2E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31" creationId="{EA004ED9-850F-C8C0-D00F-DD74F1920065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32" creationId="{5BB04BA8-C1B7-DF61-82A5-1CEC87DF6143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33" creationId="{CE505D5E-D61A-A639-6969-FB1DA5947445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34" creationId="{0DE9AA3B-0209-D6F6-6846-F4047F21E3ED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35" creationId="{3CB69D43-435E-8A38-834F-BBE90D401C2C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36" creationId="{8BD5DF34-9057-066B-D47A-E0EE60B13948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37" creationId="{98C2663E-5ACE-D0B5-390A-A323ADAC934B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38" creationId="{1F4D569D-4416-8717-01F2-4630771D1D9F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39" creationId="{9C8ED783-A495-AEA1-213F-27F586442841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40" creationId="{44A48010-FE91-AB77-372D-499E5F5F4930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41" creationId="{E5635C75-F774-A895-57FC-9E229F96FED1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42" creationId="{A5FEF5E6-0A86-F09A-6CAA-ABE88500CBDA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43" creationId="{34F8D2EC-4B02-5EE2-1DE7-75174F2B67FD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44" creationId="{96587153-B9EA-E2CC-8584-335F9D955574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45" creationId="{AAA276BC-3155-108A-69E4-CCF80B611AFD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46" creationId="{2FE263D7-B437-0DEF-ADD8-B81088B78D27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47" creationId="{4DB54B8F-1D61-B61B-4DF0-F08FC710D745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48" creationId="{8D124BA5-5D10-8865-17DA-D092CBED997E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49" creationId="{1884FA11-65FD-1334-9AF3-5A8B43D5F29C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50" creationId="{0CC15298-BFFA-B7E4-D7F5-D045EF6BCC6E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51" creationId="{DE81DB6D-F769-BF5E-28B8-CA4B64294DC5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52" creationId="{CBB39B12-DC8A-5431-108D-42E57E76E08D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53" creationId="{765E0E95-D525-0DD1-C481-45475C1365D9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54" creationId="{0657D72E-8F72-F7DD-A2BB-0AC8B29DA055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55" creationId="{C2471918-5EBF-BFD6-5318-2F996CBE62A3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56" creationId="{C26F2615-8CB1-37F5-B66E-462BB59E5098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57" creationId="{813CC281-968F-01FB-0407-4E166AFA09BC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58" creationId="{5762F781-AD1A-85B0-87FA-4C861B36EE2F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59" creationId="{E676F2FC-5A65-B8B9-C5ED-332CE6EC8A34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60" creationId="{F16CC224-1715-8EA3-9DAC-1A5B81803D64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61" creationId="{3AAF8BB6-E083-94C5-E0A8-4998349F746A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62" creationId="{9EAAFCDA-3317-CFEB-BA05-16BD90875CB2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63" creationId="{99AE6E33-CB07-BDD3-5D91-98AFD980215C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64" creationId="{E1C7E092-58CC-71FD-BD58-6D8C40C6A038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65" creationId="{CE9C604E-76AF-D427-DEB6-874FA96FB791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66" creationId="{BB06B15D-3184-A039-651C-FE63AFD18FD9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67" creationId="{AF68D4A8-9C91-D9F1-CA42-C2B04D7918E3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68" creationId="{12D28F04-93C2-D109-F1B7-8593A5171F3A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69" creationId="{44879F0C-2F90-8C65-DA68-EA44852D509C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70" creationId="{CD5B155E-3D49-2CAC-F3F9-E3E6DD367447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71" creationId="{4C5CC0AE-379C-FF1A-0B23-E09461D8E007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72" creationId="{E18C7D21-ADA1-31F3-E5C4-717623CF45D8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73" creationId="{9F66DDB0-8212-F1DC-CF02-7AF1EA94A7A9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74" creationId="{C17726AF-769D-1DA2-2B14-AB914DCF241B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75" creationId="{4C97F234-AFD9-43E1-8782-D8FB2E8E413E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76" creationId="{29FA80B3-62C0-E2FB-263B-321D0D4B3585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77" creationId="{B6BDA580-02D5-78AF-E1FD-D2E67DC36679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78" creationId="{731ECFBE-95AC-D513-A3D6-63D9E987D9E7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79" creationId="{9BBBAC33-9075-E524-E56B-88E62E4957F2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80" creationId="{DA7A5203-C699-AC7F-3227-60E905B20754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81" creationId="{05215E23-B175-BDFB-7EE1-C4C910D0A660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82" creationId="{C5E6F21B-C0D3-0E62-C4AF-08E8912CB696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83" creationId="{A23A9432-A29D-FBC0-9AD7-0E4983121110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84" creationId="{6ECBC454-8AE2-7C38-0C31-53FCD640DAE9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85" creationId="{B4741BFD-6DF2-9705-2C31-82B512022F2F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86" creationId="{86B0137A-CF3C-D480-ED85-B016414408DE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87" creationId="{8DAABAF3-A0E8-96A9-8BB9-10889B621907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88" creationId="{D47556A3-68CC-F1D2-0C47-6C9B0966993A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89" creationId="{F388B85D-8BD7-3CE2-1EA0-48681E3B5775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90" creationId="{CC45FB19-A020-84EE-223C-10357067F749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91" creationId="{251E703E-8EE1-6445-14F9-3E749507D2F6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92" creationId="{FB2CEEC2-8DD0-2652-7476-D145836484E5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93" creationId="{058B5123-0D6A-E421-D477-E87A0D8D2536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94" creationId="{3F8F7022-6EEE-A59E-E198-6F58817792B2}"/>
          </ac:spMkLst>
        </pc:spChg>
        <pc:spChg chg="mod">
          <ac:chgData name="Thiago Henrique Gomes Panini" userId="cc6a5c77081c362d" providerId="LiveId" clId="{C68F2E4B-8156-457D-A28A-6160FCC5262C}" dt="2023-07-01T18:40:22.169" v="10605"/>
          <ac:spMkLst>
            <pc:docMk/>
            <pc:sldMk cId="719530151" sldId="355"/>
            <ac:spMk id="2295" creationId="{20EC42EE-03F2-98EF-FAE1-719A8478688A}"/>
          </ac:spMkLst>
        </pc:spChg>
        <pc:spChg chg="add del mod">
          <ac:chgData name="Thiago Henrique Gomes Panini" userId="cc6a5c77081c362d" providerId="LiveId" clId="{C68F2E4B-8156-457D-A28A-6160FCC5262C}" dt="2023-07-01T18:41:41.188" v="10641" actId="478"/>
          <ac:spMkLst>
            <pc:docMk/>
            <pc:sldMk cId="719530151" sldId="355"/>
            <ac:spMk id="2296" creationId="{A707052D-879B-89CA-F149-4312B4BFFE35}"/>
          </ac:spMkLst>
        </pc:spChg>
        <pc:spChg chg="mod">
          <ac:chgData name="Thiago Henrique Gomes Panini" userId="cc6a5c77081c362d" providerId="LiveId" clId="{C68F2E4B-8156-457D-A28A-6160FCC5262C}" dt="2023-07-01T18:41:38.035" v="10640" actId="207"/>
          <ac:spMkLst>
            <pc:docMk/>
            <pc:sldMk cId="719530151" sldId="355"/>
            <ac:spMk id="2298" creationId="{22D4BE8E-9E82-CD36-CCAD-715651F9672A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299" creationId="{AA1BA6A8-2125-703A-8A9E-C22DC5B41D21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00" creationId="{12E99236-D5FC-852C-A8B0-90D201AA4107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01" creationId="{64CFAD10-46A9-C713-F652-708A721D13D9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02" creationId="{A0FED8E4-C958-097B-244B-ABA4ECA3C551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03" creationId="{7C1025BB-26D2-5F3B-EB1C-6926D47A5C65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04" creationId="{E089D3A2-C7AC-7E2A-24EC-C987D3216253}"/>
          </ac:spMkLst>
        </pc:spChg>
        <pc:spChg chg="mod">
          <ac:chgData name="Thiago Henrique Gomes Panini" userId="cc6a5c77081c362d" providerId="LiveId" clId="{C68F2E4B-8156-457D-A28A-6160FCC5262C}" dt="2023-07-01T18:40:35.812" v="10613" actId="207"/>
          <ac:spMkLst>
            <pc:docMk/>
            <pc:sldMk cId="719530151" sldId="355"/>
            <ac:spMk id="2305" creationId="{49F48F9E-4488-DEAF-A84B-7A12CD004F13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06" creationId="{03147E92-F54B-32F7-D01B-480B5868708E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07" creationId="{72548B26-F301-8773-0F30-7039AFCBABC5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08" creationId="{568F4FB2-8AF7-E8A8-1F6A-2E449F8319FA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09" creationId="{0C67669C-4B09-D3BE-3BEE-89F216B58707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10" creationId="{4BA96473-B104-2920-11DF-954DBF011432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11" creationId="{92C301A2-0EA3-7D17-4F0F-A89DA5B0DE43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12" creationId="{A2F1CC64-6CBF-0A4A-F127-46A89B27169C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13" creationId="{0D8BDD06-8C0B-675E-D141-6EC83038D6D5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14" creationId="{9A229595-37F5-27F2-6BEA-E4CA564089D5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15" creationId="{C29379B3-DE5C-F07B-8DBF-D33B4F8D565D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16" creationId="{4DA9DE2D-A60C-CE9D-467D-90EE338A9F26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17" creationId="{24C2FCD8-8F5E-2920-9A31-1B4CB56BD339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18" creationId="{84F911D7-4B6A-282E-3D51-F2496F0581E5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19" creationId="{86B6EBE3-5A05-D36C-5F30-9E9288A03C83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20" creationId="{52B23023-2733-77A9-EC9F-395DA8154944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21" creationId="{3834D978-305F-2ECB-60EF-47317F353CD4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22" creationId="{63ED2D97-5CCC-1633-0DC1-F3D37ED356E6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23" creationId="{A90A3080-ED20-BD69-D40B-CEED182FE32C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24" creationId="{A66D93FA-BD0B-6C27-286B-94A0F5C7C69D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25" creationId="{7DDA44BE-3013-E864-FB8B-A5270F9E7AFE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26" creationId="{C7E8190D-251E-4C78-1597-E34A7DBC5DA1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27" creationId="{314F554A-C44E-4963-1E6D-900601B66390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28" creationId="{A53CA9BD-7A5D-EC6D-E059-4CF4889F3575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29" creationId="{CFEC748A-7A55-6A47-915A-6E37278A0825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30" creationId="{E2E7F51B-140C-8517-3ED5-00F5D86FE048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31" creationId="{F5E8A896-A3F0-11C3-68BD-B299410BF235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32" creationId="{3DCA43BC-03EF-BCB8-6D0B-FD3295B066BE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33" creationId="{EF1310AB-A802-9D82-63FD-DEB53AD33993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34" creationId="{207C64C2-30DA-6D13-DFA3-C47233DDAF9F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35" creationId="{A51400A9-9640-1F63-F550-E727FE8FFABC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36" creationId="{2E14458A-0291-8D56-4C75-61C199DC2425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37" creationId="{F74FE897-1193-A785-47A5-CB296533D425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38" creationId="{DFAEB96E-F833-8644-4CE3-A28D85109C18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39" creationId="{89F225BD-16B8-FE15-7EA6-292B16CA262D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40" creationId="{C212CC8B-B33F-9636-2801-8406F26001AD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41" creationId="{4C30C286-9A6B-0BD8-FEE3-DBDAE210E2D6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42" creationId="{ABAB3FF8-C84B-0155-294F-F77CED86AE86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43" creationId="{5217DA25-2FEC-09B4-F947-3046771BE073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44" creationId="{92BCD81B-8AAD-88E2-A9CE-A462D60D6590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45" creationId="{23C1A6DA-49B6-3971-EA33-58F7EF73B197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46" creationId="{35A5D659-65D3-B58F-E890-9435FCB38ECE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47" creationId="{587683C2-A1D6-E602-F235-B8DA707728BB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48" creationId="{3C609DA7-CC5D-736A-EF8C-7D9439B73C1D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49" creationId="{B736C6B7-3261-D392-7C3B-CF8B0ED76535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50" creationId="{3913C37F-A1EC-6C50-0F42-D1E9EB51E25D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51" creationId="{009791C5-3437-C99F-2FC7-1DB120DFB15F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52" creationId="{12854D34-C890-4BB9-6759-03CEDB1AEA3A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53" creationId="{C30972F2-E4D7-AF20-7FC2-8D8A3446BB0E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54" creationId="{A4682FEF-1A9E-9C90-E8A8-89E5CFBCFB3F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55" creationId="{5CC793A0-D842-9004-32DB-EB515CBE0FBB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56" creationId="{D30F2DB6-D155-4B7E-7ABE-D1DCCA52EA6D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57" creationId="{3FC9E6B9-3A8C-B082-6AB2-BE42A39FDC42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58" creationId="{813313A4-B18A-795B-4E0A-D1F7C7E96AF6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59" creationId="{15DACDBA-E445-D127-6950-B0C5568E3F70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60" creationId="{34884617-F181-BF3D-B86F-AD9374BC3592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61" creationId="{33A294DF-5F01-0B62-1156-2B9BF71BE392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62" creationId="{8D2058BF-01C7-8FEF-F4AC-C0AF4A1D0472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63" creationId="{540A870B-245F-1F82-F833-EB9BF4D16EFB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64" creationId="{293DF674-0F64-F0E1-1936-7DD01E8394E7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65" creationId="{F509D0E0-716A-0E2A-6773-6DE2BF0F973D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66" creationId="{BC9F08AB-AE5E-0B24-603D-DE52B2713C85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67" creationId="{254712AF-9F3A-F478-0880-66DD027C37CE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68" creationId="{71EEDD05-CC37-8000-B818-6D8CB8DD8D21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69" creationId="{AF763B91-B656-E406-125F-0246BEC09187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70" creationId="{A289A00C-FF29-458D-E67B-08C58DA02824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71" creationId="{79E17401-422E-C22D-F992-AEB064F1658F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72" creationId="{3D161E8D-9DF4-FB24-E8E6-F055FBDFD3C7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73" creationId="{9EC7C25C-0D1D-5110-8447-150C4F5A3BD5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74" creationId="{2E7AF762-0F45-8F32-3277-FAC35D25E4E3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75" creationId="{E7905F70-7CB4-7DA0-5F04-478CA42A2EA6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76" creationId="{610489E4-0994-FB83-72C0-48BE6E8006B8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77" creationId="{DA59258C-9589-7F73-8011-F13C29E3FDF6}"/>
          </ac:spMkLst>
        </pc:spChg>
        <pc:spChg chg="del mod">
          <ac:chgData name="Thiago Henrique Gomes Panini" userId="cc6a5c77081c362d" providerId="LiveId" clId="{C68F2E4B-8156-457D-A28A-6160FCC5262C}" dt="2023-07-01T18:41:05.338" v="10620" actId="478"/>
          <ac:spMkLst>
            <pc:docMk/>
            <pc:sldMk cId="719530151" sldId="355"/>
            <ac:spMk id="2378" creationId="{96E42DB5-B16E-DF50-4862-0E975F05B663}"/>
          </ac:spMkLst>
        </pc:spChg>
        <pc:spChg chg="del mod">
          <ac:chgData name="Thiago Henrique Gomes Panini" userId="cc6a5c77081c362d" providerId="LiveId" clId="{C68F2E4B-8156-457D-A28A-6160FCC5262C}" dt="2023-07-01T18:41:13.191" v="10625" actId="478"/>
          <ac:spMkLst>
            <pc:docMk/>
            <pc:sldMk cId="719530151" sldId="355"/>
            <ac:spMk id="2379" creationId="{836365BA-F9D3-5479-031C-A5B7F91C2533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80" creationId="{D05E681E-6EB8-2F2F-C0ED-F3F747859AB2}"/>
          </ac:spMkLst>
        </pc:spChg>
        <pc:spChg chg="del mod">
          <ac:chgData name="Thiago Henrique Gomes Panini" userId="cc6a5c77081c362d" providerId="LiveId" clId="{C68F2E4B-8156-457D-A28A-6160FCC5262C}" dt="2023-07-01T18:41:08.446" v="10622" actId="478"/>
          <ac:spMkLst>
            <pc:docMk/>
            <pc:sldMk cId="719530151" sldId="355"/>
            <ac:spMk id="2381" creationId="{36FBBD0D-5310-01F8-0225-F22D9AEE8A52}"/>
          </ac:spMkLst>
        </pc:spChg>
        <pc:spChg chg="del mod">
          <ac:chgData name="Thiago Henrique Gomes Panini" userId="cc6a5c77081c362d" providerId="LiveId" clId="{C68F2E4B-8156-457D-A28A-6160FCC5262C}" dt="2023-07-01T18:41:07.233" v="10621" actId="478"/>
          <ac:spMkLst>
            <pc:docMk/>
            <pc:sldMk cId="719530151" sldId="355"/>
            <ac:spMk id="2382" creationId="{453D27BB-077E-E9C3-4000-8A9BB5FB8CC1}"/>
          </ac:spMkLst>
        </pc:spChg>
        <pc:spChg chg="del mod">
          <ac:chgData name="Thiago Henrique Gomes Panini" userId="cc6a5c77081c362d" providerId="LiveId" clId="{C68F2E4B-8156-457D-A28A-6160FCC5262C}" dt="2023-07-01T18:41:10.431" v="10623" actId="478"/>
          <ac:spMkLst>
            <pc:docMk/>
            <pc:sldMk cId="719530151" sldId="355"/>
            <ac:spMk id="2383" creationId="{D2486DA7-F83A-614C-9B79-0CBDD16130F0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84" creationId="{A51B162E-45E0-F68C-7B63-00C8F3A623D8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85" creationId="{65D94AEF-3AFB-A3D6-B2D2-F276B442D87F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86" creationId="{171810E7-1F7B-3D42-9546-12C8B446D1B5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87" creationId="{25F1120C-2CF1-BE1D-A7EB-76E38BBCF9A8}"/>
          </ac:spMkLst>
        </pc:spChg>
        <pc:spChg chg="mod">
          <ac:chgData name="Thiago Henrique Gomes Panini" userId="cc6a5c77081c362d" providerId="LiveId" clId="{C68F2E4B-8156-457D-A28A-6160FCC5262C}" dt="2023-07-01T18:40:37.655" v="10615" actId="1076"/>
          <ac:spMkLst>
            <pc:docMk/>
            <pc:sldMk cId="719530151" sldId="355"/>
            <ac:spMk id="2388" creationId="{05FCE4FA-44C5-F2C6-6AAB-C5DB47601108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89" creationId="{8340E607-FC7B-84B5-40D9-3E3EEACC4D68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90" creationId="{8EB1D164-DB7D-2D4E-7F96-E57F5AF425B2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91" creationId="{D92AAF37-358B-D93D-5449-135052D9B29B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92" creationId="{DA24F7F0-57FF-56F2-1412-84F45E750546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93" creationId="{5E2BCF00-667C-6740-2D6B-3D7D57CA7BC2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94" creationId="{AB672C48-9D1D-9161-910F-A735A89D41DC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95" creationId="{98511373-0F02-6BA6-70B2-4291C9B51AE5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96" creationId="{5CC8D033-8B82-9B3F-BF6C-9A290015C941}"/>
          </ac:spMkLst>
        </pc:spChg>
        <pc:spChg chg="mod">
          <ac:chgData name="Thiago Henrique Gomes Panini" userId="cc6a5c77081c362d" providerId="LiveId" clId="{C68F2E4B-8156-457D-A28A-6160FCC5262C}" dt="2023-07-01T18:40:28.554" v="10611"/>
          <ac:spMkLst>
            <pc:docMk/>
            <pc:sldMk cId="719530151" sldId="355"/>
            <ac:spMk id="2397" creationId="{997DC3C4-7E49-BB9C-FD4D-D42120514E89}"/>
          </ac:spMkLst>
        </pc:spChg>
        <pc:grpChg chg="add del mod">
          <ac:chgData name="Thiago Henrique Gomes Panini" userId="cc6a5c77081c362d" providerId="LiveId" clId="{C68F2E4B-8156-457D-A28A-6160FCC5262C}" dt="2023-07-01T18:40:18.597" v="10603"/>
          <ac:grpSpMkLst>
            <pc:docMk/>
            <pc:sldMk cId="719530151" sldId="355"/>
            <ac:grpSpMk id="2" creationId="{83FD2B61-33F1-2474-9AA1-CB72970D13C4}"/>
          </ac:grpSpMkLst>
        </pc:grpChg>
        <pc:grpChg chg="add del">
          <ac:chgData name="Thiago Henrique Gomes Panini" userId="cc6a5c77081c362d" providerId="LiveId" clId="{C68F2E4B-8156-457D-A28A-6160FCC5262C}" dt="2023-07-01T18:40:26.302" v="10608" actId="478"/>
          <ac:grpSpMkLst>
            <pc:docMk/>
            <pc:sldMk cId="719530151" sldId="355"/>
            <ac:grpSpMk id="2089" creationId="{00000000-0000-0000-0000-000000000000}"/>
          </ac:grpSpMkLst>
        </pc:grpChg>
        <pc:grpChg chg="add del mod">
          <ac:chgData name="Thiago Henrique Gomes Panini" userId="cc6a5c77081c362d" providerId="LiveId" clId="{C68F2E4B-8156-457D-A28A-6160FCC5262C}" dt="2023-07-01T18:40:28.163" v="10610" actId="21"/>
          <ac:grpSpMkLst>
            <pc:docMk/>
            <pc:sldMk cId="719530151" sldId="355"/>
            <ac:grpSpMk id="2195" creationId="{9F869D70-BD82-28D8-A53F-84C59BC37611}"/>
          </ac:grpSpMkLst>
        </pc:grpChg>
        <pc:grpChg chg="add mod">
          <ac:chgData name="Thiago Henrique Gomes Panini" userId="cc6a5c77081c362d" providerId="LiveId" clId="{C68F2E4B-8156-457D-A28A-6160FCC5262C}" dt="2023-07-01T18:41:48.399" v="10644" actId="1076"/>
          <ac:grpSpMkLst>
            <pc:docMk/>
            <pc:sldMk cId="719530151" sldId="355"/>
            <ac:grpSpMk id="2297" creationId="{CC319A76-8667-A8BC-889B-5AAFF34FE3A1}"/>
          </ac:grpSpMkLst>
        </pc:grpChg>
        <pc:picChg chg="add mod">
          <ac:chgData name="Thiago Henrique Gomes Panini" userId="cc6a5c77081c362d" providerId="LiveId" clId="{C68F2E4B-8156-457D-A28A-6160FCC5262C}" dt="2023-07-01T18:41:48.399" v="10644" actId="1076"/>
          <ac:picMkLst>
            <pc:docMk/>
            <pc:sldMk cId="719530151" sldId="355"/>
            <ac:picMk id="2398" creationId="{8F1B603C-F20F-F254-429E-608581EB766F}"/>
          </ac:picMkLst>
        </pc:picChg>
      </pc:sldChg>
      <pc:sldChg chg="addSp delSp modSp add mod ord">
        <pc:chgData name="Thiago Henrique Gomes Panini" userId="cc6a5c77081c362d" providerId="LiveId" clId="{C68F2E4B-8156-457D-A28A-6160FCC5262C}" dt="2023-07-01T18:47:15.038" v="10815" actId="688"/>
        <pc:sldMkLst>
          <pc:docMk/>
          <pc:sldMk cId="484291153" sldId="356"/>
        </pc:sldMkLst>
        <pc:spChg chg="add del mod">
          <ac:chgData name="Thiago Henrique Gomes Panini" userId="cc6a5c77081c362d" providerId="LiveId" clId="{C68F2E4B-8156-457D-A28A-6160FCC5262C}" dt="2023-07-01T18:45:21.126" v="10775"/>
          <ac:spMkLst>
            <pc:docMk/>
            <pc:sldMk cId="484291153" sldId="356"/>
            <ac:spMk id="3" creationId="{D4F4D623-47E8-5A2D-B028-6B6F54A15A15}"/>
          </ac:spMkLst>
        </pc:spChg>
        <pc:spChg chg="add del mod">
          <ac:chgData name="Thiago Henrique Gomes Panini" userId="cc6a5c77081c362d" providerId="LiveId" clId="{C68F2E4B-8156-457D-A28A-6160FCC5262C}" dt="2023-07-01T18:45:37.872" v="10783"/>
          <ac:spMkLst>
            <pc:docMk/>
            <pc:sldMk cId="484291153" sldId="356"/>
            <ac:spMk id="4" creationId="{6171F62B-0908-F4C7-7607-A1CF6B951C15}"/>
          </ac:spMkLst>
        </pc:spChg>
        <pc:spChg chg="add del mod">
          <ac:chgData name="Thiago Henrique Gomes Panini" userId="cc6a5c77081c362d" providerId="LiveId" clId="{C68F2E4B-8156-457D-A28A-6160FCC5262C}" dt="2023-07-01T18:45:35.334" v="10781"/>
          <ac:spMkLst>
            <pc:docMk/>
            <pc:sldMk cId="484291153" sldId="356"/>
            <ac:spMk id="5" creationId="{13A8B97F-1ABA-FC2C-7439-3B4C9EDB406C}"/>
          </ac:spMkLst>
        </pc:spChg>
        <pc:spChg chg="add mod">
          <ac:chgData name="Thiago Henrique Gomes Panini" userId="cc6a5c77081c362d" providerId="LiveId" clId="{C68F2E4B-8156-457D-A28A-6160FCC5262C}" dt="2023-07-01T18:46:25.056" v="10806"/>
          <ac:spMkLst>
            <pc:docMk/>
            <pc:sldMk cId="484291153" sldId="356"/>
            <ac:spMk id="6" creationId="{1129F694-5B19-00CC-452F-F48331CACDAE}"/>
          </ac:spMkLst>
        </pc:spChg>
        <pc:spChg chg="add mod ord">
          <ac:chgData name="Thiago Henrique Gomes Panini" userId="cc6a5c77081c362d" providerId="LiveId" clId="{C68F2E4B-8156-457D-A28A-6160FCC5262C}" dt="2023-07-01T18:46:45.721" v="10811" actId="167"/>
          <ac:spMkLst>
            <pc:docMk/>
            <pc:sldMk cId="484291153" sldId="356"/>
            <ac:spMk id="7" creationId="{7DA5B0D3-7D4C-289A-EDCB-DA1396DC4A20}"/>
          </ac:spMkLst>
        </pc:spChg>
        <pc:spChg chg="add mod">
          <ac:chgData name="Thiago Henrique Gomes Panini" userId="cc6a5c77081c362d" providerId="LiveId" clId="{C68F2E4B-8156-457D-A28A-6160FCC5262C}" dt="2023-07-01T18:46:33.207" v="10810"/>
          <ac:spMkLst>
            <pc:docMk/>
            <pc:sldMk cId="484291153" sldId="356"/>
            <ac:spMk id="8" creationId="{94704439-B1E5-D5CE-2464-828230A4E76A}"/>
          </ac:spMkLst>
        </pc:spChg>
        <pc:spChg chg="mod">
          <ac:chgData name="Thiago Henrique Gomes Panini" userId="cc6a5c77081c362d" providerId="LiveId" clId="{C68F2E4B-8156-457D-A28A-6160FCC5262C}" dt="2023-07-01T18:44:42.183" v="10762" actId="1038"/>
          <ac:spMkLst>
            <pc:docMk/>
            <pc:sldMk cId="484291153" sldId="356"/>
            <ac:spMk id="2684" creationId="{00000000-0000-0000-0000-000000000000}"/>
          </ac:spMkLst>
        </pc:spChg>
        <pc:spChg chg="mod">
          <ac:chgData name="Thiago Henrique Gomes Panini" userId="cc6a5c77081c362d" providerId="LiveId" clId="{C68F2E4B-8156-457D-A28A-6160FCC5262C}" dt="2023-07-01T18:44:42.183" v="10762" actId="1038"/>
          <ac:spMkLst>
            <pc:docMk/>
            <pc:sldMk cId="484291153" sldId="356"/>
            <ac:spMk id="2685" creationId="{00000000-0000-0000-0000-000000000000}"/>
          </ac:spMkLst>
        </pc:spChg>
        <pc:spChg chg="mod">
          <ac:chgData name="Thiago Henrique Gomes Panini" userId="cc6a5c77081c362d" providerId="LiveId" clId="{C68F2E4B-8156-457D-A28A-6160FCC5262C}" dt="2023-07-01T18:44:58.951" v="10766" actId="20577"/>
          <ac:spMkLst>
            <pc:docMk/>
            <pc:sldMk cId="484291153" sldId="356"/>
            <ac:spMk id="2686" creationId="{00000000-0000-0000-0000-000000000000}"/>
          </ac:spMkLst>
        </pc:spChg>
        <pc:spChg chg="del">
          <ac:chgData name="Thiago Henrique Gomes Panini" userId="cc6a5c77081c362d" providerId="LiveId" clId="{C68F2E4B-8156-457D-A28A-6160FCC5262C}" dt="2023-07-01T18:45:53.478" v="10789" actId="478"/>
          <ac:spMkLst>
            <pc:docMk/>
            <pc:sldMk cId="484291153" sldId="356"/>
            <ac:spMk id="2740" creationId="{00000000-0000-0000-0000-000000000000}"/>
          </ac:spMkLst>
        </pc:spChg>
        <pc:spChg chg="del">
          <ac:chgData name="Thiago Henrique Gomes Panini" userId="cc6a5c77081c362d" providerId="LiveId" clId="{C68F2E4B-8156-457D-A28A-6160FCC5262C}" dt="2023-07-01T18:45:54.786" v="10790" actId="478"/>
          <ac:spMkLst>
            <pc:docMk/>
            <pc:sldMk cId="484291153" sldId="356"/>
            <ac:spMk id="2741" creationId="{00000000-0000-0000-0000-000000000000}"/>
          </ac:spMkLst>
        </pc:spChg>
        <pc:spChg chg="del">
          <ac:chgData name="Thiago Henrique Gomes Panini" userId="cc6a5c77081c362d" providerId="LiveId" clId="{C68F2E4B-8156-457D-A28A-6160FCC5262C}" dt="2023-07-01T18:45:57.017" v="10792" actId="478"/>
          <ac:spMkLst>
            <pc:docMk/>
            <pc:sldMk cId="484291153" sldId="356"/>
            <ac:spMk id="2742" creationId="{00000000-0000-0000-0000-000000000000}"/>
          </ac:spMkLst>
        </pc:spChg>
        <pc:spChg chg="del">
          <ac:chgData name="Thiago Henrique Gomes Panini" userId="cc6a5c77081c362d" providerId="LiveId" clId="{C68F2E4B-8156-457D-A28A-6160FCC5262C}" dt="2023-07-01T18:45:58.210" v="10793" actId="478"/>
          <ac:spMkLst>
            <pc:docMk/>
            <pc:sldMk cId="484291153" sldId="356"/>
            <ac:spMk id="2743" creationId="{00000000-0000-0000-0000-000000000000}"/>
          </ac:spMkLst>
        </pc:spChg>
        <pc:spChg chg="add del mod">
          <ac:chgData name="Thiago Henrique Gomes Panini" userId="cc6a5c77081c362d" providerId="LiveId" clId="{C68F2E4B-8156-457D-A28A-6160FCC5262C}" dt="2023-07-01T18:46:23.015" v="10805" actId="21"/>
          <ac:spMkLst>
            <pc:docMk/>
            <pc:sldMk cId="484291153" sldId="356"/>
            <ac:spMk id="2744" creationId="{00000000-0000-0000-0000-000000000000}"/>
          </ac:spMkLst>
        </pc:spChg>
        <pc:spChg chg="add del mod">
          <ac:chgData name="Thiago Henrique Gomes Panini" userId="cc6a5c77081c362d" providerId="LiveId" clId="{C68F2E4B-8156-457D-A28A-6160FCC5262C}" dt="2023-07-01T18:46:32.391" v="10809" actId="21"/>
          <ac:spMkLst>
            <pc:docMk/>
            <pc:sldMk cId="484291153" sldId="356"/>
            <ac:spMk id="2745" creationId="{00000000-0000-0000-0000-000000000000}"/>
          </ac:spMkLst>
        </pc:spChg>
        <pc:spChg chg="del mod">
          <ac:chgData name="Thiago Henrique Gomes Panini" userId="cc6a5c77081c362d" providerId="LiveId" clId="{C68F2E4B-8156-457D-A28A-6160FCC5262C}" dt="2023-07-01T18:46:29.075" v="10807" actId="21"/>
          <ac:spMkLst>
            <pc:docMk/>
            <pc:sldMk cId="484291153" sldId="356"/>
            <ac:spMk id="2782" creationId="{00000000-0000-0000-0000-000000000000}"/>
          </ac:spMkLst>
        </pc:spChg>
        <pc:grpChg chg="mod ord">
          <ac:chgData name="Thiago Henrique Gomes Panini" userId="cc6a5c77081c362d" providerId="LiveId" clId="{C68F2E4B-8156-457D-A28A-6160FCC5262C}" dt="2023-07-01T18:46:45.721" v="10811" actId="167"/>
          <ac:grpSpMkLst>
            <pc:docMk/>
            <pc:sldMk cId="484291153" sldId="356"/>
            <ac:grpSpMk id="2687" creationId="{00000000-0000-0000-0000-000000000000}"/>
          </ac:grpSpMkLst>
        </pc:grpChg>
        <pc:picChg chg="add mod">
          <ac:chgData name="Thiago Henrique Gomes Panini" userId="cc6a5c77081c362d" providerId="LiveId" clId="{C68F2E4B-8156-457D-A28A-6160FCC5262C}" dt="2023-07-01T18:47:15.038" v="10815" actId="688"/>
          <ac:picMkLst>
            <pc:docMk/>
            <pc:sldMk cId="484291153" sldId="356"/>
            <ac:picMk id="2" creationId="{85A87F6E-2B70-DEB0-C908-8609E6A9591E}"/>
          </ac:picMkLst>
        </pc:picChg>
      </pc:sldChg>
      <pc:sldChg chg="addSp delSp modSp add mod">
        <pc:chgData name="Thiago Henrique Gomes Panini" userId="cc6a5c77081c362d" providerId="LiveId" clId="{C68F2E4B-8156-457D-A28A-6160FCC5262C}" dt="2023-07-06T16:51:26.332" v="11491" actId="20577"/>
        <pc:sldMkLst>
          <pc:docMk/>
          <pc:sldMk cId="333765516" sldId="357"/>
        </pc:sldMkLst>
        <pc:spChg chg="add mod">
          <ac:chgData name="Thiago Henrique Gomes Panini" userId="cc6a5c77081c362d" providerId="LiveId" clId="{C68F2E4B-8156-457D-A28A-6160FCC5262C}" dt="2023-07-05T01:42:46.836" v="11120" actId="14100"/>
          <ac:spMkLst>
            <pc:docMk/>
            <pc:sldMk cId="333765516" sldId="357"/>
            <ac:spMk id="10" creationId="{7281E1B3-8EE5-96EE-8248-5B049130CF96}"/>
          </ac:spMkLst>
        </pc:spChg>
        <pc:spChg chg="del">
          <ac:chgData name="Thiago Henrique Gomes Panini" userId="cc6a5c77081c362d" providerId="LiveId" clId="{C68F2E4B-8156-457D-A28A-6160FCC5262C}" dt="2023-07-01T18:48:21.295" v="10839" actId="478"/>
          <ac:spMkLst>
            <pc:docMk/>
            <pc:sldMk cId="333765516" sldId="357"/>
            <ac:spMk id="14" creationId="{68D4DBD3-B0AA-7088-3E9D-5252E805346C}"/>
          </ac:spMkLst>
        </pc:spChg>
        <pc:spChg chg="del">
          <ac:chgData name="Thiago Henrique Gomes Panini" userId="cc6a5c77081c362d" providerId="LiveId" clId="{C68F2E4B-8156-457D-A28A-6160FCC5262C}" dt="2023-07-01T18:48:21.295" v="10839" actId="478"/>
          <ac:spMkLst>
            <pc:docMk/>
            <pc:sldMk cId="333765516" sldId="357"/>
            <ac:spMk id="16" creationId="{0B0FBA28-4313-A95E-F340-169130EB317B}"/>
          </ac:spMkLst>
        </pc:spChg>
        <pc:spChg chg="del">
          <ac:chgData name="Thiago Henrique Gomes Panini" userId="cc6a5c77081c362d" providerId="LiveId" clId="{C68F2E4B-8156-457D-A28A-6160FCC5262C}" dt="2023-07-01T18:48:21.295" v="10839" actId="478"/>
          <ac:spMkLst>
            <pc:docMk/>
            <pc:sldMk cId="333765516" sldId="357"/>
            <ac:spMk id="17" creationId="{B3FD1E2A-A9D5-35AA-5251-87442C6FD3D5}"/>
          </ac:spMkLst>
        </pc:spChg>
        <pc:spChg chg="del">
          <ac:chgData name="Thiago Henrique Gomes Panini" userId="cc6a5c77081c362d" providerId="LiveId" clId="{C68F2E4B-8156-457D-A28A-6160FCC5262C}" dt="2023-07-01T18:48:21.295" v="10839" actId="478"/>
          <ac:spMkLst>
            <pc:docMk/>
            <pc:sldMk cId="333765516" sldId="357"/>
            <ac:spMk id="18" creationId="{A0A73699-6CBF-40A3-4B7B-06B4FCD40693}"/>
          </ac:spMkLst>
        </pc:spChg>
        <pc:spChg chg="del">
          <ac:chgData name="Thiago Henrique Gomes Panini" userId="cc6a5c77081c362d" providerId="LiveId" clId="{C68F2E4B-8156-457D-A28A-6160FCC5262C}" dt="2023-07-01T18:48:21.295" v="10839" actId="478"/>
          <ac:spMkLst>
            <pc:docMk/>
            <pc:sldMk cId="333765516" sldId="357"/>
            <ac:spMk id="20" creationId="{648A6D0E-EA06-63B7-F5B5-75D199DA7E50}"/>
          </ac:spMkLst>
        </pc:spChg>
        <pc:spChg chg="del">
          <ac:chgData name="Thiago Henrique Gomes Panini" userId="cc6a5c77081c362d" providerId="LiveId" clId="{C68F2E4B-8156-457D-A28A-6160FCC5262C}" dt="2023-07-01T18:48:21.295" v="10839" actId="478"/>
          <ac:spMkLst>
            <pc:docMk/>
            <pc:sldMk cId="333765516" sldId="357"/>
            <ac:spMk id="21" creationId="{85478F03-FC7E-173F-3DBA-BE4F9B74085A}"/>
          </ac:spMkLst>
        </pc:spChg>
        <pc:spChg chg="del">
          <ac:chgData name="Thiago Henrique Gomes Panini" userId="cc6a5c77081c362d" providerId="LiveId" clId="{C68F2E4B-8156-457D-A28A-6160FCC5262C}" dt="2023-07-01T18:48:21.295" v="10839" actId="478"/>
          <ac:spMkLst>
            <pc:docMk/>
            <pc:sldMk cId="333765516" sldId="357"/>
            <ac:spMk id="25" creationId="{94B60770-BAC0-C5F4-FA0E-97E6A101AB6B}"/>
          </ac:spMkLst>
        </pc:spChg>
        <pc:spChg chg="del">
          <ac:chgData name="Thiago Henrique Gomes Panini" userId="cc6a5c77081c362d" providerId="LiveId" clId="{C68F2E4B-8156-457D-A28A-6160FCC5262C}" dt="2023-07-01T18:48:21.295" v="10839" actId="478"/>
          <ac:spMkLst>
            <pc:docMk/>
            <pc:sldMk cId="333765516" sldId="357"/>
            <ac:spMk id="26" creationId="{A735147A-5379-0CA9-050F-7F295BE75587}"/>
          </ac:spMkLst>
        </pc:spChg>
        <pc:spChg chg="del">
          <ac:chgData name="Thiago Henrique Gomes Panini" userId="cc6a5c77081c362d" providerId="LiveId" clId="{C68F2E4B-8156-457D-A28A-6160FCC5262C}" dt="2023-07-01T18:48:21.295" v="10839" actId="478"/>
          <ac:spMkLst>
            <pc:docMk/>
            <pc:sldMk cId="333765516" sldId="357"/>
            <ac:spMk id="28" creationId="{9149E81E-9163-3BB1-3797-F4A70F1E8656}"/>
          </ac:spMkLst>
        </pc:spChg>
        <pc:spChg chg="del">
          <ac:chgData name="Thiago Henrique Gomes Panini" userId="cc6a5c77081c362d" providerId="LiveId" clId="{C68F2E4B-8156-457D-A28A-6160FCC5262C}" dt="2023-07-01T18:48:21.295" v="10839" actId="478"/>
          <ac:spMkLst>
            <pc:docMk/>
            <pc:sldMk cId="333765516" sldId="357"/>
            <ac:spMk id="29" creationId="{377C4859-2EF0-F054-DFA6-45F813833258}"/>
          </ac:spMkLst>
        </pc:spChg>
        <pc:spChg chg="del">
          <ac:chgData name="Thiago Henrique Gomes Panini" userId="cc6a5c77081c362d" providerId="LiveId" clId="{C68F2E4B-8156-457D-A28A-6160FCC5262C}" dt="2023-07-01T18:48:21.295" v="10839" actId="478"/>
          <ac:spMkLst>
            <pc:docMk/>
            <pc:sldMk cId="333765516" sldId="357"/>
            <ac:spMk id="31" creationId="{C53AF909-C015-C261-D3DE-2D10C790FA28}"/>
          </ac:spMkLst>
        </pc:spChg>
        <pc:spChg chg="del">
          <ac:chgData name="Thiago Henrique Gomes Panini" userId="cc6a5c77081c362d" providerId="LiveId" clId="{C68F2E4B-8156-457D-A28A-6160FCC5262C}" dt="2023-07-01T18:48:21.295" v="10839" actId="478"/>
          <ac:spMkLst>
            <pc:docMk/>
            <pc:sldMk cId="333765516" sldId="357"/>
            <ac:spMk id="32" creationId="{C4A2F20D-4510-8322-04A3-B6B179F5BBEC}"/>
          </ac:spMkLst>
        </pc:spChg>
        <pc:spChg chg="del">
          <ac:chgData name="Thiago Henrique Gomes Panini" userId="cc6a5c77081c362d" providerId="LiveId" clId="{C68F2E4B-8156-457D-A28A-6160FCC5262C}" dt="2023-07-01T18:48:21.295" v="10839" actId="478"/>
          <ac:spMkLst>
            <pc:docMk/>
            <pc:sldMk cId="333765516" sldId="357"/>
            <ac:spMk id="33" creationId="{3AA302E3-66DB-AFA9-5F20-2C6EDF184DE7}"/>
          </ac:spMkLst>
        </pc:spChg>
        <pc:spChg chg="add mod">
          <ac:chgData name="Thiago Henrique Gomes Panini" userId="cc6a5c77081c362d" providerId="LiveId" clId="{C68F2E4B-8156-457D-A28A-6160FCC5262C}" dt="2023-07-05T01:42:51.021" v="11122" actId="14100"/>
          <ac:spMkLst>
            <pc:docMk/>
            <pc:sldMk cId="333765516" sldId="357"/>
            <ac:spMk id="34" creationId="{D69145BC-1B07-2E06-67A2-D6B9AC0E5452}"/>
          </ac:spMkLst>
        </pc:spChg>
        <pc:spChg chg="add mod">
          <ac:chgData name="Thiago Henrique Gomes Panini" userId="cc6a5c77081c362d" providerId="LiveId" clId="{C68F2E4B-8156-457D-A28A-6160FCC5262C}" dt="2023-07-06T16:51:26.332" v="11491" actId="20577"/>
          <ac:spMkLst>
            <pc:docMk/>
            <pc:sldMk cId="333765516" sldId="357"/>
            <ac:spMk id="35" creationId="{2C1B8852-550C-700F-63B8-AC707A40D04E}"/>
          </ac:spMkLst>
        </pc:spChg>
        <pc:spChg chg="add mod">
          <ac:chgData name="Thiago Henrique Gomes Panini" userId="cc6a5c77081c362d" providerId="LiveId" clId="{C68F2E4B-8156-457D-A28A-6160FCC5262C}" dt="2023-07-05T01:42:53.722" v="11123" actId="14100"/>
          <ac:spMkLst>
            <pc:docMk/>
            <pc:sldMk cId="333765516" sldId="357"/>
            <ac:spMk id="38" creationId="{3312264C-678D-FE02-DAE2-3B86C60E48ED}"/>
          </ac:spMkLst>
        </pc:spChg>
        <pc:spChg chg="add mod">
          <ac:chgData name="Thiago Henrique Gomes Panini" userId="cc6a5c77081c362d" providerId="LiveId" clId="{C68F2E4B-8156-457D-A28A-6160FCC5262C}" dt="2023-07-05T01:42:48.950" v="11121" actId="14100"/>
          <ac:spMkLst>
            <pc:docMk/>
            <pc:sldMk cId="333765516" sldId="357"/>
            <ac:spMk id="39" creationId="{A83017D5-9AF6-E02E-9476-40FCC1654DEE}"/>
          </ac:spMkLst>
        </pc:spChg>
        <pc:spChg chg="del">
          <ac:chgData name="Thiago Henrique Gomes Panini" userId="cc6a5c77081c362d" providerId="LiveId" clId="{C68F2E4B-8156-457D-A28A-6160FCC5262C}" dt="2023-07-01T18:48:21.295" v="10839" actId="478"/>
          <ac:spMkLst>
            <pc:docMk/>
            <pc:sldMk cId="333765516" sldId="357"/>
            <ac:spMk id="44" creationId="{90BBFBCA-73D5-CE51-6E4B-EEE052AB1A74}"/>
          </ac:spMkLst>
        </pc:spChg>
        <pc:spChg chg="del">
          <ac:chgData name="Thiago Henrique Gomes Panini" userId="cc6a5c77081c362d" providerId="LiveId" clId="{C68F2E4B-8156-457D-A28A-6160FCC5262C}" dt="2023-07-01T18:48:21.295" v="10839" actId="478"/>
          <ac:spMkLst>
            <pc:docMk/>
            <pc:sldMk cId="333765516" sldId="357"/>
            <ac:spMk id="45" creationId="{3A686CC3-74DC-AADB-75DD-40A1E1374D85}"/>
          </ac:spMkLst>
        </pc:spChg>
        <pc:spChg chg="del">
          <ac:chgData name="Thiago Henrique Gomes Panini" userId="cc6a5c77081c362d" providerId="LiveId" clId="{C68F2E4B-8156-457D-A28A-6160FCC5262C}" dt="2023-07-01T18:48:21.295" v="10839" actId="478"/>
          <ac:spMkLst>
            <pc:docMk/>
            <pc:sldMk cId="333765516" sldId="357"/>
            <ac:spMk id="46" creationId="{FE846BAC-0EE2-5F10-D8DB-9B06A7B82BAE}"/>
          </ac:spMkLst>
        </pc:spChg>
        <pc:spChg chg="del">
          <ac:chgData name="Thiago Henrique Gomes Panini" userId="cc6a5c77081c362d" providerId="LiveId" clId="{C68F2E4B-8156-457D-A28A-6160FCC5262C}" dt="2023-07-01T18:48:21.295" v="10839" actId="478"/>
          <ac:spMkLst>
            <pc:docMk/>
            <pc:sldMk cId="333765516" sldId="357"/>
            <ac:spMk id="47" creationId="{8E221B88-8804-C854-79DB-BEA37A6168F2}"/>
          </ac:spMkLst>
        </pc:spChg>
        <pc:spChg chg="mod">
          <ac:chgData name="Thiago Henrique Gomes Panini" userId="cc6a5c77081c362d" providerId="LiveId" clId="{C68F2E4B-8156-457D-A28A-6160FCC5262C}" dt="2023-07-01T18:48:17.770" v="10838" actId="20577"/>
          <ac:spMkLst>
            <pc:docMk/>
            <pc:sldMk cId="333765516" sldId="357"/>
            <ac:spMk id="519" creationId="{00000000-0000-0000-0000-000000000000}"/>
          </ac:spMkLst>
        </pc:spChg>
        <pc:grpChg chg="del">
          <ac:chgData name="Thiago Henrique Gomes Panini" userId="cc6a5c77081c362d" providerId="LiveId" clId="{C68F2E4B-8156-457D-A28A-6160FCC5262C}" dt="2023-07-01T18:48:21.295" v="10839" actId="478"/>
          <ac:grpSpMkLst>
            <pc:docMk/>
            <pc:sldMk cId="333765516" sldId="357"/>
            <ac:grpSpMk id="3" creationId="{07073C2A-F569-240B-DCF6-DBABF2473300}"/>
          </ac:grpSpMkLst>
        </pc:grpChg>
        <pc:grpChg chg="del">
          <ac:chgData name="Thiago Henrique Gomes Panini" userId="cc6a5c77081c362d" providerId="LiveId" clId="{C68F2E4B-8156-457D-A28A-6160FCC5262C}" dt="2023-07-01T18:48:21.295" v="10839" actId="478"/>
          <ac:grpSpMkLst>
            <pc:docMk/>
            <pc:sldMk cId="333765516" sldId="357"/>
            <ac:grpSpMk id="7" creationId="{24D5EAC4-FF91-27DA-73E6-34FBEE098608}"/>
          </ac:grpSpMkLst>
        </pc:grpChg>
        <pc:grpChg chg="del">
          <ac:chgData name="Thiago Henrique Gomes Panini" userId="cc6a5c77081c362d" providerId="LiveId" clId="{C68F2E4B-8156-457D-A28A-6160FCC5262C}" dt="2023-07-01T18:48:21.295" v="10839" actId="478"/>
          <ac:grpSpMkLst>
            <pc:docMk/>
            <pc:sldMk cId="333765516" sldId="357"/>
            <ac:grpSpMk id="8" creationId="{F0C6AF06-3F8E-95B8-B309-3D290C7B4951}"/>
          </ac:grpSpMkLst>
        </pc:grpChg>
        <pc:grpChg chg="del">
          <ac:chgData name="Thiago Henrique Gomes Panini" userId="cc6a5c77081c362d" providerId="LiveId" clId="{C68F2E4B-8156-457D-A28A-6160FCC5262C}" dt="2023-07-01T18:48:21.295" v="10839" actId="478"/>
          <ac:grpSpMkLst>
            <pc:docMk/>
            <pc:sldMk cId="333765516" sldId="357"/>
            <ac:grpSpMk id="22" creationId="{95ADE56B-C391-E3EC-3C8D-E5D9BEC26C81}"/>
          </ac:grpSpMkLst>
        </pc:grpChg>
        <pc:picChg chg="add mod">
          <ac:chgData name="Thiago Henrique Gomes Panini" userId="cc6a5c77081c362d" providerId="LiveId" clId="{C68F2E4B-8156-457D-A28A-6160FCC5262C}" dt="2023-07-01T18:57:45.111" v="11010" actId="14100"/>
          <ac:picMkLst>
            <pc:docMk/>
            <pc:sldMk cId="333765516" sldId="357"/>
            <ac:picMk id="2" creationId="{9D864FC2-BFA7-5087-C9E0-4BDA99AB80D6}"/>
          </ac:picMkLst>
        </pc:picChg>
        <pc:picChg chg="add mod">
          <ac:chgData name="Thiago Henrique Gomes Panini" userId="cc6a5c77081c362d" providerId="LiveId" clId="{C68F2E4B-8156-457D-A28A-6160FCC5262C}" dt="2023-07-01T18:57:42.861" v="11009" actId="14100"/>
          <ac:picMkLst>
            <pc:docMk/>
            <pc:sldMk cId="333765516" sldId="357"/>
            <ac:picMk id="6" creationId="{6232CCA7-19E2-EC5F-43AC-80B8C75B8B7B}"/>
          </ac:picMkLst>
        </pc:picChg>
        <pc:picChg chg="add mod">
          <ac:chgData name="Thiago Henrique Gomes Panini" userId="cc6a5c77081c362d" providerId="LiveId" clId="{C68F2E4B-8156-457D-A28A-6160FCC5262C}" dt="2023-07-01T18:57:41.239" v="11008" actId="14100"/>
          <ac:picMkLst>
            <pc:docMk/>
            <pc:sldMk cId="333765516" sldId="357"/>
            <ac:picMk id="1026" creationId="{2E198568-FD77-134A-48BB-594AE6E96B24}"/>
          </ac:picMkLst>
        </pc:picChg>
        <pc:picChg chg="add mod">
          <ac:chgData name="Thiago Henrique Gomes Panini" userId="cc6a5c77081c362d" providerId="LiveId" clId="{C68F2E4B-8156-457D-A28A-6160FCC5262C}" dt="2023-07-01T18:57:38.564" v="11007" actId="1076"/>
          <ac:picMkLst>
            <pc:docMk/>
            <pc:sldMk cId="333765516" sldId="357"/>
            <ac:picMk id="1028" creationId="{ABADE978-E7FA-9CD6-4F21-F47E28C9C092}"/>
          </ac:picMkLst>
        </pc:picChg>
        <pc:picChg chg="add mod">
          <ac:chgData name="Thiago Henrique Gomes Panini" userId="cc6a5c77081c362d" providerId="LiveId" clId="{C68F2E4B-8156-457D-A28A-6160FCC5262C}" dt="2023-07-01T18:57:48.574" v="11011" actId="14100"/>
          <ac:picMkLst>
            <pc:docMk/>
            <pc:sldMk cId="333765516" sldId="357"/>
            <ac:picMk id="1030" creationId="{F7D80583-C874-7DD2-3602-042331CF0AAD}"/>
          </ac:picMkLst>
        </pc:picChg>
        <pc:picChg chg="add mod">
          <ac:chgData name="Thiago Henrique Gomes Panini" userId="cc6a5c77081c362d" providerId="LiveId" clId="{C68F2E4B-8156-457D-A28A-6160FCC5262C}" dt="2023-07-05T01:42:56.871" v="11126" actId="1035"/>
          <ac:picMkLst>
            <pc:docMk/>
            <pc:sldMk cId="333765516" sldId="357"/>
            <ac:picMk id="1032" creationId="{5266A755-29F0-FCBE-0701-BB97646047D9}"/>
          </ac:picMkLst>
        </pc:picChg>
        <pc:picChg chg="add del mod">
          <ac:chgData name="Thiago Henrique Gomes Panini" userId="cc6a5c77081c362d" providerId="LiveId" clId="{C68F2E4B-8156-457D-A28A-6160FCC5262C}" dt="2023-07-01T18:54:25.647" v="10934" actId="478"/>
          <ac:picMkLst>
            <pc:docMk/>
            <pc:sldMk cId="333765516" sldId="357"/>
            <ac:picMk id="1034" creationId="{013294DF-17C6-A66C-6942-E2BC88DF29A5}"/>
          </ac:picMkLst>
        </pc:picChg>
        <pc:picChg chg="add mod">
          <ac:chgData name="Thiago Henrique Gomes Panini" userId="cc6a5c77081c362d" providerId="LiveId" clId="{C68F2E4B-8156-457D-A28A-6160FCC5262C}" dt="2023-07-05T01:42:56.871" v="11126" actId="1035"/>
          <ac:picMkLst>
            <pc:docMk/>
            <pc:sldMk cId="333765516" sldId="357"/>
            <ac:picMk id="1036" creationId="{8168DCD0-69BF-10A3-F6FF-40A87CA8A967}"/>
          </ac:picMkLst>
        </pc:picChg>
        <pc:picChg chg="add mod">
          <ac:chgData name="Thiago Henrique Gomes Panini" userId="cc6a5c77081c362d" providerId="LiveId" clId="{C68F2E4B-8156-457D-A28A-6160FCC5262C}" dt="2023-07-05T01:42:56.871" v="11126" actId="1035"/>
          <ac:picMkLst>
            <pc:docMk/>
            <pc:sldMk cId="333765516" sldId="357"/>
            <ac:picMk id="1038" creationId="{47F2A8B9-427F-764C-E1E3-16F0496EE878}"/>
          </ac:picMkLst>
        </pc:picChg>
        <pc:cxnChg chg="del">
          <ac:chgData name="Thiago Henrique Gomes Panini" userId="cc6a5c77081c362d" providerId="LiveId" clId="{C68F2E4B-8156-457D-A28A-6160FCC5262C}" dt="2023-07-01T18:48:21.295" v="10839" actId="478"/>
          <ac:cxnSpMkLst>
            <pc:docMk/>
            <pc:sldMk cId="333765516" sldId="357"/>
            <ac:cxnSpMk id="15" creationId="{5EA005ED-7CC6-ED2A-8E50-F558196AD601}"/>
          </ac:cxnSpMkLst>
        </pc:cxnChg>
        <pc:cxnChg chg="del">
          <ac:chgData name="Thiago Henrique Gomes Panini" userId="cc6a5c77081c362d" providerId="LiveId" clId="{C68F2E4B-8156-457D-A28A-6160FCC5262C}" dt="2023-07-01T18:48:21.295" v="10839" actId="478"/>
          <ac:cxnSpMkLst>
            <pc:docMk/>
            <pc:sldMk cId="333765516" sldId="357"/>
            <ac:cxnSpMk id="19" creationId="{CF13D5E9-B292-C128-8759-963BE7A9CAE2}"/>
          </ac:cxnSpMkLst>
        </pc:cxnChg>
        <pc:cxnChg chg="del">
          <ac:chgData name="Thiago Henrique Gomes Panini" userId="cc6a5c77081c362d" providerId="LiveId" clId="{C68F2E4B-8156-457D-A28A-6160FCC5262C}" dt="2023-07-01T18:48:21.295" v="10839" actId="478"/>
          <ac:cxnSpMkLst>
            <pc:docMk/>
            <pc:sldMk cId="333765516" sldId="357"/>
            <ac:cxnSpMk id="27" creationId="{15E65C11-C46C-CF07-9599-99206276C0A7}"/>
          </ac:cxnSpMkLst>
        </pc:cxnChg>
        <pc:cxnChg chg="del">
          <ac:chgData name="Thiago Henrique Gomes Panini" userId="cc6a5c77081c362d" providerId="LiveId" clId="{C68F2E4B-8156-457D-A28A-6160FCC5262C}" dt="2023-07-01T18:48:21.295" v="10839" actId="478"/>
          <ac:cxnSpMkLst>
            <pc:docMk/>
            <pc:sldMk cId="333765516" sldId="357"/>
            <ac:cxnSpMk id="30" creationId="{B2BED687-6615-C8E5-CA4A-9F0E3A677166}"/>
          </ac:cxnSpMkLst>
        </pc:cxnChg>
        <pc:cxnChg chg="del">
          <ac:chgData name="Thiago Henrique Gomes Panini" userId="cc6a5c77081c362d" providerId="LiveId" clId="{C68F2E4B-8156-457D-A28A-6160FCC5262C}" dt="2023-07-01T18:48:21.295" v="10839" actId="478"/>
          <ac:cxnSpMkLst>
            <pc:docMk/>
            <pc:sldMk cId="333765516" sldId="357"/>
            <ac:cxnSpMk id="36" creationId="{8836927B-DE8C-3E92-A661-2400F664F201}"/>
          </ac:cxnSpMkLst>
        </pc:cxnChg>
        <pc:cxnChg chg="del">
          <ac:chgData name="Thiago Henrique Gomes Panini" userId="cc6a5c77081c362d" providerId="LiveId" clId="{C68F2E4B-8156-457D-A28A-6160FCC5262C}" dt="2023-07-01T18:48:21.295" v="10839" actId="478"/>
          <ac:cxnSpMkLst>
            <pc:docMk/>
            <pc:sldMk cId="333765516" sldId="357"/>
            <ac:cxnSpMk id="37" creationId="{65F74B87-F12B-F344-EEB0-1CA10B03DD78}"/>
          </ac:cxnSpMkLst>
        </pc:cxnChg>
        <pc:cxnChg chg="del">
          <ac:chgData name="Thiago Henrique Gomes Panini" userId="cc6a5c77081c362d" providerId="LiveId" clId="{C68F2E4B-8156-457D-A28A-6160FCC5262C}" dt="2023-07-01T18:48:21.295" v="10839" actId="478"/>
          <ac:cxnSpMkLst>
            <pc:docMk/>
            <pc:sldMk cId="333765516" sldId="357"/>
            <ac:cxnSpMk id="41" creationId="{E37A9FCD-72E5-A58A-2F28-7C8FBE41157D}"/>
          </ac:cxnSpMkLst>
        </pc:cxnChg>
      </pc:sldChg>
      <pc:sldChg chg="modSp add mod modShow">
        <pc:chgData name="Thiago Henrique Gomes Panini" userId="cc6a5c77081c362d" providerId="LiveId" clId="{C68F2E4B-8156-457D-A28A-6160FCC5262C}" dt="2023-07-06T16:40:46.205" v="11472" actId="14100"/>
        <pc:sldMkLst>
          <pc:docMk/>
          <pc:sldMk cId="3103952525" sldId="358"/>
        </pc:sldMkLst>
        <pc:spChg chg="mod">
          <ac:chgData name="Thiago Henrique Gomes Panini" userId="cc6a5c77081c362d" providerId="LiveId" clId="{C68F2E4B-8156-457D-A28A-6160FCC5262C}" dt="2023-07-06T16:39:55.708" v="11239" actId="14100"/>
          <ac:spMkLst>
            <pc:docMk/>
            <pc:sldMk cId="3103952525" sldId="358"/>
            <ac:spMk id="3120" creationId="{B3CBDC38-049C-42EC-4D06-69D13A53491A}"/>
          </ac:spMkLst>
        </pc:spChg>
        <pc:spChg chg="mod">
          <ac:chgData name="Thiago Henrique Gomes Panini" userId="cc6a5c77081c362d" providerId="LiveId" clId="{C68F2E4B-8156-457D-A28A-6160FCC5262C}" dt="2023-07-06T16:40:09.763" v="11307" actId="20577"/>
          <ac:spMkLst>
            <pc:docMk/>
            <pc:sldMk cId="3103952525" sldId="358"/>
            <ac:spMk id="3442" creationId="{79913C84-2B8B-FD19-B83F-854110BE1955}"/>
          </ac:spMkLst>
        </pc:spChg>
        <pc:spChg chg="mod">
          <ac:chgData name="Thiago Henrique Gomes Panini" userId="cc6a5c77081c362d" providerId="LiveId" clId="{C68F2E4B-8156-457D-A28A-6160FCC5262C}" dt="2023-07-06T16:40:24.537" v="11379" actId="20577"/>
          <ac:spMkLst>
            <pc:docMk/>
            <pc:sldMk cId="3103952525" sldId="358"/>
            <ac:spMk id="3535" creationId="{0CA135E2-B3D1-B61D-7E97-6BE94D0BF035}"/>
          </ac:spMkLst>
        </pc:spChg>
        <pc:spChg chg="mod">
          <ac:chgData name="Thiago Henrique Gomes Panini" userId="cc6a5c77081c362d" providerId="LiveId" clId="{C68F2E4B-8156-457D-A28A-6160FCC5262C}" dt="2023-07-06T16:40:46.205" v="11472" actId="14100"/>
          <ac:spMkLst>
            <pc:docMk/>
            <pc:sldMk cId="3103952525" sldId="358"/>
            <ac:spMk id="3602" creationId="{7F9CF168-0928-F844-7F3E-B6BEDB08F5BF}"/>
          </ac:spMkLst>
        </pc:spChg>
      </pc:sldChg>
    </pc:docChg>
  </pc:docChgLst>
  <pc:docChgLst>
    <pc:chgData name="Thiago Henrique Gomes Panini" userId="cc6a5c77081c362d" providerId="LiveId" clId="{9812D7FA-8AE8-4F48-99A1-0FC54FFAE18D}"/>
    <pc:docChg chg="custSel delSld modSld delMainMaster modSection">
      <pc:chgData name="Thiago Henrique Gomes Panini" userId="cc6a5c77081c362d" providerId="LiveId" clId="{9812D7FA-8AE8-4F48-99A1-0FC54FFAE18D}" dt="2023-07-26T00:02:28.355" v="110"/>
      <pc:docMkLst>
        <pc:docMk/>
      </pc:docMkLst>
      <pc:sldChg chg="del">
        <pc:chgData name="Thiago Henrique Gomes Panini" userId="cc6a5c77081c362d" providerId="LiveId" clId="{9812D7FA-8AE8-4F48-99A1-0FC54FFAE18D}" dt="2023-07-25T23:42:12.198" v="3" actId="47"/>
        <pc:sldMkLst>
          <pc:docMk/>
          <pc:sldMk cId="0" sldId="257"/>
        </pc:sldMkLst>
      </pc:sldChg>
      <pc:sldChg chg="del">
        <pc:chgData name="Thiago Henrique Gomes Panini" userId="cc6a5c77081c362d" providerId="LiveId" clId="{9812D7FA-8AE8-4F48-99A1-0FC54FFAE18D}" dt="2023-07-25T23:42:12.198" v="3" actId="47"/>
        <pc:sldMkLst>
          <pc:docMk/>
          <pc:sldMk cId="0" sldId="258"/>
        </pc:sldMkLst>
      </pc:sldChg>
      <pc:sldChg chg="del">
        <pc:chgData name="Thiago Henrique Gomes Panini" userId="cc6a5c77081c362d" providerId="LiveId" clId="{9812D7FA-8AE8-4F48-99A1-0FC54FFAE18D}" dt="2023-07-25T23:42:12.198" v="3" actId="47"/>
        <pc:sldMkLst>
          <pc:docMk/>
          <pc:sldMk cId="0" sldId="259"/>
        </pc:sldMkLst>
      </pc:sldChg>
      <pc:sldChg chg="del">
        <pc:chgData name="Thiago Henrique Gomes Panini" userId="cc6a5c77081c362d" providerId="LiveId" clId="{9812D7FA-8AE8-4F48-99A1-0FC54FFAE18D}" dt="2023-07-25T23:42:12.198" v="3" actId="47"/>
        <pc:sldMkLst>
          <pc:docMk/>
          <pc:sldMk cId="0" sldId="260"/>
        </pc:sldMkLst>
      </pc:sldChg>
      <pc:sldChg chg="del">
        <pc:chgData name="Thiago Henrique Gomes Panini" userId="cc6a5c77081c362d" providerId="LiveId" clId="{9812D7FA-8AE8-4F48-99A1-0FC54FFAE18D}" dt="2023-07-25T23:42:12.198" v="3" actId="47"/>
        <pc:sldMkLst>
          <pc:docMk/>
          <pc:sldMk cId="0" sldId="261"/>
        </pc:sldMkLst>
      </pc:sldChg>
      <pc:sldChg chg="del">
        <pc:chgData name="Thiago Henrique Gomes Panini" userId="cc6a5c77081c362d" providerId="LiveId" clId="{9812D7FA-8AE8-4F48-99A1-0FC54FFAE18D}" dt="2023-07-25T23:42:12.198" v="3" actId="47"/>
        <pc:sldMkLst>
          <pc:docMk/>
          <pc:sldMk cId="0" sldId="262"/>
        </pc:sldMkLst>
      </pc:sldChg>
      <pc:sldChg chg="del">
        <pc:chgData name="Thiago Henrique Gomes Panini" userId="cc6a5c77081c362d" providerId="LiveId" clId="{9812D7FA-8AE8-4F48-99A1-0FC54FFAE18D}" dt="2023-07-25T23:42:12.198" v="3" actId="47"/>
        <pc:sldMkLst>
          <pc:docMk/>
          <pc:sldMk cId="0" sldId="263"/>
        </pc:sldMkLst>
      </pc:sldChg>
      <pc:sldChg chg="del">
        <pc:chgData name="Thiago Henrique Gomes Panini" userId="cc6a5c77081c362d" providerId="LiveId" clId="{9812D7FA-8AE8-4F48-99A1-0FC54FFAE18D}" dt="2023-07-25T23:42:12.198" v="3" actId="47"/>
        <pc:sldMkLst>
          <pc:docMk/>
          <pc:sldMk cId="0" sldId="264"/>
        </pc:sldMkLst>
      </pc:sldChg>
      <pc:sldChg chg="del">
        <pc:chgData name="Thiago Henrique Gomes Panini" userId="cc6a5c77081c362d" providerId="LiveId" clId="{9812D7FA-8AE8-4F48-99A1-0FC54FFAE18D}" dt="2023-07-25T23:42:12.198" v="3" actId="47"/>
        <pc:sldMkLst>
          <pc:docMk/>
          <pc:sldMk cId="0" sldId="265"/>
        </pc:sldMkLst>
      </pc:sldChg>
      <pc:sldChg chg="del">
        <pc:chgData name="Thiago Henrique Gomes Panini" userId="cc6a5c77081c362d" providerId="LiveId" clId="{9812D7FA-8AE8-4F48-99A1-0FC54FFAE18D}" dt="2023-07-25T23:42:12.198" v="3" actId="47"/>
        <pc:sldMkLst>
          <pc:docMk/>
          <pc:sldMk cId="0" sldId="266"/>
        </pc:sldMkLst>
      </pc:sldChg>
      <pc:sldChg chg="del">
        <pc:chgData name="Thiago Henrique Gomes Panini" userId="cc6a5c77081c362d" providerId="LiveId" clId="{9812D7FA-8AE8-4F48-99A1-0FC54FFAE18D}" dt="2023-07-25T23:42:12.198" v="3" actId="47"/>
        <pc:sldMkLst>
          <pc:docMk/>
          <pc:sldMk cId="0" sldId="267"/>
        </pc:sldMkLst>
      </pc:sldChg>
      <pc:sldChg chg="del">
        <pc:chgData name="Thiago Henrique Gomes Panini" userId="cc6a5c77081c362d" providerId="LiveId" clId="{9812D7FA-8AE8-4F48-99A1-0FC54FFAE18D}" dt="2023-07-25T23:42:12.198" v="3" actId="47"/>
        <pc:sldMkLst>
          <pc:docMk/>
          <pc:sldMk cId="0" sldId="268"/>
        </pc:sldMkLst>
      </pc:sldChg>
      <pc:sldChg chg="del">
        <pc:chgData name="Thiago Henrique Gomes Panini" userId="cc6a5c77081c362d" providerId="LiveId" clId="{9812D7FA-8AE8-4F48-99A1-0FC54FFAE18D}" dt="2023-07-25T23:42:12.198" v="3" actId="47"/>
        <pc:sldMkLst>
          <pc:docMk/>
          <pc:sldMk cId="0" sldId="269"/>
        </pc:sldMkLst>
      </pc:sldChg>
      <pc:sldChg chg="del">
        <pc:chgData name="Thiago Henrique Gomes Panini" userId="cc6a5c77081c362d" providerId="LiveId" clId="{9812D7FA-8AE8-4F48-99A1-0FC54FFAE18D}" dt="2023-07-25T23:42:12.198" v="3" actId="47"/>
        <pc:sldMkLst>
          <pc:docMk/>
          <pc:sldMk cId="0" sldId="270"/>
        </pc:sldMkLst>
      </pc:sldChg>
      <pc:sldChg chg="del">
        <pc:chgData name="Thiago Henrique Gomes Panini" userId="cc6a5c77081c362d" providerId="LiveId" clId="{9812D7FA-8AE8-4F48-99A1-0FC54FFAE18D}" dt="2023-07-25T23:42:12.198" v="3" actId="47"/>
        <pc:sldMkLst>
          <pc:docMk/>
          <pc:sldMk cId="0" sldId="271"/>
        </pc:sldMkLst>
      </pc:sldChg>
      <pc:sldChg chg="del">
        <pc:chgData name="Thiago Henrique Gomes Panini" userId="cc6a5c77081c362d" providerId="LiveId" clId="{9812D7FA-8AE8-4F48-99A1-0FC54FFAE18D}" dt="2023-07-25T23:42:12.198" v="3" actId="47"/>
        <pc:sldMkLst>
          <pc:docMk/>
          <pc:sldMk cId="0" sldId="272"/>
        </pc:sldMkLst>
      </pc:sldChg>
      <pc:sldChg chg="del">
        <pc:chgData name="Thiago Henrique Gomes Panini" userId="cc6a5c77081c362d" providerId="LiveId" clId="{9812D7FA-8AE8-4F48-99A1-0FC54FFAE18D}" dt="2023-07-25T23:42:12.198" v="3" actId="47"/>
        <pc:sldMkLst>
          <pc:docMk/>
          <pc:sldMk cId="0" sldId="273"/>
        </pc:sldMkLst>
      </pc:sldChg>
      <pc:sldChg chg="del">
        <pc:chgData name="Thiago Henrique Gomes Panini" userId="cc6a5c77081c362d" providerId="LiveId" clId="{9812D7FA-8AE8-4F48-99A1-0FC54FFAE18D}" dt="2023-07-25T23:42:12.198" v="3" actId="47"/>
        <pc:sldMkLst>
          <pc:docMk/>
          <pc:sldMk cId="0" sldId="274"/>
        </pc:sldMkLst>
      </pc:sldChg>
      <pc:sldChg chg="del">
        <pc:chgData name="Thiago Henrique Gomes Panini" userId="cc6a5c77081c362d" providerId="LiveId" clId="{9812D7FA-8AE8-4F48-99A1-0FC54FFAE18D}" dt="2023-07-25T23:42:12.198" v="3" actId="47"/>
        <pc:sldMkLst>
          <pc:docMk/>
          <pc:sldMk cId="0" sldId="275"/>
        </pc:sldMkLst>
      </pc:sldChg>
      <pc:sldChg chg="del">
        <pc:chgData name="Thiago Henrique Gomes Panini" userId="cc6a5c77081c362d" providerId="LiveId" clId="{9812D7FA-8AE8-4F48-99A1-0FC54FFAE18D}" dt="2023-07-25T23:42:12.198" v="3" actId="47"/>
        <pc:sldMkLst>
          <pc:docMk/>
          <pc:sldMk cId="0" sldId="276"/>
        </pc:sldMkLst>
      </pc:sldChg>
      <pc:sldChg chg="del">
        <pc:chgData name="Thiago Henrique Gomes Panini" userId="cc6a5c77081c362d" providerId="LiveId" clId="{9812D7FA-8AE8-4F48-99A1-0FC54FFAE18D}" dt="2023-07-25T23:42:12.198" v="3" actId="47"/>
        <pc:sldMkLst>
          <pc:docMk/>
          <pc:sldMk cId="0" sldId="277"/>
        </pc:sldMkLst>
      </pc:sldChg>
      <pc:sldChg chg="del">
        <pc:chgData name="Thiago Henrique Gomes Panini" userId="cc6a5c77081c362d" providerId="LiveId" clId="{9812D7FA-8AE8-4F48-99A1-0FC54FFAE18D}" dt="2023-07-25T23:42:12.198" v="3" actId="47"/>
        <pc:sldMkLst>
          <pc:docMk/>
          <pc:sldMk cId="0" sldId="278"/>
        </pc:sldMkLst>
      </pc:sldChg>
      <pc:sldChg chg="del">
        <pc:chgData name="Thiago Henrique Gomes Panini" userId="cc6a5c77081c362d" providerId="LiveId" clId="{9812D7FA-8AE8-4F48-99A1-0FC54FFAE18D}" dt="2023-07-25T23:42:12.198" v="3" actId="47"/>
        <pc:sldMkLst>
          <pc:docMk/>
          <pc:sldMk cId="0" sldId="279"/>
        </pc:sldMkLst>
      </pc:sldChg>
      <pc:sldChg chg="del">
        <pc:chgData name="Thiago Henrique Gomes Panini" userId="cc6a5c77081c362d" providerId="LiveId" clId="{9812D7FA-8AE8-4F48-99A1-0FC54FFAE18D}" dt="2023-07-25T23:42:12.198" v="3" actId="47"/>
        <pc:sldMkLst>
          <pc:docMk/>
          <pc:sldMk cId="0" sldId="280"/>
        </pc:sldMkLst>
      </pc:sldChg>
      <pc:sldChg chg="del">
        <pc:chgData name="Thiago Henrique Gomes Panini" userId="cc6a5c77081c362d" providerId="LiveId" clId="{9812D7FA-8AE8-4F48-99A1-0FC54FFAE18D}" dt="2023-07-25T23:42:12.198" v="3" actId="47"/>
        <pc:sldMkLst>
          <pc:docMk/>
          <pc:sldMk cId="0" sldId="281"/>
        </pc:sldMkLst>
      </pc:sldChg>
      <pc:sldChg chg="del">
        <pc:chgData name="Thiago Henrique Gomes Panini" userId="cc6a5c77081c362d" providerId="LiveId" clId="{9812D7FA-8AE8-4F48-99A1-0FC54FFAE18D}" dt="2023-07-25T23:42:12.198" v="3" actId="47"/>
        <pc:sldMkLst>
          <pc:docMk/>
          <pc:sldMk cId="0" sldId="282"/>
        </pc:sldMkLst>
      </pc:sldChg>
      <pc:sldChg chg="del">
        <pc:chgData name="Thiago Henrique Gomes Panini" userId="cc6a5c77081c362d" providerId="LiveId" clId="{9812D7FA-8AE8-4F48-99A1-0FC54FFAE18D}" dt="2023-07-25T23:42:12.198" v="3" actId="47"/>
        <pc:sldMkLst>
          <pc:docMk/>
          <pc:sldMk cId="0" sldId="283"/>
        </pc:sldMkLst>
      </pc:sldChg>
      <pc:sldChg chg="del">
        <pc:chgData name="Thiago Henrique Gomes Panini" userId="cc6a5c77081c362d" providerId="LiveId" clId="{9812D7FA-8AE8-4F48-99A1-0FC54FFAE18D}" dt="2023-07-25T23:42:12.198" v="3" actId="47"/>
        <pc:sldMkLst>
          <pc:docMk/>
          <pc:sldMk cId="0" sldId="284"/>
        </pc:sldMkLst>
      </pc:sldChg>
      <pc:sldChg chg="del">
        <pc:chgData name="Thiago Henrique Gomes Panini" userId="cc6a5c77081c362d" providerId="LiveId" clId="{9812D7FA-8AE8-4F48-99A1-0FC54FFAE18D}" dt="2023-07-25T23:42:12.198" v="3" actId="47"/>
        <pc:sldMkLst>
          <pc:docMk/>
          <pc:sldMk cId="0" sldId="285"/>
        </pc:sldMkLst>
      </pc:sldChg>
      <pc:sldChg chg="del">
        <pc:chgData name="Thiago Henrique Gomes Panini" userId="cc6a5c77081c362d" providerId="LiveId" clId="{9812D7FA-8AE8-4F48-99A1-0FC54FFAE18D}" dt="2023-07-25T23:42:12.198" v="3" actId="47"/>
        <pc:sldMkLst>
          <pc:docMk/>
          <pc:sldMk cId="0" sldId="286"/>
        </pc:sldMkLst>
      </pc:sldChg>
      <pc:sldChg chg="del">
        <pc:chgData name="Thiago Henrique Gomes Panini" userId="cc6a5c77081c362d" providerId="LiveId" clId="{9812D7FA-8AE8-4F48-99A1-0FC54FFAE18D}" dt="2023-07-25T23:42:12.198" v="3" actId="47"/>
        <pc:sldMkLst>
          <pc:docMk/>
          <pc:sldMk cId="0" sldId="287"/>
        </pc:sldMkLst>
      </pc:sldChg>
      <pc:sldChg chg="del">
        <pc:chgData name="Thiago Henrique Gomes Panini" userId="cc6a5c77081c362d" providerId="LiveId" clId="{9812D7FA-8AE8-4F48-99A1-0FC54FFAE18D}" dt="2023-07-25T23:42:12.198" v="3" actId="47"/>
        <pc:sldMkLst>
          <pc:docMk/>
          <pc:sldMk cId="0" sldId="288"/>
        </pc:sldMkLst>
      </pc:sldChg>
      <pc:sldChg chg="del">
        <pc:chgData name="Thiago Henrique Gomes Panini" userId="cc6a5c77081c362d" providerId="LiveId" clId="{9812D7FA-8AE8-4F48-99A1-0FC54FFAE18D}" dt="2023-07-25T23:42:12.198" v="3" actId="47"/>
        <pc:sldMkLst>
          <pc:docMk/>
          <pc:sldMk cId="0" sldId="289"/>
        </pc:sldMkLst>
      </pc:sldChg>
      <pc:sldChg chg="del">
        <pc:chgData name="Thiago Henrique Gomes Panini" userId="cc6a5c77081c362d" providerId="LiveId" clId="{9812D7FA-8AE8-4F48-99A1-0FC54FFAE18D}" dt="2023-07-25T23:42:12.198" v="3" actId="47"/>
        <pc:sldMkLst>
          <pc:docMk/>
          <pc:sldMk cId="0" sldId="290"/>
        </pc:sldMkLst>
      </pc:sldChg>
      <pc:sldChg chg="del">
        <pc:chgData name="Thiago Henrique Gomes Panini" userId="cc6a5c77081c362d" providerId="LiveId" clId="{9812D7FA-8AE8-4F48-99A1-0FC54FFAE18D}" dt="2023-07-25T23:42:12.198" v="3" actId="47"/>
        <pc:sldMkLst>
          <pc:docMk/>
          <pc:sldMk cId="0" sldId="291"/>
        </pc:sldMkLst>
      </pc:sldChg>
      <pc:sldChg chg="del">
        <pc:chgData name="Thiago Henrique Gomes Panini" userId="cc6a5c77081c362d" providerId="LiveId" clId="{9812D7FA-8AE8-4F48-99A1-0FC54FFAE18D}" dt="2023-07-25T23:42:12.198" v="3" actId="47"/>
        <pc:sldMkLst>
          <pc:docMk/>
          <pc:sldMk cId="0" sldId="292"/>
        </pc:sldMkLst>
      </pc:sldChg>
      <pc:sldChg chg="del">
        <pc:chgData name="Thiago Henrique Gomes Panini" userId="cc6a5c77081c362d" providerId="LiveId" clId="{9812D7FA-8AE8-4F48-99A1-0FC54FFAE18D}" dt="2023-07-25T23:42:12.198" v="3" actId="47"/>
        <pc:sldMkLst>
          <pc:docMk/>
          <pc:sldMk cId="0" sldId="293"/>
        </pc:sldMkLst>
      </pc:sldChg>
      <pc:sldChg chg="del">
        <pc:chgData name="Thiago Henrique Gomes Panini" userId="cc6a5c77081c362d" providerId="LiveId" clId="{9812D7FA-8AE8-4F48-99A1-0FC54FFAE18D}" dt="2023-07-25T23:42:12.198" v="3" actId="47"/>
        <pc:sldMkLst>
          <pc:docMk/>
          <pc:sldMk cId="0" sldId="294"/>
        </pc:sldMkLst>
      </pc:sldChg>
      <pc:sldChg chg="del">
        <pc:chgData name="Thiago Henrique Gomes Panini" userId="cc6a5c77081c362d" providerId="LiveId" clId="{9812D7FA-8AE8-4F48-99A1-0FC54FFAE18D}" dt="2023-07-25T23:42:12.198" v="3" actId="47"/>
        <pc:sldMkLst>
          <pc:docMk/>
          <pc:sldMk cId="0" sldId="295"/>
        </pc:sldMkLst>
      </pc:sldChg>
      <pc:sldChg chg="del">
        <pc:chgData name="Thiago Henrique Gomes Panini" userId="cc6a5c77081c362d" providerId="LiveId" clId="{9812D7FA-8AE8-4F48-99A1-0FC54FFAE18D}" dt="2023-07-25T23:42:12.198" v="3" actId="47"/>
        <pc:sldMkLst>
          <pc:docMk/>
          <pc:sldMk cId="0" sldId="296"/>
        </pc:sldMkLst>
      </pc:sldChg>
      <pc:sldChg chg="del">
        <pc:chgData name="Thiago Henrique Gomes Panini" userId="cc6a5c77081c362d" providerId="LiveId" clId="{9812D7FA-8AE8-4F48-99A1-0FC54FFAE18D}" dt="2023-07-25T23:42:12.198" v="3" actId="47"/>
        <pc:sldMkLst>
          <pc:docMk/>
          <pc:sldMk cId="0" sldId="297"/>
        </pc:sldMkLst>
      </pc:sldChg>
      <pc:sldChg chg="del">
        <pc:chgData name="Thiago Henrique Gomes Panini" userId="cc6a5c77081c362d" providerId="LiveId" clId="{9812D7FA-8AE8-4F48-99A1-0FC54FFAE18D}" dt="2023-07-25T23:42:12.198" v="3" actId="47"/>
        <pc:sldMkLst>
          <pc:docMk/>
          <pc:sldMk cId="0" sldId="298"/>
        </pc:sldMkLst>
      </pc:sldChg>
      <pc:sldChg chg="del">
        <pc:chgData name="Thiago Henrique Gomes Panini" userId="cc6a5c77081c362d" providerId="LiveId" clId="{9812D7FA-8AE8-4F48-99A1-0FC54FFAE18D}" dt="2023-07-25T23:42:12.198" v="3" actId="47"/>
        <pc:sldMkLst>
          <pc:docMk/>
          <pc:sldMk cId="0" sldId="299"/>
        </pc:sldMkLst>
      </pc:sldChg>
      <pc:sldChg chg="del">
        <pc:chgData name="Thiago Henrique Gomes Panini" userId="cc6a5c77081c362d" providerId="LiveId" clId="{9812D7FA-8AE8-4F48-99A1-0FC54FFAE18D}" dt="2023-07-25T23:42:12.198" v="3" actId="47"/>
        <pc:sldMkLst>
          <pc:docMk/>
          <pc:sldMk cId="0" sldId="300"/>
        </pc:sldMkLst>
      </pc:sldChg>
      <pc:sldChg chg="del">
        <pc:chgData name="Thiago Henrique Gomes Panini" userId="cc6a5c77081c362d" providerId="LiveId" clId="{9812D7FA-8AE8-4F48-99A1-0FC54FFAE18D}" dt="2023-07-25T23:42:12.198" v="3" actId="47"/>
        <pc:sldMkLst>
          <pc:docMk/>
          <pc:sldMk cId="0" sldId="301"/>
        </pc:sldMkLst>
      </pc:sldChg>
      <pc:sldChg chg="del">
        <pc:chgData name="Thiago Henrique Gomes Panini" userId="cc6a5c77081c362d" providerId="LiveId" clId="{9812D7FA-8AE8-4F48-99A1-0FC54FFAE18D}" dt="2023-07-25T23:42:12.198" v="3" actId="47"/>
        <pc:sldMkLst>
          <pc:docMk/>
          <pc:sldMk cId="0" sldId="302"/>
        </pc:sldMkLst>
      </pc:sldChg>
      <pc:sldChg chg="del">
        <pc:chgData name="Thiago Henrique Gomes Panini" userId="cc6a5c77081c362d" providerId="LiveId" clId="{9812D7FA-8AE8-4F48-99A1-0FC54FFAE18D}" dt="2023-07-25T23:42:12.198" v="3" actId="47"/>
        <pc:sldMkLst>
          <pc:docMk/>
          <pc:sldMk cId="0" sldId="303"/>
        </pc:sldMkLst>
      </pc:sldChg>
      <pc:sldChg chg="del">
        <pc:chgData name="Thiago Henrique Gomes Panini" userId="cc6a5c77081c362d" providerId="LiveId" clId="{9812D7FA-8AE8-4F48-99A1-0FC54FFAE18D}" dt="2023-07-25T23:42:12.198" v="3" actId="47"/>
        <pc:sldMkLst>
          <pc:docMk/>
          <pc:sldMk cId="0" sldId="304"/>
        </pc:sldMkLst>
      </pc:sldChg>
      <pc:sldChg chg="del">
        <pc:chgData name="Thiago Henrique Gomes Panini" userId="cc6a5c77081c362d" providerId="LiveId" clId="{9812D7FA-8AE8-4F48-99A1-0FC54FFAE18D}" dt="2023-07-25T23:42:12.198" v="3" actId="47"/>
        <pc:sldMkLst>
          <pc:docMk/>
          <pc:sldMk cId="0" sldId="305"/>
        </pc:sldMkLst>
      </pc:sldChg>
      <pc:sldChg chg="del">
        <pc:chgData name="Thiago Henrique Gomes Panini" userId="cc6a5c77081c362d" providerId="LiveId" clId="{9812D7FA-8AE8-4F48-99A1-0FC54FFAE18D}" dt="2023-07-25T23:42:12.198" v="3" actId="47"/>
        <pc:sldMkLst>
          <pc:docMk/>
          <pc:sldMk cId="0" sldId="306"/>
        </pc:sldMkLst>
      </pc:sldChg>
      <pc:sldChg chg="del">
        <pc:chgData name="Thiago Henrique Gomes Panini" userId="cc6a5c77081c362d" providerId="LiveId" clId="{9812D7FA-8AE8-4F48-99A1-0FC54FFAE18D}" dt="2023-07-25T23:42:12.198" v="3" actId="47"/>
        <pc:sldMkLst>
          <pc:docMk/>
          <pc:sldMk cId="0" sldId="307"/>
        </pc:sldMkLst>
      </pc:sldChg>
      <pc:sldChg chg="del">
        <pc:chgData name="Thiago Henrique Gomes Panini" userId="cc6a5c77081c362d" providerId="LiveId" clId="{9812D7FA-8AE8-4F48-99A1-0FC54FFAE18D}" dt="2023-07-25T23:42:12.198" v="3" actId="47"/>
        <pc:sldMkLst>
          <pc:docMk/>
          <pc:sldMk cId="0" sldId="308"/>
        </pc:sldMkLst>
      </pc:sldChg>
      <pc:sldChg chg="del">
        <pc:chgData name="Thiago Henrique Gomes Panini" userId="cc6a5c77081c362d" providerId="LiveId" clId="{9812D7FA-8AE8-4F48-99A1-0FC54FFAE18D}" dt="2023-07-25T23:42:12.198" v="3" actId="47"/>
        <pc:sldMkLst>
          <pc:docMk/>
          <pc:sldMk cId="0" sldId="309"/>
        </pc:sldMkLst>
      </pc:sldChg>
      <pc:sldChg chg="del">
        <pc:chgData name="Thiago Henrique Gomes Panini" userId="cc6a5c77081c362d" providerId="LiveId" clId="{9812D7FA-8AE8-4F48-99A1-0FC54FFAE18D}" dt="2023-07-25T23:42:12.198" v="3" actId="47"/>
        <pc:sldMkLst>
          <pc:docMk/>
          <pc:sldMk cId="0" sldId="310"/>
        </pc:sldMkLst>
      </pc:sldChg>
      <pc:sldChg chg="del">
        <pc:chgData name="Thiago Henrique Gomes Panini" userId="cc6a5c77081c362d" providerId="LiveId" clId="{9812D7FA-8AE8-4F48-99A1-0FC54FFAE18D}" dt="2023-07-25T23:42:12.198" v="3" actId="47"/>
        <pc:sldMkLst>
          <pc:docMk/>
          <pc:sldMk cId="1772576048" sldId="311"/>
        </pc:sldMkLst>
      </pc:sldChg>
      <pc:sldChg chg="addSp delSp modSp mod">
        <pc:chgData name="Thiago Henrique Gomes Panini" userId="cc6a5c77081c362d" providerId="LiveId" clId="{9812D7FA-8AE8-4F48-99A1-0FC54FFAE18D}" dt="2023-07-25T23:45:19.240" v="57" actId="1035"/>
        <pc:sldMkLst>
          <pc:docMk/>
          <pc:sldMk cId="339988439" sldId="312"/>
        </pc:sldMkLst>
        <pc:spChg chg="add del mod">
          <ac:chgData name="Thiago Henrique Gomes Panini" userId="cc6a5c77081c362d" providerId="LiveId" clId="{9812D7FA-8AE8-4F48-99A1-0FC54FFAE18D}" dt="2023-07-25T23:42:31.532" v="5" actId="478"/>
          <ac:spMkLst>
            <pc:docMk/>
            <pc:sldMk cId="339988439" sldId="312"/>
            <ac:spMk id="3" creationId="{BEE19137-B660-F3DB-9A4C-C53F108D3223}"/>
          </ac:spMkLst>
        </pc:spChg>
        <pc:spChg chg="add del mod">
          <ac:chgData name="Thiago Henrique Gomes Panini" userId="cc6a5c77081c362d" providerId="LiveId" clId="{9812D7FA-8AE8-4F48-99A1-0FC54FFAE18D}" dt="2023-07-25T23:42:31.532" v="5" actId="478"/>
          <ac:spMkLst>
            <pc:docMk/>
            <pc:sldMk cId="339988439" sldId="312"/>
            <ac:spMk id="5" creationId="{92AECC0B-AE7B-0C01-01C8-D53BF7713BF3}"/>
          </ac:spMkLst>
        </pc:spChg>
        <pc:spChg chg="add del mod">
          <ac:chgData name="Thiago Henrique Gomes Panini" userId="cc6a5c77081c362d" providerId="LiveId" clId="{9812D7FA-8AE8-4F48-99A1-0FC54FFAE18D}" dt="2023-07-25T23:42:31.532" v="5" actId="478"/>
          <ac:spMkLst>
            <pc:docMk/>
            <pc:sldMk cId="339988439" sldId="312"/>
            <ac:spMk id="7" creationId="{67429A8E-7BAF-40AB-273A-50BC0FC66CBC}"/>
          </ac:spMkLst>
        </pc:spChg>
        <pc:spChg chg="add del mod">
          <ac:chgData name="Thiago Henrique Gomes Panini" userId="cc6a5c77081c362d" providerId="LiveId" clId="{9812D7FA-8AE8-4F48-99A1-0FC54FFAE18D}" dt="2023-07-25T23:42:31.532" v="5" actId="478"/>
          <ac:spMkLst>
            <pc:docMk/>
            <pc:sldMk cId="339988439" sldId="312"/>
            <ac:spMk id="9" creationId="{F21C546B-34FA-06E7-AD51-A6E842D74CE0}"/>
          </ac:spMkLst>
        </pc:spChg>
        <pc:spChg chg="add del mod">
          <ac:chgData name="Thiago Henrique Gomes Panini" userId="cc6a5c77081c362d" providerId="LiveId" clId="{9812D7FA-8AE8-4F48-99A1-0FC54FFAE18D}" dt="2023-07-25T23:42:31.532" v="5" actId="478"/>
          <ac:spMkLst>
            <pc:docMk/>
            <pc:sldMk cId="339988439" sldId="312"/>
            <ac:spMk id="11" creationId="{795771A6-B90B-F2BB-A3D9-9E8B5A07A3E0}"/>
          </ac:spMkLst>
        </pc:spChg>
        <pc:spChg chg="add del mod">
          <ac:chgData name="Thiago Henrique Gomes Panini" userId="cc6a5c77081c362d" providerId="LiveId" clId="{9812D7FA-8AE8-4F48-99A1-0FC54FFAE18D}" dt="2023-07-25T23:42:31.532" v="5" actId="478"/>
          <ac:spMkLst>
            <pc:docMk/>
            <pc:sldMk cId="339988439" sldId="312"/>
            <ac:spMk id="13" creationId="{A09B76BA-27EC-8DB6-D6A7-869A7E752BCA}"/>
          </ac:spMkLst>
        </pc:spChg>
        <pc:spChg chg="add del mod">
          <ac:chgData name="Thiago Henrique Gomes Panini" userId="cc6a5c77081c362d" providerId="LiveId" clId="{9812D7FA-8AE8-4F48-99A1-0FC54FFAE18D}" dt="2023-07-25T23:43:12.845" v="42" actId="21"/>
          <ac:spMkLst>
            <pc:docMk/>
            <pc:sldMk cId="339988439" sldId="312"/>
            <ac:spMk id="16" creationId="{A03E5CD6-1E8A-E483-AAC7-0970AC2D7647}"/>
          </ac:spMkLst>
        </pc:spChg>
        <pc:spChg chg="add mod">
          <ac:chgData name="Thiago Henrique Gomes Panini" userId="cc6a5c77081c362d" providerId="LiveId" clId="{9812D7FA-8AE8-4F48-99A1-0FC54FFAE18D}" dt="2023-07-25T23:43:13.822" v="43"/>
          <ac:spMkLst>
            <pc:docMk/>
            <pc:sldMk cId="339988439" sldId="312"/>
            <ac:spMk id="18" creationId="{CC83960D-791C-49B8-9601-5980EBF43C07}"/>
          </ac:spMkLst>
        </pc:spChg>
        <pc:spChg chg="mod">
          <ac:chgData name="Thiago Henrique Gomes Panini" userId="cc6a5c77081c362d" providerId="LiveId" clId="{9812D7FA-8AE8-4F48-99A1-0FC54FFAE18D}" dt="2023-07-25T23:45:19.240" v="57" actId="1035"/>
          <ac:spMkLst>
            <pc:docMk/>
            <pc:sldMk cId="339988439" sldId="312"/>
            <ac:spMk id="303" creationId="{00000000-0000-0000-0000-000000000000}"/>
          </ac:spMkLst>
        </pc:spChg>
        <pc:spChg chg="mod">
          <ac:chgData name="Thiago Henrique Gomes Panini" userId="cc6a5c77081c362d" providerId="LiveId" clId="{9812D7FA-8AE8-4F48-99A1-0FC54FFAE18D}" dt="2023-07-25T23:45:19.240" v="57" actId="1035"/>
          <ac:spMkLst>
            <pc:docMk/>
            <pc:sldMk cId="339988439" sldId="312"/>
            <ac:spMk id="305" creationId="{00000000-0000-0000-0000-000000000000}"/>
          </ac:spMkLst>
        </pc:spChg>
        <pc:spChg chg="mod">
          <ac:chgData name="Thiago Henrique Gomes Panini" userId="cc6a5c77081c362d" providerId="LiveId" clId="{9812D7FA-8AE8-4F48-99A1-0FC54FFAE18D}" dt="2023-07-25T23:45:19.240" v="57" actId="1035"/>
          <ac:spMkLst>
            <pc:docMk/>
            <pc:sldMk cId="339988439" sldId="312"/>
            <ac:spMk id="306" creationId="{00000000-0000-0000-0000-000000000000}"/>
          </ac:spMkLst>
        </pc:spChg>
        <pc:spChg chg="mod">
          <ac:chgData name="Thiago Henrique Gomes Panini" userId="cc6a5c77081c362d" providerId="LiveId" clId="{9812D7FA-8AE8-4F48-99A1-0FC54FFAE18D}" dt="2023-07-25T23:45:19.240" v="57" actId="1035"/>
          <ac:spMkLst>
            <pc:docMk/>
            <pc:sldMk cId="339988439" sldId="312"/>
            <ac:spMk id="307" creationId="{00000000-0000-0000-0000-000000000000}"/>
          </ac:spMkLst>
        </pc:spChg>
        <pc:spChg chg="mod">
          <ac:chgData name="Thiago Henrique Gomes Panini" userId="cc6a5c77081c362d" providerId="LiveId" clId="{9812D7FA-8AE8-4F48-99A1-0FC54FFAE18D}" dt="2023-07-25T23:45:19.240" v="57" actId="1035"/>
          <ac:spMkLst>
            <pc:docMk/>
            <pc:sldMk cId="339988439" sldId="312"/>
            <ac:spMk id="308" creationId="{00000000-0000-0000-0000-000000000000}"/>
          </ac:spMkLst>
        </pc:spChg>
        <pc:spChg chg="del">
          <ac:chgData name="Thiago Henrique Gomes Panini" userId="cc6a5c77081c362d" providerId="LiveId" clId="{9812D7FA-8AE8-4F48-99A1-0FC54FFAE18D}" dt="2023-07-25T23:42:29.603" v="4" actId="478"/>
          <ac:spMkLst>
            <pc:docMk/>
            <pc:sldMk cId="339988439" sldId="312"/>
            <ac:spMk id="309" creationId="{00000000-0000-0000-0000-000000000000}"/>
          </ac:spMkLst>
        </pc:spChg>
        <pc:spChg chg="del">
          <ac:chgData name="Thiago Henrique Gomes Panini" userId="cc6a5c77081c362d" providerId="LiveId" clId="{9812D7FA-8AE8-4F48-99A1-0FC54FFAE18D}" dt="2023-07-25T23:42:29.603" v="4" actId="478"/>
          <ac:spMkLst>
            <pc:docMk/>
            <pc:sldMk cId="339988439" sldId="312"/>
            <ac:spMk id="310" creationId="{00000000-0000-0000-0000-000000000000}"/>
          </ac:spMkLst>
        </pc:spChg>
        <pc:spChg chg="mod">
          <ac:chgData name="Thiago Henrique Gomes Panini" userId="cc6a5c77081c362d" providerId="LiveId" clId="{9812D7FA-8AE8-4F48-99A1-0FC54FFAE18D}" dt="2023-07-25T23:45:19.240" v="57" actId="1035"/>
          <ac:spMkLst>
            <pc:docMk/>
            <pc:sldMk cId="339988439" sldId="312"/>
            <ac:spMk id="311" creationId="{00000000-0000-0000-0000-000000000000}"/>
          </ac:spMkLst>
        </pc:spChg>
        <pc:spChg chg="del">
          <ac:chgData name="Thiago Henrique Gomes Panini" userId="cc6a5c77081c362d" providerId="LiveId" clId="{9812D7FA-8AE8-4F48-99A1-0FC54FFAE18D}" dt="2023-07-25T23:42:29.603" v="4" actId="478"/>
          <ac:spMkLst>
            <pc:docMk/>
            <pc:sldMk cId="339988439" sldId="312"/>
            <ac:spMk id="312" creationId="{00000000-0000-0000-0000-000000000000}"/>
          </ac:spMkLst>
        </pc:spChg>
        <pc:spChg chg="mod">
          <ac:chgData name="Thiago Henrique Gomes Panini" userId="cc6a5c77081c362d" providerId="LiveId" clId="{9812D7FA-8AE8-4F48-99A1-0FC54FFAE18D}" dt="2023-07-25T23:45:19.240" v="57" actId="1035"/>
          <ac:spMkLst>
            <pc:docMk/>
            <pc:sldMk cId="339988439" sldId="312"/>
            <ac:spMk id="313" creationId="{00000000-0000-0000-0000-000000000000}"/>
          </ac:spMkLst>
        </pc:spChg>
        <pc:spChg chg="mod">
          <ac:chgData name="Thiago Henrique Gomes Panini" userId="cc6a5c77081c362d" providerId="LiveId" clId="{9812D7FA-8AE8-4F48-99A1-0FC54FFAE18D}" dt="2023-07-25T23:45:19.240" v="57" actId="1035"/>
          <ac:spMkLst>
            <pc:docMk/>
            <pc:sldMk cId="339988439" sldId="312"/>
            <ac:spMk id="314" creationId="{00000000-0000-0000-0000-000000000000}"/>
          </ac:spMkLst>
        </pc:spChg>
        <pc:spChg chg="del">
          <ac:chgData name="Thiago Henrique Gomes Panini" userId="cc6a5c77081c362d" providerId="LiveId" clId="{9812D7FA-8AE8-4F48-99A1-0FC54FFAE18D}" dt="2023-07-25T23:42:29.603" v="4" actId="478"/>
          <ac:spMkLst>
            <pc:docMk/>
            <pc:sldMk cId="339988439" sldId="312"/>
            <ac:spMk id="315" creationId="{00000000-0000-0000-0000-000000000000}"/>
          </ac:spMkLst>
        </pc:spChg>
        <pc:spChg chg="mod">
          <ac:chgData name="Thiago Henrique Gomes Panini" userId="cc6a5c77081c362d" providerId="LiveId" clId="{9812D7FA-8AE8-4F48-99A1-0FC54FFAE18D}" dt="2023-07-25T23:45:19.240" v="57" actId="1035"/>
          <ac:spMkLst>
            <pc:docMk/>
            <pc:sldMk cId="339988439" sldId="312"/>
            <ac:spMk id="316" creationId="{00000000-0000-0000-0000-000000000000}"/>
          </ac:spMkLst>
        </pc:spChg>
        <pc:spChg chg="mod">
          <ac:chgData name="Thiago Henrique Gomes Panini" userId="cc6a5c77081c362d" providerId="LiveId" clId="{9812D7FA-8AE8-4F48-99A1-0FC54FFAE18D}" dt="2023-07-25T23:45:19.240" v="57" actId="1035"/>
          <ac:spMkLst>
            <pc:docMk/>
            <pc:sldMk cId="339988439" sldId="312"/>
            <ac:spMk id="317" creationId="{00000000-0000-0000-0000-000000000000}"/>
          </ac:spMkLst>
        </pc:spChg>
        <pc:spChg chg="mod">
          <ac:chgData name="Thiago Henrique Gomes Panini" userId="cc6a5c77081c362d" providerId="LiveId" clId="{9812D7FA-8AE8-4F48-99A1-0FC54FFAE18D}" dt="2023-07-25T23:45:19.240" v="57" actId="1035"/>
          <ac:spMkLst>
            <pc:docMk/>
            <pc:sldMk cId="339988439" sldId="312"/>
            <ac:spMk id="318" creationId="{00000000-0000-0000-0000-000000000000}"/>
          </ac:spMkLst>
        </pc:spChg>
        <pc:spChg chg="mod">
          <ac:chgData name="Thiago Henrique Gomes Panini" userId="cc6a5c77081c362d" providerId="LiveId" clId="{9812D7FA-8AE8-4F48-99A1-0FC54FFAE18D}" dt="2023-07-25T23:45:19.240" v="57" actId="1035"/>
          <ac:spMkLst>
            <pc:docMk/>
            <pc:sldMk cId="339988439" sldId="312"/>
            <ac:spMk id="319" creationId="{00000000-0000-0000-0000-000000000000}"/>
          </ac:spMkLst>
        </pc:spChg>
        <pc:spChg chg="del">
          <ac:chgData name="Thiago Henrique Gomes Panini" userId="cc6a5c77081c362d" providerId="LiveId" clId="{9812D7FA-8AE8-4F48-99A1-0FC54FFAE18D}" dt="2023-07-25T23:42:29.603" v="4" actId="478"/>
          <ac:spMkLst>
            <pc:docMk/>
            <pc:sldMk cId="339988439" sldId="312"/>
            <ac:spMk id="320" creationId="{00000000-0000-0000-0000-000000000000}"/>
          </ac:spMkLst>
        </pc:spChg>
        <pc:spChg chg="del">
          <ac:chgData name="Thiago Henrique Gomes Panini" userId="cc6a5c77081c362d" providerId="LiveId" clId="{9812D7FA-8AE8-4F48-99A1-0FC54FFAE18D}" dt="2023-07-25T23:42:29.603" v="4" actId="478"/>
          <ac:spMkLst>
            <pc:docMk/>
            <pc:sldMk cId="339988439" sldId="312"/>
            <ac:spMk id="321" creationId="{00000000-0000-0000-0000-000000000000}"/>
          </ac:spMkLst>
        </pc:spChg>
        <pc:cxnChg chg="add mod">
          <ac:chgData name="Thiago Henrique Gomes Panini" userId="cc6a5c77081c362d" providerId="LiveId" clId="{9812D7FA-8AE8-4F48-99A1-0FC54FFAE18D}" dt="2023-07-25T23:43:10.840" v="41"/>
          <ac:cxnSpMkLst>
            <pc:docMk/>
            <pc:sldMk cId="339988439" sldId="312"/>
            <ac:cxnSpMk id="17" creationId="{27478854-216F-ABA0-483A-171CC127BEFE}"/>
          </ac:cxnSpMkLst>
        </pc:cxnChg>
        <pc:cxnChg chg="mod">
          <ac:chgData name="Thiago Henrique Gomes Panini" userId="cc6a5c77081c362d" providerId="LiveId" clId="{9812D7FA-8AE8-4F48-99A1-0FC54FFAE18D}" dt="2023-07-25T23:45:19.240" v="57" actId="1035"/>
          <ac:cxnSpMkLst>
            <pc:docMk/>
            <pc:sldMk cId="339988439" sldId="312"/>
            <ac:cxnSpMk id="304" creationId="{00000000-0000-0000-0000-000000000000}"/>
          </ac:cxnSpMkLst>
        </pc:cxnChg>
        <pc:cxnChg chg="mod">
          <ac:chgData name="Thiago Henrique Gomes Panini" userId="cc6a5c77081c362d" providerId="LiveId" clId="{9812D7FA-8AE8-4F48-99A1-0FC54FFAE18D}" dt="2023-07-25T23:45:19.240" v="57" actId="1035"/>
          <ac:cxnSpMkLst>
            <pc:docMk/>
            <pc:sldMk cId="339988439" sldId="312"/>
            <ac:cxnSpMk id="322" creationId="{00000000-0000-0000-0000-000000000000}"/>
          </ac:cxnSpMkLst>
        </pc:cxnChg>
        <pc:cxnChg chg="del">
          <ac:chgData name="Thiago Henrique Gomes Panini" userId="cc6a5c77081c362d" providerId="LiveId" clId="{9812D7FA-8AE8-4F48-99A1-0FC54FFAE18D}" dt="2023-07-25T23:42:31.532" v="5" actId="478"/>
          <ac:cxnSpMkLst>
            <pc:docMk/>
            <pc:sldMk cId="339988439" sldId="312"/>
            <ac:cxnSpMk id="323" creationId="{00000000-0000-0000-0000-000000000000}"/>
          </ac:cxnSpMkLst>
        </pc:cxnChg>
      </pc:sldChg>
      <pc:sldChg chg="modAnim">
        <pc:chgData name="Thiago Henrique Gomes Panini" userId="cc6a5c77081c362d" providerId="LiveId" clId="{9812D7FA-8AE8-4F48-99A1-0FC54FFAE18D}" dt="2023-07-25T23:51:00.125" v="65"/>
        <pc:sldMkLst>
          <pc:docMk/>
          <pc:sldMk cId="1857850470" sldId="314"/>
        </pc:sldMkLst>
      </pc:sldChg>
      <pc:sldChg chg="del">
        <pc:chgData name="Thiago Henrique Gomes Panini" userId="cc6a5c77081c362d" providerId="LiveId" clId="{9812D7FA-8AE8-4F48-99A1-0FC54FFAE18D}" dt="2023-07-25T23:42:12.198" v="3" actId="47"/>
        <pc:sldMkLst>
          <pc:docMk/>
          <pc:sldMk cId="4284966588" sldId="315"/>
        </pc:sldMkLst>
      </pc:sldChg>
      <pc:sldChg chg="del">
        <pc:chgData name="Thiago Henrique Gomes Panini" userId="cc6a5c77081c362d" providerId="LiveId" clId="{9812D7FA-8AE8-4F48-99A1-0FC54FFAE18D}" dt="2023-07-25T23:42:12.198" v="3" actId="47"/>
        <pc:sldMkLst>
          <pc:docMk/>
          <pc:sldMk cId="2134136486" sldId="316"/>
        </pc:sldMkLst>
      </pc:sldChg>
      <pc:sldChg chg="del">
        <pc:chgData name="Thiago Henrique Gomes Panini" userId="cc6a5c77081c362d" providerId="LiveId" clId="{9812D7FA-8AE8-4F48-99A1-0FC54FFAE18D}" dt="2023-07-25T23:42:12.198" v="3" actId="47"/>
        <pc:sldMkLst>
          <pc:docMk/>
          <pc:sldMk cId="2978436517" sldId="323"/>
        </pc:sldMkLst>
      </pc:sldChg>
      <pc:sldChg chg="mod modShow">
        <pc:chgData name="Thiago Henrique Gomes Panini" userId="cc6a5c77081c362d" providerId="LiveId" clId="{9812D7FA-8AE8-4F48-99A1-0FC54FFAE18D}" dt="2023-07-25T23:41:57.516" v="1" actId="729"/>
        <pc:sldMkLst>
          <pc:docMk/>
          <pc:sldMk cId="1648506305" sldId="324"/>
        </pc:sldMkLst>
      </pc:sldChg>
      <pc:sldChg chg="modAnim">
        <pc:chgData name="Thiago Henrique Gomes Panini" userId="cc6a5c77081c362d" providerId="LiveId" clId="{9812D7FA-8AE8-4F48-99A1-0FC54FFAE18D}" dt="2023-07-25T23:51:24.153" v="68"/>
        <pc:sldMkLst>
          <pc:docMk/>
          <pc:sldMk cId="2937375194" sldId="325"/>
        </pc:sldMkLst>
      </pc:sldChg>
      <pc:sldChg chg="modAnim">
        <pc:chgData name="Thiago Henrique Gomes Panini" userId="cc6a5c77081c362d" providerId="LiveId" clId="{9812D7FA-8AE8-4F48-99A1-0FC54FFAE18D}" dt="2023-07-25T23:51:53.436" v="75"/>
        <pc:sldMkLst>
          <pc:docMk/>
          <pc:sldMk cId="942875286" sldId="327"/>
        </pc:sldMkLst>
      </pc:sldChg>
      <pc:sldChg chg="modAnim">
        <pc:chgData name="Thiago Henrique Gomes Panini" userId="cc6a5c77081c362d" providerId="LiveId" clId="{9812D7FA-8AE8-4F48-99A1-0FC54FFAE18D}" dt="2023-07-25T23:57:21.752" v="91"/>
        <pc:sldMkLst>
          <pc:docMk/>
          <pc:sldMk cId="510847945" sldId="331"/>
        </pc:sldMkLst>
      </pc:sldChg>
      <pc:sldChg chg="modAnim">
        <pc:chgData name="Thiago Henrique Gomes Panini" userId="cc6a5c77081c362d" providerId="LiveId" clId="{9812D7FA-8AE8-4F48-99A1-0FC54FFAE18D}" dt="2023-07-25T23:57:46.419" v="94"/>
        <pc:sldMkLst>
          <pc:docMk/>
          <pc:sldMk cId="2630275184" sldId="332"/>
        </pc:sldMkLst>
      </pc:sldChg>
      <pc:sldChg chg="modAnim">
        <pc:chgData name="Thiago Henrique Gomes Panini" userId="cc6a5c77081c362d" providerId="LiveId" clId="{9812D7FA-8AE8-4F48-99A1-0FC54FFAE18D}" dt="2023-07-25T23:59:37.287" v="100"/>
        <pc:sldMkLst>
          <pc:docMk/>
          <pc:sldMk cId="2780901521" sldId="335"/>
        </pc:sldMkLst>
      </pc:sldChg>
      <pc:sldChg chg="modAnim">
        <pc:chgData name="Thiago Henrique Gomes Panini" userId="cc6a5c77081c362d" providerId="LiveId" clId="{9812D7FA-8AE8-4F48-99A1-0FC54FFAE18D}" dt="2023-07-25T23:59:58.573" v="103"/>
        <pc:sldMkLst>
          <pc:docMk/>
          <pc:sldMk cId="2560872081" sldId="337"/>
        </pc:sldMkLst>
      </pc:sldChg>
      <pc:sldChg chg="modAnim">
        <pc:chgData name="Thiago Henrique Gomes Panini" userId="cc6a5c77081c362d" providerId="LiveId" clId="{9812D7FA-8AE8-4F48-99A1-0FC54FFAE18D}" dt="2023-07-26T00:00:30.878" v="106"/>
        <pc:sldMkLst>
          <pc:docMk/>
          <pc:sldMk cId="2216522868" sldId="341"/>
        </pc:sldMkLst>
      </pc:sldChg>
      <pc:sldChg chg="modSp mod modAnim">
        <pc:chgData name="Thiago Henrique Gomes Panini" userId="cc6a5c77081c362d" providerId="LiveId" clId="{9812D7FA-8AE8-4F48-99A1-0FC54FFAE18D}" dt="2023-07-26T00:01:33.380" v="108"/>
        <pc:sldMkLst>
          <pc:docMk/>
          <pc:sldMk cId="2682487071" sldId="349"/>
        </pc:sldMkLst>
        <pc:spChg chg="mod">
          <ac:chgData name="Thiago Henrique Gomes Panini" userId="cc6a5c77081c362d" providerId="LiveId" clId="{9812D7FA-8AE8-4F48-99A1-0FC54FFAE18D}" dt="2023-07-25T23:40:59.444" v="0" actId="1035"/>
          <ac:spMkLst>
            <pc:docMk/>
            <pc:sldMk cId="2682487071" sldId="349"/>
            <ac:spMk id="10" creationId="{913EEF2B-74C3-615D-3925-793B56659A89}"/>
          </ac:spMkLst>
        </pc:spChg>
      </pc:sldChg>
      <pc:sldChg chg="addSp delSp modSp mod modAnim">
        <pc:chgData name="Thiago Henrique Gomes Panini" userId="cc6a5c77081c362d" providerId="LiveId" clId="{9812D7FA-8AE8-4F48-99A1-0FC54FFAE18D}" dt="2023-07-26T00:02:28.355" v="110"/>
        <pc:sldMkLst>
          <pc:docMk/>
          <pc:sldMk cId="2504291080" sldId="352"/>
        </pc:sldMkLst>
        <pc:picChg chg="del">
          <ac:chgData name="Thiago Henrique Gomes Panini" userId="cc6a5c77081c362d" providerId="LiveId" clId="{9812D7FA-8AE8-4F48-99A1-0FC54FFAE18D}" dt="2023-07-25T23:47:17.274" v="62" actId="478"/>
          <ac:picMkLst>
            <pc:docMk/>
            <pc:sldMk cId="2504291080" sldId="352"/>
            <ac:picMk id="6" creationId="{3F260A72-6B72-2A15-217E-3DD83F194DD7}"/>
          </ac:picMkLst>
        </pc:picChg>
        <pc:picChg chg="add mod ord">
          <ac:chgData name="Thiago Henrique Gomes Panini" userId="cc6a5c77081c362d" providerId="LiveId" clId="{9812D7FA-8AE8-4F48-99A1-0FC54FFAE18D}" dt="2023-07-25T23:47:15.765" v="61" actId="167"/>
          <ac:picMkLst>
            <pc:docMk/>
            <pc:sldMk cId="2504291080" sldId="352"/>
            <ac:picMk id="7" creationId="{7617171B-7FC5-BBF9-1191-9C6B1AB54319}"/>
          </ac:picMkLst>
        </pc:picChg>
      </pc:sldChg>
      <pc:sldChg chg="mod modShow">
        <pc:chgData name="Thiago Henrique Gomes Panini" userId="cc6a5c77081c362d" providerId="LiveId" clId="{9812D7FA-8AE8-4F48-99A1-0FC54FFAE18D}" dt="2023-07-25T23:42:00.152" v="2" actId="729"/>
        <pc:sldMkLst>
          <pc:docMk/>
          <pc:sldMk cId="333765516" sldId="357"/>
        </pc:sldMkLst>
      </pc:sldChg>
      <pc:sldMasterChg chg="delSldLayout">
        <pc:chgData name="Thiago Henrique Gomes Panini" userId="cc6a5c77081c362d" providerId="LiveId" clId="{9812D7FA-8AE8-4F48-99A1-0FC54FFAE18D}" dt="2023-07-25T23:42:12.198" v="3" actId="47"/>
        <pc:sldMasterMkLst>
          <pc:docMk/>
          <pc:sldMasterMk cId="0" sldId="2147483674"/>
        </pc:sldMasterMkLst>
        <pc:sldLayoutChg chg="del">
          <pc:chgData name="Thiago Henrique Gomes Panini" userId="cc6a5c77081c362d" providerId="LiveId" clId="{9812D7FA-8AE8-4F48-99A1-0FC54FFAE18D}" dt="2023-07-25T23:42:12.198" v="3" actId="47"/>
          <pc:sldLayoutMkLst>
            <pc:docMk/>
            <pc:sldMasterMk cId="0" sldId="2147483674"/>
            <pc:sldLayoutMk cId="0" sldId="2147483650"/>
          </pc:sldLayoutMkLst>
        </pc:sldLayoutChg>
        <pc:sldLayoutChg chg="del">
          <pc:chgData name="Thiago Henrique Gomes Panini" userId="cc6a5c77081c362d" providerId="LiveId" clId="{9812D7FA-8AE8-4F48-99A1-0FC54FFAE18D}" dt="2023-07-25T23:42:12.198" v="3" actId="47"/>
          <pc:sldLayoutMkLst>
            <pc:docMk/>
            <pc:sldMasterMk cId="0" sldId="2147483674"/>
            <pc:sldLayoutMk cId="0" sldId="2147483651"/>
          </pc:sldLayoutMkLst>
        </pc:sldLayoutChg>
        <pc:sldLayoutChg chg="del">
          <pc:chgData name="Thiago Henrique Gomes Panini" userId="cc6a5c77081c362d" providerId="LiveId" clId="{9812D7FA-8AE8-4F48-99A1-0FC54FFAE18D}" dt="2023-07-25T23:42:12.198" v="3" actId="47"/>
          <pc:sldLayoutMkLst>
            <pc:docMk/>
            <pc:sldMasterMk cId="0" sldId="2147483674"/>
            <pc:sldLayoutMk cId="0" sldId="2147483652"/>
          </pc:sldLayoutMkLst>
        </pc:sldLayoutChg>
        <pc:sldLayoutChg chg="del">
          <pc:chgData name="Thiago Henrique Gomes Panini" userId="cc6a5c77081c362d" providerId="LiveId" clId="{9812D7FA-8AE8-4F48-99A1-0FC54FFAE18D}" dt="2023-07-25T23:42:12.198" v="3" actId="47"/>
          <pc:sldLayoutMkLst>
            <pc:docMk/>
            <pc:sldMasterMk cId="0" sldId="2147483674"/>
            <pc:sldLayoutMk cId="0" sldId="2147483653"/>
          </pc:sldLayoutMkLst>
        </pc:sldLayoutChg>
        <pc:sldLayoutChg chg="del">
          <pc:chgData name="Thiago Henrique Gomes Panini" userId="cc6a5c77081c362d" providerId="LiveId" clId="{9812D7FA-8AE8-4F48-99A1-0FC54FFAE18D}" dt="2023-07-25T23:42:12.198" v="3" actId="47"/>
          <pc:sldLayoutMkLst>
            <pc:docMk/>
            <pc:sldMasterMk cId="0" sldId="2147483674"/>
            <pc:sldLayoutMk cId="0" sldId="2147483655"/>
          </pc:sldLayoutMkLst>
        </pc:sldLayoutChg>
        <pc:sldLayoutChg chg="del">
          <pc:chgData name="Thiago Henrique Gomes Panini" userId="cc6a5c77081c362d" providerId="LiveId" clId="{9812D7FA-8AE8-4F48-99A1-0FC54FFAE18D}" dt="2023-07-25T23:42:12.198" v="3" actId="47"/>
          <pc:sldLayoutMkLst>
            <pc:docMk/>
            <pc:sldMasterMk cId="0" sldId="2147483674"/>
            <pc:sldLayoutMk cId="0" sldId="2147483656"/>
          </pc:sldLayoutMkLst>
        </pc:sldLayoutChg>
        <pc:sldLayoutChg chg="del">
          <pc:chgData name="Thiago Henrique Gomes Panini" userId="cc6a5c77081c362d" providerId="LiveId" clId="{9812D7FA-8AE8-4F48-99A1-0FC54FFAE18D}" dt="2023-07-25T23:42:12.198" v="3" actId="47"/>
          <pc:sldLayoutMkLst>
            <pc:docMk/>
            <pc:sldMasterMk cId="0" sldId="2147483674"/>
            <pc:sldLayoutMk cId="0" sldId="2147483657"/>
          </pc:sldLayoutMkLst>
        </pc:sldLayoutChg>
        <pc:sldLayoutChg chg="del">
          <pc:chgData name="Thiago Henrique Gomes Panini" userId="cc6a5c77081c362d" providerId="LiveId" clId="{9812D7FA-8AE8-4F48-99A1-0FC54FFAE18D}" dt="2023-07-25T23:42:12.198" v="3" actId="47"/>
          <pc:sldLayoutMkLst>
            <pc:docMk/>
            <pc:sldMasterMk cId="0" sldId="2147483674"/>
            <pc:sldLayoutMk cId="0" sldId="2147483661"/>
          </pc:sldLayoutMkLst>
        </pc:sldLayoutChg>
        <pc:sldLayoutChg chg="del">
          <pc:chgData name="Thiago Henrique Gomes Panini" userId="cc6a5c77081c362d" providerId="LiveId" clId="{9812D7FA-8AE8-4F48-99A1-0FC54FFAE18D}" dt="2023-07-25T23:42:12.198" v="3" actId="47"/>
          <pc:sldLayoutMkLst>
            <pc:docMk/>
            <pc:sldMasterMk cId="0" sldId="2147483674"/>
            <pc:sldLayoutMk cId="0" sldId="2147483662"/>
          </pc:sldLayoutMkLst>
        </pc:sldLayoutChg>
        <pc:sldLayoutChg chg="del">
          <pc:chgData name="Thiago Henrique Gomes Panini" userId="cc6a5c77081c362d" providerId="LiveId" clId="{9812D7FA-8AE8-4F48-99A1-0FC54FFAE18D}" dt="2023-07-25T23:42:12.198" v="3" actId="47"/>
          <pc:sldLayoutMkLst>
            <pc:docMk/>
            <pc:sldMasterMk cId="0" sldId="2147483674"/>
            <pc:sldLayoutMk cId="0" sldId="2147483663"/>
          </pc:sldLayoutMkLst>
        </pc:sldLayoutChg>
        <pc:sldLayoutChg chg="del">
          <pc:chgData name="Thiago Henrique Gomes Panini" userId="cc6a5c77081c362d" providerId="LiveId" clId="{9812D7FA-8AE8-4F48-99A1-0FC54FFAE18D}" dt="2023-07-25T23:42:12.198" v="3" actId="47"/>
          <pc:sldLayoutMkLst>
            <pc:docMk/>
            <pc:sldMasterMk cId="0" sldId="2147483674"/>
            <pc:sldLayoutMk cId="0" sldId="2147483664"/>
          </pc:sldLayoutMkLst>
        </pc:sldLayoutChg>
        <pc:sldLayoutChg chg="del">
          <pc:chgData name="Thiago Henrique Gomes Panini" userId="cc6a5c77081c362d" providerId="LiveId" clId="{9812D7FA-8AE8-4F48-99A1-0FC54FFAE18D}" dt="2023-07-25T23:42:12.198" v="3" actId="47"/>
          <pc:sldLayoutMkLst>
            <pc:docMk/>
            <pc:sldMasterMk cId="0" sldId="2147483674"/>
            <pc:sldLayoutMk cId="0" sldId="2147483666"/>
          </pc:sldLayoutMkLst>
        </pc:sldLayoutChg>
        <pc:sldLayoutChg chg="del">
          <pc:chgData name="Thiago Henrique Gomes Panini" userId="cc6a5c77081c362d" providerId="LiveId" clId="{9812D7FA-8AE8-4F48-99A1-0FC54FFAE18D}" dt="2023-07-25T23:42:12.198" v="3" actId="47"/>
          <pc:sldLayoutMkLst>
            <pc:docMk/>
            <pc:sldMasterMk cId="0" sldId="2147483674"/>
            <pc:sldLayoutMk cId="0" sldId="2147483667"/>
          </pc:sldLayoutMkLst>
        </pc:sldLayoutChg>
        <pc:sldLayoutChg chg="del">
          <pc:chgData name="Thiago Henrique Gomes Panini" userId="cc6a5c77081c362d" providerId="LiveId" clId="{9812D7FA-8AE8-4F48-99A1-0FC54FFAE18D}" dt="2023-07-25T23:42:12.198" v="3" actId="47"/>
          <pc:sldLayoutMkLst>
            <pc:docMk/>
            <pc:sldMasterMk cId="0" sldId="2147483674"/>
            <pc:sldLayoutMk cId="0" sldId="2147483669"/>
          </pc:sldLayoutMkLst>
        </pc:sldLayoutChg>
        <pc:sldLayoutChg chg="del">
          <pc:chgData name="Thiago Henrique Gomes Panini" userId="cc6a5c77081c362d" providerId="LiveId" clId="{9812D7FA-8AE8-4F48-99A1-0FC54FFAE18D}" dt="2023-07-25T23:42:12.198" v="3" actId="47"/>
          <pc:sldLayoutMkLst>
            <pc:docMk/>
            <pc:sldMasterMk cId="0" sldId="2147483674"/>
            <pc:sldLayoutMk cId="0" sldId="2147483670"/>
          </pc:sldLayoutMkLst>
        </pc:sldLayoutChg>
        <pc:sldLayoutChg chg="del">
          <pc:chgData name="Thiago Henrique Gomes Panini" userId="cc6a5c77081c362d" providerId="LiveId" clId="{9812D7FA-8AE8-4F48-99A1-0FC54FFAE18D}" dt="2023-07-25T23:42:12.198" v="3" actId="47"/>
          <pc:sldLayoutMkLst>
            <pc:docMk/>
            <pc:sldMasterMk cId="0" sldId="2147483674"/>
            <pc:sldLayoutMk cId="0" sldId="2147483671"/>
          </pc:sldLayoutMkLst>
        </pc:sldLayoutChg>
        <pc:sldLayoutChg chg="del">
          <pc:chgData name="Thiago Henrique Gomes Panini" userId="cc6a5c77081c362d" providerId="LiveId" clId="{9812D7FA-8AE8-4F48-99A1-0FC54FFAE18D}" dt="2023-07-25T23:42:12.198" v="3" actId="47"/>
          <pc:sldLayoutMkLst>
            <pc:docMk/>
            <pc:sldMasterMk cId="0" sldId="2147483674"/>
            <pc:sldLayoutMk cId="0" sldId="2147483672"/>
          </pc:sldLayoutMkLst>
        </pc:sldLayoutChg>
        <pc:sldLayoutChg chg="del">
          <pc:chgData name="Thiago Henrique Gomes Panini" userId="cc6a5c77081c362d" providerId="LiveId" clId="{9812D7FA-8AE8-4F48-99A1-0FC54FFAE18D}" dt="2023-07-25T23:42:12.198" v="3" actId="47"/>
          <pc:sldLayoutMkLst>
            <pc:docMk/>
            <pc:sldMasterMk cId="0" sldId="2147483674"/>
            <pc:sldLayoutMk cId="1686389891" sldId="2147483676"/>
          </pc:sldLayoutMkLst>
        </pc:sldLayoutChg>
      </pc:sldMasterChg>
      <pc:sldMasterChg chg="del delSldLayout">
        <pc:chgData name="Thiago Henrique Gomes Panini" userId="cc6a5c77081c362d" providerId="LiveId" clId="{9812D7FA-8AE8-4F48-99A1-0FC54FFAE18D}" dt="2023-07-25T23:42:12.198" v="3" actId="47"/>
        <pc:sldMasterMkLst>
          <pc:docMk/>
          <pc:sldMasterMk cId="0" sldId="2147483675"/>
        </pc:sldMasterMkLst>
        <pc:sldLayoutChg chg="del">
          <pc:chgData name="Thiago Henrique Gomes Panini" userId="cc6a5c77081c362d" providerId="LiveId" clId="{9812D7FA-8AE8-4F48-99A1-0FC54FFAE18D}" dt="2023-07-25T23:42:12.198" v="3" actId="47"/>
          <pc:sldLayoutMkLst>
            <pc:docMk/>
            <pc:sldMasterMk cId="0" sldId="2147483675"/>
            <pc:sldLayoutMk cId="0" sldId="214748367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6bdca54fc3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6bdca54fc3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8096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6bb4ddd667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6bb4ddd667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76789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6bb4ddd667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6bb4ddd667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7629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6bb4ddd667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6bb4ddd667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92593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g6bdca54fc3_0_1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7" name="Google Shape;1647;g6bdca54fc3_0_1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683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6bb4ddd667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6bb4ddd667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9953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6bb4ddd667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6bb4ddd667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85194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6bb4ddd667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6bb4ddd667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0925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6bb4ddd667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6bb4ddd667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7473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6bb4ddd667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6bb4ddd667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4936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6bb4ddd667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6bb4ddd667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61189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6bb4ddd667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6bb4ddd667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43027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6bb4ddd667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6bb4ddd667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01663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6bb4ddd667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6bb4ddd667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81954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6bdca54fc3_0_267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2" name="Google Shape;2682;g6bdca54fc3_0_267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79538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6bb4ddd667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6bb4ddd667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76091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6bb4ddd667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6bb4ddd667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1868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6bb4ddd667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6bb4ddd667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293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6bb4ddd667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6bb4ddd667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0061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6bb4ddd667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6bb4ddd667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9460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6bb4ddd667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6bb4ddd667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4480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6bb4ddd667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6bb4ddd667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171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6bb4ddd667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6bb4ddd667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61347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3" name="Google Shape;2813;g6bdca54fc3_0_27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4" name="Google Shape;2814;g6bdca54fc3_0_27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4339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974350" y="527325"/>
            <a:ext cx="3769500" cy="291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4800"/>
              <a:buNone/>
              <a:defRPr sz="4800">
                <a:solidFill>
                  <a:srgbClr val="1F1C5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974350" y="3518775"/>
            <a:ext cx="387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876325" y="1458975"/>
            <a:ext cx="4559100" cy="16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876325" y="3087550"/>
            <a:ext cx="297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876325" y="792425"/>
            <a:ext cx="26577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5554975" y="526350"/>
            <a:ext cx="2730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ctrTitle"/>
          </p:nvPr>
        </p:nvSpPr>
        <p:spPr>
          <a:xfrm>
            <a:off x="572003" y="614888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1"/>
          </p:nvPr>
        </p:nvSpPr>
        <p:spPr>
          <a:xfrm>
            <a:off x="572003" y="1013113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ctrTitle" idx="2"/>
          </p:nvPr>
        </p:nvSpPr>
        <p:spPr>
          <a:xfrm>
            <a:off x="572003" y="2055075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3"/>
          </p:nvPr>
        </p:nvSpPr>
        <p:spPr>
          <a:xfrm>
            <a:off x="572003" y="2453300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ctrTitle" idx="4"/>
          </p:nvPr>
        </p:nvSpPr>
        <p:spPr>
          <a:xfrm>
            <a:off x="572003" y="3495275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5"/>
          </p:nvPr>
        </p:nvSpPr>
        <p:spPr>
          <a:xfrm>
            <a:off x="572003" y="3893500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6" hasCustomPrompt="1"/>
          </p:nvPr>
        </p:nvSpPr>
        <p:spPr>
          <a:xfrm>
            <a:off x="3377303" y="739713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7" hasCustomPrompt="1"/>
          </p:nvPr>
        </p:nvSpPr>
        <p:spPr>
          <a:xfrm>
            <a:off x="3377303" y="217665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8" hasCustomPrompt="1"/>
          </p:nvPr>
        </p:nvSpPr>
        <p:spPr>
          <a:xfrm>
            <a:off x="3377303" y="361360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9" hasCustomPrompt="1"/>
          </p:nvPr>
        </p:nvSpPr>
        <p:spPr>
          <a:xfrm>
            <a:off x="4574503" y="739713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13" hasCustomPrompt="1"/>
          </p:nvPr>
        </p:nvSpPr>
        <p:spPr>
          <a:xfrm>
            <a:off x="4574503" y="217665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14" hasCustomPrompt="1"/>
          </p:nvPr>
        </p:nvSpPr>
        <p:spPr>
          <a:xfrm>
            <a:off x="4574503" y="361360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15"/>
          </p:nvPr>
        </p:nvSpPr>
        <p:spPr>
          <a:xfrm>
            <a:off x="5842903" y="614888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6"/>
          </p:nvPr>
        </p:nvSpPr>
        <p:spPr>
          <a:xfrm>
            <a:off x="5842903" y="1013113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17"/>
          </p:nvPr>
        </p:nvSpPr>
        <p:spPr>
          <a:xfrm>
            <a:off x="5842903" y="2055075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8"/>
          </p:nvPr>
        </p:nvSpPr>
        <p:spPr>
          <a:xfrm>
            <a:off x="5842903" y="2453300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ctrTitle" idx="19"/>
          </p:nvPr>
        </p:nvSpPr>
        <p:spPr>
          <a:xfrm>
            <a:off x="5842903" y="3495275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20"/>
          </p:nvPr>
        </p:nvSpPr>
        <p:spPr>
          <a:xfrm>
            <a:off x="5842903" y="3893500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ONE_COLUMN_TEXT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Google Shape;65;p14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5267775" y="2040625"/>
            <a:ext cx="2785200" cy="178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SECTION_HEADER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4288151" y="1458975"/>
            <a:ext cx="3967500" cy="16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1"/>
          </p:nvPr>
        </p:nvSpPr>
        <p:spPr>
          <a:xfrm>
            <a:off x="5277851" y="3087550"/>
            <a:ext cx="297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title" idx="2" hasCustomPrompt="1"/>
          </p:nvPr>
        </p:nvSpPr>
        <p:spPr>
          <a:xfrm>
            <a:off x="5597951" y="792425"/>
            <a:ext cx="26577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SECTION_HEADER_1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2588250" y="1458975"/>
            <a:ext cx="3967500" cy="16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"/>
          </p:nvPr>
        </p:nvSpPr>
        <p:spPr>
          <a:xfrm>
            <a:off x="3083100" y="3087550"/>
            <a:ext cx="297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title" idx="2" hasCustomPrompt="1"/>
          </p:nvPr>
        </p:nvSpPr>
        <p:spPr>
          <a:xfrm>
            <a:off x="3243150" y="792425"/>
            <a:ext cx="26577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8" r:id="rId4"/>
    <p:sldLayoutId id="2147483659" r:id="rId5"/>
    <p:sldLayoutId id="2147483660" r:id="rId6"/>
    <p:sldLayoutId id="2147483665" r:id="rId7"/>
    <p:sldLayoutId id="214748366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hyperlink" Target="https://pypi.org/project/sparksnake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faker.readthedocs.io/en/master/" TargetMode="External"/><Relationship Id="rId5" Type="http://schemas.openxmlformats.org/officeDocument/2006/relationships/hyperlink" Target="https://spark.apache.org/docs/latest/api/python/#:~:text=PySpark%20is%20the%20Python%20API,for%20interactively%20analyzing%20your%20data." TargetMode="External"/><Relationship Id="rId10" Type="http://schemas.openxmlformats.org/officeDocument/2006/relationships/image" Target="../media/image34.png"/><Relationship Id="rId4" Type="http://schemas.openxmlformats.org/officeDocument/2006/relationships/image" Target="../media/image32.png"/><Relationship Id="rId9" Type="http://schemas.openxmlformats.org/officeDocument/2006/relationships/hyperlink" Target="https://github.com/ThiagoPanini/sparksnake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jpeg"/><Relationship Id="rId4" Type="http://schemas.openxmlformats.org/officeDocument/2006/relationships/image" Target="../media/image1.png"/><Relationship Id="rId9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eg"/><Relationship Id="rId11" Type="http://schemas.openxmlformats.org/officeDocument/2006/relationships/image" Target="../media/image19.png"/><Relationship Id="rId5" Type="http://schemas.openxmlformats.org/officeDocument/2006/relationships/image" Target="../media/image13.jpg"/><Relationship Id="rId10" Type="http://schemas.openxmlformats.org/officeDocument/2006/relationships/image" Target="../media/image18.png"/><Relationship Id="rId4" Type="http://schemas.openxmlformats.org/officeDocument/2006/relationships/image" Target="../media/image12.jp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/>
          <p:nvPr/>
        </p:nvSpPr>
        <p:spPr>
          <a:xfrm rot="-7509504">
            <a:off x="5455916" y="207622"/>
            <a:ext cx="5179224" cy="5732711"/>
          </a:xfrm>
          <a:custGeom>
            <a:avLst/>
            <a:gdLst/>
            <a:ahLst/>
            <a:cxnLst/>
            <a:rect l="l" t="t" r="r" b="b"/>
            <a:pathLst>
              <a:path w="26397" h="32076" extrusionOk="0">
                <a:moveTo>
                  <a:pt x="11422" y="1"/>
                </a:moveTo>
                <a:cubicBezTo>
                  <a:pt x="10866" y="1"/>
                  <a:pt x="10274" y="46"/>
                  <a:pt x="9640" y="141"/>
                </a:cubicBezTo>
                <a:cubicBezTo>
                  <a:pt x="5702" y="732"/>
                  <a:pt x="2430" y="3940"/>
                  <a:pt x="1216" y="7734"/>
                </a:cubicBezTo>
                <a:cubicBezTo>
                  <a:pt x="0" y="11528"/>
                  <a:pt x="664" y="15761"/>
                  <a:pt x="2459" y="19317"/>
                </a:cubicBezTo>
                <a:cubicBezTo>
                  <a:pt x="4253" y="22873"/>
                  <a:pt x="7097" y="25808"/>
                  <a:pt x="10241" y="28254"/>
                </a:cubicBezTo>
                <a:cubicBezTo>
                  <a:pt x="12805" y="30251"/>
                  <a:pt x="15774" y="32014"/>
                  <a:pt x="19022" y="32074"/>
                </a:cubicBezTo>
                <a:cubicBezTo>
                  <a:pt x="19066" y="32075"/>
                  <a:pt x="19109" y="32076"/>
                  <a:pt x="19153" y="32076"/>
                </a:cubicBezTo>
                <a:cubicBezTo>
                  <a:pt x="22363" y="32076"/>
                  <a:pt x="25746" y="29895"/>
                  <a:pt x="26096" y="26708"/>
                </a:cubicBezTo>
                <a:cubicBezTo>
                  <a:pt x="26397" y="23957"/>
                  <a:pt x="24516" y="21520"/>
                  <a:pt x="23100" y="19145"/>
                </a:cubicBezTo>
                <a:cubicBezTo>
                  <a:pt x="19506" y="13117"/>
                  <a:pt x="20856" y="1"/>
                  <a:pt x="11422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ctrTitle"/>
          </p:nvPr>
        </p:nvSpPr>
        <p:spPr>
          <a:xfrm>
            <a:off x="4974350" y="527325"/>
            <a:ext cx="3769500" cy="291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S</a:t>
            </a:r>
            <a:r>
              <a:rPr lang="en" dirty="0">
                <a:solidFill>
                  <a:schemeClr val="lt2"/>
                </a:solidFill>
              </a:rPr>
              <a:t>parksnake</a:t>
            </a:r>
            <a:br>
              <a:rPr lang="en" dirty="0">
                <a:solidFill>
                  <a:schemeClr val="lt2"/>
                </a:solidFill>
              </a:rPr>
            </a:br>
            <a:r>
              <a:rPr lang="en" sz="2800" dirty="0">
                <a:solidFill>
                  <a:schemeClr val="lt2"/>
                </a:solidFill>
              </a:rPr>
              <a:t>Python Package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60" name="Google Shape;160;p29"/>
          <p:cNvSpPr txBox="1">
            <a:spLocks noGrp="1"/>
          </p:cNvSpPr>
          <p:nvPr>
            <p:ph type="subTitle" idx="1"/>
          </p:nvPr>
        </p:nvSpPr>
        <p:spPr>
          <a:xfrm>
            <a:off x="4974350" y="3518775"/>
            <a:ext cx="387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Aprimorando o desenvolvimento de aplicações Spark</a:t>
            </a:r>
            <a:endParaRPr dirty="0">
              <a:solidFill>
                <a:schemeClr val="lt2"/>
              </a:solidFill>
            </a:endParaRPr>
          </a:p>
        </p:txBody>
      </p:sp>
      <p:grpSp>
        <p:nvGrpSpPr>
          <p:cNvPr id="161" name="Google Shape;161;p29"/>
          <p:cNvGrpSpPr/>
          <p:nvPr/>
        </p:nvGrpSpPr>
        <p:grpSpPr>
          <a:xfrm>
            <a:off x="196269" y="-35131"/>
            <a:ext cx="4117010" cy="5284424"/>
            <a:chOff x="196269" y="-35131"/>
            <a:chExt cx="4117010" cy="5284424"/>
          </a:xfrm>
        </p:grpSpPr>
        <p:grpSp>
          <p:nvGrpSpPr>
            <p:cNvPr id="162" name="Google Shape;162;p29"/>
            <p:cNvGrpSpPr/>
            <p:nvPr/>
          </p:nvGrpSpPr>
          <p:grpSpPr>
            <a:xfrm>
              <a:off x="196269" y="-35131"/>
              <a:ext cx="4117010" cy="4393434"/>
              <a:chOff x="43869" y="-35131"/>
              <a:chExt cx="4117010" cy="4393434"/>
            </a:xfrm>
          </p:grpSpPr>
          <p:sp>
            <p:nvSpPr>
              <p:cNvPr id="163" name="Google Shape;163;p29"/>
              <p:cNvSpPr/>
              <p:nvPr/>
            </p:nvSpPr>
            <p:spPr>
              <a:xfrm>
                <a:off x="3778000" y="1055743"/>
                <a:ext cx="227152" cy="22569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36" extrusionOk="0">
                    <a:moveTo>
                      <a:pt x="1260" y="1"/>
                    </a:moveTo>
                    <a:cubicBezTo>
                      <a:pt x="788" y="1"/>
                      <a:pt x="361" y="285"/>
                      <a:pt x="181" y="723"/>
                    </a:cubicBezTo>
                    <a:cubicBezTo>
                      <a:pt x="0" y="1158"/>
                      <a:pt x="100" y="1661"/>
                      <a:pt x="434" y="1994"/>
                    </a:cubicBezTo>
                    <a:cubicBezTo>
                      <a:pt x="657" y="2217"/>
                      <a:pt x="956" y="2336"/>
                      <a:pt x="1259" y="2336"/>
                    </a:cubicBezTo>
                    <a:cubicBezTo>
                      <a:pt x="1410" y="2336"/>
                      <a:pt x="1562" y="2307"/>
                      <a:pt x="1707" y="2247"/>
                    </a:cubicBezTo>
                    <a:cubicBezTo>
                      <a:pt x="2143" y="2067"/>
                      <a:pt x="2427" y="1640"/>
                      <a:pt x="2427" y="1168"/>
                    </a:cubicBezTo>
                    <a:cubicBezTo>
                      <a:pt x="2427" y="524"/>
                      <a:pt x="1904" y="1"/>
                      <a:pt x="1260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4" name="Google Shape;164;p29"/>
              <p:cNvGrpSpPr/>
              <p:nvPr/>
            </p:nvGrpSpPr>
            <p:grpSpPr>
              <a:xfrm>
                <a:off x="43869" y="-35131"/>
                <a:ext cx="4117010" cy="4393434"/>
                <a:chOff x="-6861500" y="-774675"/>
                <a:chExt cx="4221275" cy="4504700"/>
              </a:xfrm>
            </p:grpSpPr>
            <p:sp>
              <p:nvSpPr>
                <p:cNvPr id="165" name="Google Shape;165;p29"/>
                <p:cNvSpPr/>
                <p:nvPr/>
              </p:nvSpPr>
              <p:spPr>
                <a:xfrm>
                  <a:off x="-5567850" y="2977775"/>
                  <a:ext cx="2509100" cy="19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64" h="7644" extrusionOk="0">
                      <a:moveTo>
                        <a:pt x="7924" y="0"/>
                      </a:moveTo>
                      <a:lnTo>
                        <a:pt x="1" y="7643"/>
                      </a:lnTo>
                      <a:lnTo>
                        <a:pt x="100364" y="7643"/>
                      </a:lnTo>
                      <a:lnTo>
                        <a:pt x="9244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166;p29"/>
                <p:cNvSpPr/>
                <p:nvPr/>
              </p:nvSpPr>
              <p:spPr>
                <a:xfrm>
                  <a:off x="-5576575" y="2971225"/>
                  <a:ext cx="2526575" cy="20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063" h="8166" extrusionOk="0">
                      <a:moveTo>
                        <a:pt x="92685" y="523"/>
                      </a:moveTo>
                      <a:lnTo>
                        <a:pt x="100069" y="7645"/>
                      </a:lnTo>
                      <a:lnTo>
                        <a:pt x="994" y="7645"/>
                      </a:lnTo>
                      <a:lnTo>
                        <a:pt x="8378" y="523"/>
                      </a:lnTo>
                      <a:close/>
                      <a:moveTo>
                        <a:pt x="8273" y="1"/>
                      </a:moveTo>
                      <a:cubicBezTo>
                        <a:pt x="8206" y="1"/>
                        <a:pt x="8141" y="27"/>
                        <a:pt x="8092" y="75"/>
                      </a:cubicBezTo>
                      <a:lnTo>
                        <a:pt x="170" y="7718"/>
                      </a:lnTo>
                      <a:cubicBezTo>
                        <a:pt x="0" y="7881"/>
                        <a:pt x="115" y="8166"/>
                        <a:pt x="350" y="8166"/>
                      </a:cubicBezTo>
                      <a:lnTo>
                        <a:pt x="100713" y="8166"/>
                      </a:lnTo>
                      <a:cubicBezTo>
                        <a:pt x="100948" y="8166"/>
                        <a:pt x="101063" y="7880"/>
                        <a:pt x="100893" y="7718"/>
                      </a:cubicBezTo>
                      <a:lnTo>
                        <a:pt x="92971" y="75"/>
                      </a:lnTo>
                      <a:cubicBezTo>
                        <a:pt x="92922" y="27"/>
                        <a:pt x="92857" y="1"/>
                        <a:pt x="9279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167;p29"/>
                <p:cNvSpPr/>
                <p:nvPr/>
              </p:nvSpPr>
              <p:spPr>
                <a:xfrm>
                  <a:off x="-5367125" y="2980250"/>
                  <a:ext cx="2029575" cy="14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183" h="5698" extrusionOk="0">
                      <a:moveTo>
                        <a:pt x="40592" y="0"/>
                      </a:moveTo>
                      <a:cubicBezTo>
                        <a:pt x="18173" y="0"/>
                        <a:pt x="0" y="1276"/>
                        <a:pt x="0" y="2849"/>
                      </a:cubicBezTo>
                      <a:cubicBezTo>
                        <a:pt x="0" y="4421"/>
                        <a:pt x="18173" y="5698"/>
                        <a:pt x="40592" y="5698"/>
                      </a:cubicBezTo>
                      <a:cubicBezTo>
                        <a:pt x="63009" y="5698"/>
                        <a:pt x="81183" y="4423"/>
                        <a:pt x="81183" y="2849"/>
                      </a:cubicBezTo>
                      <a:cubicBezTo>
                        <a:pt x="81183" y="1276"/>
                        <a:pt x="63009" y="0"/>
                        <a:pt x="4059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168;p29"/>
                <p:cNvSpPr/>
                <p:nvPr/>
              </p:nvSpPr>
              <p:spPr>
                <a:xfrm>
                  <a:off x="-5567850" y="3168850"/>
                  <a:ext cx="2509100" cy="17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64" h="7086" extrusionOk="0">
                      <a:moveTo>
                        <a:pt x="1" y="0"/>
                      </a:moveTo>
                      <a:lnTo>
                        <a:pt x="1" y="7085"/>
                      </a:lnTo>
                      <a:lnTo>
                        <a:pt x="100364" y="7085"/>
                      </a:lnTo>
                      <a:lnTo>
                        <a:pt x="100364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169;p29"/>
                <p:cNvSpPr/>
                <p:nvPr/>
              </p:nvSpPr>
              <p:spPr>
                <a:xfrm>
                  <a:off x="-5574350" y="3162350"/>
                  <a:ext cx="2522125" cy="19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85" h="7606" extrusionOk="0">
                      <a:moveTo>
                        <a:pt x="100364" y="521"/>
                      </a:moveTo>
                      <a:lnTo>
                        <a:pt x="100364" y="7085"/>
                      </a:lnTo>
                      <a:lnTo>
                        <a:pt x="521" y="7085"/>
                      </a:lnTo>
                      <a:lnTo>
                        <a:pt x="521" y="521"/>
                      </a:lnTo>
                      <a:close/>
                      <a:moveTo>
                        <a:pt x="261" y="0"/>
                      </a:moveTo>
                      <a:cubicBezTo>
                        <a:pt x="117" y="0"/>
                        <a:pt x="1" y="116"/>
                        <a:pt x="1" y="260"/>
                      </a:cubicBezTo>
                      <a:lnTo>
                        <a:pt x="1" y="7345"/>
                      </a:lnTo>
                      <a:cubicBezTo>
                        <a:pt x="1" y="7488"/>
                        <a:pt x="117" y="7606"/>
                        <a:pt x="261" y="7606"/>
                      </a:cubicBezTo>
                      <a:lnTo>
                        <a:pt x="100624" y="7606"/>
                      </a:lnTo>
                      <a:cubicBezTo>
                        <a:pt x="100768" y="7606"/>
                        <a:pt x="100884" y="7488"/>
                        <a:pt x="100884" y="7345"/>
                      </a:cubicBezTo>
                      <a:lnTo>
                        <a:pt x="100884" y="260"/>
                      </a:lnTo>
                      <a:cubicBezTo>
                        <a:pt x="100884" y="116"/>
                        <a:pt x="100768" y="0"/>
                        <a:pt x="10062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170;p29"/>
                <p:cNvSpPr/>
                <p:nvPr/>
              </p:nvSpPr>
              <p:spPr>
                <a:xfrm>
                  <a:off x="-5745350" y="3345975"/>
                  <a:ext cx="2864125" cy="19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565" h="7644" extrusionOk="0">
                      <a:moveTo>
                        <a:pt x="7101" y="0"/>
                      </a:moveTo>
                      <a:lnTo>
                        <a:pt x="0" y="7644"/>
                      </a:lnTo>
                      <a:lnTo>
                        <a:pt x="114565" y="7644"/>
                      </a:lnTo>
                      <a:lnTo>
                        <a:pt x="10746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71;p29"/>
                <p:cNvSpPr/>
                <p:nvPr/>
              </p:nvSpPr>
              <p:spPr>
                <a:xfrm>
                  <a:off x="-5753975" y="3339475"/>
                  <a:ext cx="2881375" cy="2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55" h="8164" extrusionOk="0">
                      <a:moveTo>
                        <a:pt x="107696" y="521"/>
                      </a:moveTo>
                      <a:lnTo>
                        <a:pt x="114313" y="7643"/>
                      </a:lnTo>
                      <a:lnTo>
                        <a:pt x="943" y="7643"/>
                      </a:lnTo>
                      <a:lnTo>
                        <a:pt x="7559" y="521"/>
                      </a:lnTo>
                      <a:close/>
                      <a:moveTo>
                        <a:pt x="7446" y="0"/>
                      </a:moveTo>
                      <a:cubicBezTo>
                        <a:pt x="7373" y="0"/>
                        <a:pt x="7304" y="30"/>
                        <a:pt x="7255" y="84"/>
                      </a:cubicBezTo>
                      <a:lnTo>
                        <a:pt x="155" y="7727"/>
                      </a:lnTo>
                      <a:cubicBezTo>
                        <a:pt x="0" y="7893"/>
                        <a:pt x="119" y="8164"/>
                        <a:pt x="345" y="8164"/>
                      </a:cubicBezTo>
                      <a:lnTo>
                        <a:pt x="114910" y="8164"/>
                      </a:lnTo>
                      <a:cubicBezTo>
                        <a:pt x="115136" y="8164"/>
                        <a:pt x="115255" y="7894"/>
                        <a:pt x="115100" y="7727"/>
                      </a:cubicBezTo>
                      <a:lnTo>
                        <a:pt x="108000" y="84"/>
                      </a:lnTo>
                      <a:cubicBezTo>
                        <a:pt x="107951" y="30"/>
                        <a:pt x="107882" y="0"/>
                        <a:pt x="10780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172;p29"/>
                <p:cNvSpPr/>
                <p:nvPr/>
              </p:nvSpPr>
              <p:spPr>
                <a:xfrm>
                  <a:off x="-5744850" y="3537050"/>
                  <a:ext cx="2863125" cy="18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525" h="7459" extrusionOk="0">
                      <a:moveTo>
                        <a:pt x="1" y="1"/>
                      </a:moveTo>
                      <a:lnTo>
                        <a:pt x="1" y="7459"/>
                      </a:lnTo>
                      <a:lnTo>
                        <a:pt x="114524" y="7459"/>
                      </a:lnTo>
                      <a:lnTo>
                        <a:pt x="114524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173;p29"/>
                <p:cNvSpPr/>
                <p:nvPr/>
              </p:nvSpPr>
              <p:spPr>
                <a:xfrm>
                  <a:off x="-5751350" y="3530550"/>
                  <a:ext cx="2876125" cy="19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045" h="7979" extrusionOk="0">
                      <a:moveTo>
                        <a:pt x="114524" y="521"/>
                      </a:moveTo>
                      <a:lnTo>
                        <a:pt x="114524" y="7458"/>
                      </a:lnTo>
                      <a:lnTo>
                        <a:pt x="521" y="7458"/>
                      </a:lnTo>
                      <a:lnTo>
                        <a:pt x="521" y="521"/>
                      </a:lnTo>
                      <a:close/>
                      <a:moveTo>
                        <a:pt x="261" y="0"/>
                      </a:moveTo>
                      <a:cubicBezTo>
                        <a:pt x="117" y="0"/>
                        <a:pt x="1" y="116"/>
                        <a:pt x="1" y="261"/>
                      </a:cubicBezTo>
                      <a:lnTo>
                        <a:pt x="1" y="7719"/>
                      </a:lnTo>
                      <a:cubicBezTo>
                        <a:pt x="1" y="7861"/>
                        <a:pt x="117" y="7979"/>
                        <a:pt x="261" y="7979"/>
                      </a:cubicBezTo>
                      <a:lnTo>
                        <a:pt x="114784" y="7979"/>
                      </a:lnTo>
                      <a:cubicBezTo>
                        <a:pt x="114928" y="7979"/>
                        <a:pt x="115044" y="7861"/>
                        <a:pt x="115044" y="7719"/>
                      </a:cubicBezTo>
                      <a:lnTo>
                        <a:pt x="115044" y="261"/>
                      </a:lnTo>
                      <a:cubicBezTo>
                        <a:pt x="115044" y="116"/>
                        <a:pt x="114928" y="0"/>
                        <a:pt x="11478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174;p29"/>
                <p:cNvSpPr/>
                <p:nvPr/>
              </p:nvSpPr>
              <p:spPr>
                <a:xfrm>
                  <a:off x="-4347575" y="-413325"/>
                  <a:ext cx="466400" cy="169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56" h="67703" extrusionOk="0">
                      <a:moveTo>
                        <a:pt x="18135" y="0"/>
                      </a:moveTo>
                      <a:lnTo>
                        <a:pt x="18135" y="19792"/>
                      </a:lnTo>
                      <a:lnTo>
                        <a:pt x="0" y="19792"/>
                      </a:lnTo>
                      <a:lnTo>
                        <a:pt x="0" y="67703"/>
                      </a:lnTo>
                      <a:lnTo>
                        <a:pt x="521" y="67703"/>
                      </a:lnTo>
                      <a:lnTo>
                        <a:pt x="521" y="20313"/>
                      </a:lnTo>
                      <a:lnTo>
                        <a:pt x="18655" y="20313"/>
                      </a:lnTo>
                      <a:lnTo>
                        <a:pt x="18655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175;p29"/>
                <p:cNvSpPr/>
                <p:nvPr/>
              </p:nvSpPr>
              <p:spPr>
                <a:xfrm>
                  <a:off x="-4170425" y="-413325"/>
                  <a:ext cx="13050" cy="49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" h="19828" extrusionOk="0">
                      <a:moveTo>
                        <a:pt x="0" y="0"/>
                      </a:moveTo>
                      <a:lnTo>
                        <a:pt x="0" y="19828"/>
                      </a:lnTo>
                      <a:lnTo>
                        <a:pt x="521" y="19828"/>
                      </a:lnTo>
                      <a:lnTo>
                        <a:pt x="521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176;p29"/>
                <p:cNvSpPr/>
                <p:nvPr/>
              </p:nvSpPr>
              <p:spPr>
                <a:xfrm>
                  <a:off x="-6823850" y="1135200"/>
                  <a:ext cx="2414425" cy="33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77" h="13207" extrusionOk="0">
                      <a:moveTo>
                        <a:pt x="1" y="1"/>
                      </a:moveTo>
                      <a:lnTo>
                        <a:pt x="1" y="521"/>
                      </a:lnTo>
                      <a:lnTo>
                        <a:pt x="16928" y="521"/>
                      </a:lnTo>
                      <a:lnTo>
                        <a:pt x="16928" y="13207"/>
                      </a:lnTo>
                      <a:lnTo>
                        <a:pt x="96576" y="13207"/>
                      </a:lnTo>
                      <a:lnTo>
                        <a:pt x="96576" y="12686"/>
                      </a:lnTo>
                      <a:lnTo>
                        <a:pt x="17449" y="12686"/>
                      </a:lnTo>
                      <a:lnTo>
                        <a:pt x="17449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177;p29"/>
                <p:cNvSpPr/>
                <p:nvPr/>
              </p:nvSpPr>
              <p:spPr>
                <a:xfrm>
                  <a:off x="-5009350" y="-730475"/>
                  <a:ext cx="330175" cy="169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7" h="67932" extrusionOk="0">
                      <a:moveTo>
                        <a:pt x="10232" y="1"/>
                      </a:moveTo>
                      <a:lnTo>
                        <a:pt x="10232" y="17747"/>
                      </a:lnTo>
                      <a:lnTo>
                        <a:pt x="1" y="17747"/>
                      </a:lnTo>
                      <a:lnTo>
                        <a:pt x="1" y="29725"/>
                      </a:lnTo>
                      <a:lnTo>
                        <a:pt x="12686" y="29725"/>
                      </a:lnTo>
                      <a:lnTo>
                        <a:pt x="12686" y="67931"/>
                      </a:lnTo>
                      <a:lnTo>
                        <a:pt x="13207" y="67931"/>
                      </a:lnTo>
                      <a:lnTo>
                        <a:pt x="13207" y="29204"/>
                      </a:lnTo>
                      <a:lnTo>
                        <a:pt x="522" y="29204"/>
                      </a:lnTo>
                      <a:lnTo>
                        <a:pt x="522" y="18267"/>
                      </a:lnTo>
                      <a:lnTo>
                        <a:pt x="10752" y="18267"/>
                      </a:lnTo>
                      <a:lnTo>
                        <a:pt x="10752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178;p29"/>
                <p:cNvSpPr/>
                <p:nvPr/>
              </p:nvSpPr>
              <p:spPr>
                <a:xfrm>
                  <a:off x="-3352000" y="-327750"/>
                  <a:ext cx="323675" cy="92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7" h="37091" extrusionOk="0">
                      <a:moveTo>
                        <a:pt x="6957" y="1"/>
                      </a:moveTo>
                      <a:lnTo>
                        <a:pt x="6957" y="11049"/>
                      </a:lnTo>
                      <a:lnTo>
                        <a:pt x="0" y="11049"/>
                      </a:lnTo>
                      <a:lnTo>
                        <a:pt x="0" y="37090"/>
                      </a:lnTo>
                      <a:lnTo>
                        <a:pt x="521" y="37090"/>
                      </a:lnTo>
                      <a:lnTo>
                        <a:pt x="521" y="11569"/>
                      </a:lnTo>
                      <a:lnTo>
                        <a:pt x="7477" y="11569"/>
                      </a:lnTo>
                      <a:lnTo>
                        <a:pt x="7477" y="521"/>
                      </a:lnTo>
                      <a:lnTo>
                        <a:pt x="12947" y="521"/>
                      </a:lnTo>
                      <a:lnTo>
                        <a:pt x="12947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179;p29"/>
                <p:cNvSpPr/>
                <p:nvPr/>
              </p:nvSpPr>
              <p:spPr>
                <a:xfrm>
                  <a:off x="-5602700" y="-454250"/>
                  <a:ext cx="156250" cy="99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0" h="39695" extrusionOk="0">
                      <a:moveTo>
                        <a:pt x="0" y="0"/>
                      </a:moveTo>
                      <a:lnTo>
                        <a:pt x="0" y="14432"/>
                      </a:lnTo>
                      <a:lnTo>
                        <a:pt x="5730" y="20160"/>
                      </a:lnTo>
                      <a:lnTo>
                        <a:pt x="5730" y="39695"/>
                      </a:lnTo>
                      <a:lnTo>
                        <a:pt x="6249" y="39695"/>
                      </a:lnTo>
                      <a:lnTo>
                        <a:pt x="6249" y="19945"/>
                      </a:lnTo>
                      <a:lnTo>
                        <a:pt x="521" y="14216"/>
                      </a:lnTo>
                      <a:lnTo>
                        <a:pt x="521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180;p29"/>
                <p:cNvSpPr/>
                <p:nvPr/>
              </p:nvSpPr>
              <p:spPr>
                <a:xfrm>
                  <a:off x="-6721550" y="603225"/>
                  <a:ext cx="910525" cy="30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21" h="12388" extrusionOk="0">
                      <a:moveTo>
                        <a:pt x="0" y="0"/>
                      </a:moveTo>
                      <a:lnTo>
                        <a:pt x="0" y="521"/>
                      </a:lnTo>
                      <a:lnTo>
                        <a:pt x="21020" y="521"/>
                      </a:lnTo>
                      <a:lnTo>
                        <a:pt x="21020" y="12388"/>
                      </a:lnTo>
                      <a:lnTo>
                        <a:pt x="36421" y="12388"/>
                      </a:lnTo>
                      <a:lnTo>
                        <a:pt x="36421" y="11867"/>
                      </a:lnTo>
                      <a:lnTo>
                        <a:pt x="21540" y="11867"/>
                      </a:lnTo>
                      <a:lnTo>
                        <a:pt x="21540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29"/>
                <p:cNvSpPr/>
                <p:nvPr/>
              </p:nvSpPr>
              <p:spPr>
                <a:xfrm>
                  <a:off x="-6138425" y="2512600"/>
                  <a:ext cx="681750" cy="56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70" h="22768" extrusionOk="0">
                      <a:moveTo>
                        <a:pt x="26750" y="1"/>
                      </a:moveTo>
                      <a:lnTo>
                        <a:pt x="26750" y="10379"/>
                      </a:lnTo>
                      <a:lnTo>
                        <a:pt x="19792" y="10379"/>
                      </a:lnTo>
                      <a:lnTo>
                        <a:pt x="19792" y="22247"/>
                      </a:lnTo>
                      <a:lnTo>
                        <a:pt x="1" y="22247"/>
                      </a:lnTo>
                      <a:lnTo>
                        <a:pt x="1" y="22768"/>
                      </a:lnTo>
                      <a:lnTo>
                        <a:pt x="20313" y="22768"/>
                      </a:lnTo>
                      <a:lnTo>
                        <a:pt x="20313" y="10900"/>
                      </a:lnTo>
                      <a:lnTo>
                        <a:pt x="27269" y="10900"/>
                      </a:lnTo>
                      <a:lnTo>
                        <a:pt x="27269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29"/>
                <p:cNvSpPr/>
                <p:nvPr/>
              </p:nvSpPr>
              <p:spPr>
                <a:xfrm>
                  <a:off x="-3556625" y="2553500"/>
                  <a:ext cx="865900" cy="40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36" h="16221" extrusionOk="0">
                      <a:moveTo>
                        <a:pt x="1" y="0"/>
                      </a:moveTo>
                      <a:lnTo>
                        <a:pt x="1" y="11310"/>
                      </a:lnTo>
                      <a:lnTo>
                        <a:pt x="16481" y="11310"/>
                      </a:lnTo>
                      <a:lnTo>
                        <a:pt x="16481" y="6809"/>
                      </a:lnTo>
                      <a:lnTo>
                        <a:pt x="20462" y="6809"/>
                      </a:lnTo>
                      <a:lnTo>
                        <a:pt x="20462" y="16220"/>
                      </a:lnTo>
                      <a:lnTo>
                        <a:pt x="34636" y="16220"/>
                      </a:lnTo>
                      <a:lnTo>
                        <a:pt x="34636" y="15700"/>
                      </a:lnTo>
                      <a:lnTo>
                        <a:pt x="20983" y="15700"/>
                      </a:lnTo>
                      <a:lnTo>
                        <a:pt x="20983" y="6289"/>
                      </a:lnTo>
                      <a:lnTo>
                        <a:pt x="15960" y="6289"/>
                      </a:lnTo>
                      <a:lnTo>
                        <a:pt x="15960" y="10790"/>
                      </a:lnTo>
                      <a:lnTo>
                        <a:pt x="521" y="10790"/>
                      </a:lnTo>
                      <a:lnTo>
                        <a:pt x="521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29"/>
                <p:cNvSpPr/>
                <p:nvPr/>
              </p:nvSpPr>
              <p:spPr>
                <a:xfrm>
                  <a:off x="-3919200" y="-442500"/>
                  <a:ext cx="607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6" extrusionOk="0">
                      <a:moveTo>
                        <a:pt x="1260" y="0"/>
                      </a:moveTo>
                      <a:cubicBezTo>
                        <a:pt x="788" y="0"/>
                        <a:pt x="363" y="285"/>
                        <a:pt x="181" y="720"/>
                      </a:cubicBezTo>
                      <a:cubicBezTo>
                        <a:pt x="1" y="1156"/>
                        <a:pt x="101" y="1659"/>
                        <a:pt x="434" y="1993"/>
                      </a:cubicBezTo>
                      <a:cubicBezTo>
                        <a:pt x="658" y="2217"/>
                        <a:pt x="956" y="2335"/>
                        <a:pt x="1260" y="2335"/>
                      </a:cubicBezTo>
                      <a:cubicBezTo>
                        <a:pt x="1411" y="2335"/>
                        <a:pt x="1562" y="2306"/>
                        <a:pt x="1707" y="2246"/>
                      </a:cubicBezTo>
                      <a:cubicBezTo>
                        <a:pt x="2143" y="2066"/>
                        <a:pt x="2427" y="1640"/>
                        <a:pt x="2427" y="1167"/>
                      </a:cubicBezTo>
                      <a:cubicBezTo>
                        <a:pt x="2427" y="523"/>
                        <a:pt x="1905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29"/>
                <p:cNvSpPr/>
                <p:nvPr/>
              </p:nvSpPr>
              <p:spPr>
                <a:xfrm>
                  <a:off x="-3926225" y="-449025"/>
                  <a:ext cx="74225" cy="7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6" extrusionOk="0">
                      <a:moveTo>
                        <a:pt x="1541" y="521"/>
                      </a:moveTo>
                      <a:lnTo>
                        <a:pt x="1541" y="523"/>
                      </a:lnTo>
                      <a:cubicBezTo>
                        <a:pt x="2042" y="523"/>
                        <a:pt x="2448" y="928"/>
                        <a:pt x="2448" y="1428"/>
                      </a:cubicBezTo>
                      <a:cubicBezTo>
                        <a:pt x="2448" y="1795"/>
                        <a:pt x="2228" y="2126"/>
                        <a:pt x="1888" y="2266"/>
                      </a:cubicBezTo>
                      <a:cubicBezTo>
                        <a:pt x="1776" y="2313"/>
                        <a:pt x="1658" y="2335"/>
                        <a:pt x="1541" y="2335"/>
                      </a:cubicBezTo>
                      <a:cubicBezTo>
                        <a:pt x="1305" y="2335"/>
                        <a:pt x="1072" y="2243"/>
                        <a:pt x="899" y="2070"/>
                      </a:cubicBezTo>
                      <a:cubicBezTo>
                        <a:pt x="640" y="1811"/>
                        <a:pt x="563" y="1420"/>
                        <a:pt x="703" y="1081"/>
                      </a:cubicBezTo>
                      <a:cubicBezTo>
                        <a:pt x="843" y="743"/>
                        <a:pt x="1174" y="521"/>
                        <a:pt x="1541" y="521"/>
                      </a:cubicBezTo>
                      <a:close/>
                      <a:moveTo>
                        <a:pt x="1541" y="1"/>
                      </a:moveTo>
                      <a:cubicBezTo>
                        <a:pt x="1169" y="1"/>
                        <a:pt x="804" y="146"/>
                        <a:pt x="531" y="418"/>
                      </a:cubicBezTo>
                      <a:cubicBezTo>
                        <a:pt x="123" y="828"/>
                        <a:pt x="1" y="1442"/>
                        <a:pt x="222" y="1974"/>
                      </a:cubicBezTo>
                      <a:cubicBezTo>
                        <a:pt x="443" y="2508"/>
                        <a:pt x="963" y="2856"/>
                        <a:pt x="1541" y="2856"/>
                      </a:cubicBezTo>
                      <a:cubicBezTo>
                        <a:pt x="2329" y="2855"/>
                        <a:pt x="2967" y="2217"/>
                        <a:pt x="2969" y="1428"/>
                      </a:cubicBezTo>
                      <a:cubicBezTo>
                        <a:pt x="2969" y="851"/>
                        <a:pt x="2621" y="330"/>
                        <a:pt x="2087" y="110"/>
                      </a:cubicBezTo>
                      <a:cubicBezTo>
                        <a:pt x="1910" y="36"/>
                        <a:pt x="1725" y="1"/>
                        <a:pt x="154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29"/>
                <p:cNvSpPr/>
                <p:nvPr/>
              </p:nvSpPr>
              <p:spPr>
                <a:xfrm>
                  <a:off x="-4194325" y="-442500"/>
                  <a:ext cx="607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6" extrusionOk="0">
                      <a:moveTo>
                        <a:pt x="1260" y="0"/>
                      </a:moveTo>
                      <a:cubicBezTo>
                        <a:pt x="788" y="0"/>
                        <a:pt x="363" y="285"/>
                        <a:pt x="181" y="720"/>
                      </a:cubicBezTo>
                      <a:cubicBezTo>
                        <a:pt x="1" y="1156"/>
                        <a:pt x="101" y="1659"/>
                        <a:pt x="434" y="1993"/>
                      </a:cubicBezTo>
                      <a:cubicBezTo>
                        <a:pt x="658" y="2217"/>
                        <a:pt x="957" y="2335"/>
                        <a:pt x="1260" y="2335"/>
                      </a:cubicBezTo>
                      <a:cubicBezTo>
                        <a:pt x="1411" y="2335"/>
                        <a:pt x="1563" y="2306"/>
                        <a:pt x="1707" y="2246"/>
                      </a:cubicBezTo>
                      <a:cubicBezTo>
                        <a:pt x="2143" y="2066"/>
                        <a:pt x="2428" y="1640"/>
                        <a:pt x="2428" y="1167"/>
                      </a:cubicBezTo>
                      <a:cubicBezTo>
                        <a:pt x="2428" y="523"/>
                        <a:pt x="1906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29"/>
                <p:cNvSpPr/>
                <p:nvPr/>
              </p:nvSpPr>
              <p:spPr>
                <a:xfrm>
                  <a:off x="-4201325" y="-449025"/>
                  <a:ext cx="74200" cy="7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8" h="2856" extrusionOk="0">
                      <a:moveTo>
                        <a:pt x="1540" y="521"/>
                      </a:moveTo>
                      <a:lnTo>
                        <a:pt x="1540" y="523"/>
                      </a:lnTo>
                      <a:cubicBezTo>
                        <a:pt x="2042" y="523"/>
                        <a:pt x="2447" y="928"/>
                        <a:pt x="2447" y="1428"/>
                      </a:cubicBezTo>
                      <a:cubicBezTo>
                        <a:pt x="2447" y="1795"/>
                        <a:pt x="2227" y="2126"/>
                        <a:pt x="1888" y="2266"/>
                      </a:cubicBezTo>
                      <a:cubicBezTo>
                        <a:pt x="1775" y="2313"/>
                        <a:pt x="1658" y="2335"/>
                        <a:pt x="1541" y="2335"/>
                      </a:cubicBezTo>
                      <a:cubicBezTo>
                        <a:pt x="1305" y="2335"/>
                        <a:pt x="1073" y="2243"/>
                        <a:pt x="898" y="2070"/>
                      </a:cubicBezTo>
                      <a:cubicBezTo>
                        <a:pt x="639" y="1811"/>
                        <a:pt x="562" y="1420"/>
                        <a:pt x="702" y="1081"/>
                      </a:cubicBezTo>
                      <a:cubicBezTo>
                        <a:pt x="843" y="743"/>
                        <a:pt x="1173" y="521"/>
                        <a:pt x="1540" y="521"/>
                      </a:cubicBezTo>
                      <a:close/>
                      <a:moveTo>
                        <a:pt x="1541" y="1"/>
                      </a:moveTo>
                      <a:cubicBezTo>
                        <a:pt x="1169" y="1"/>
                        <a:pt x="804" y="146"/>
                        <a:pt x="530" y="418"/>
                      </a:cubicBezTo>
                      <a:cubicBezTo>
                        <a:pt x="122" y="828"/>
                        <a:pt x="0" y="1442"/>
                        <a:pt x="222" y="1974"/>
                      </a:cubicBezTo>
                      <a:cubicBezTo>
                        <a:pt x="442" y="2508"/>
                        <a:pt x="963" y="2856"/>
                        <a:pt x="1540" y="2856"/>
                      </a:cubicBezTo>
                      <a:cubicBezTo>
                        <a:pt x="2329" y="2855"/>
                        <a:pt x="2967" y="2217"/>
                        <a:pt x="2968" y="1428"/>
                      </a:cubicBezTo>
                      <a:cubicBezTo>
                        <a:pt x="2968" y="851"/>
                        <a:pt x="2620" y="330"/>
                        <a:pt x="2088" y="110"/>
                      </a:cubicBezTo>
                      <a:cubicBezTo>
                        <a:pt x="1911" y="36"/>
                        <a:pt x="1725" y="1"/>
                        <a:pt x="154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29"/>
                <p:cNvSpPr/>
                <p:nvPr/>
              </p:nvSpPr>
              <p:spPr>
                <a:xfrm>
                  <a:off x="-4778350" y="-768150"/>
                  <a:ext cx="60675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7" h="2336" extrusionOk="0">
                      <a:moveTo>
                        <a:pt x="1259" y="0"/>
                      </a:moveTo>
                      <a:cubicBezTo>
                        <a:pt x="787" y="0"/>
                        <a:pt x="361" y="285"/>
                        <a:pt x="180" y="721"/>
                      </a:cubicBezTo>
                      <a:cubicBezTo>
                        <a:pt x="0" y="1157"/>
                        <a:pt x="99" y="1659"/>
                        <a:pt x="434" y="1993"/>
                      </a:cubicBezTo>
                      <a:cubicBezTo>
                        <a:pt x="657" y="2217"/>
                        <a:pt x="955" y="2335"/>
                        <a:pt x="1259" y="2335"/>
                      </a:cubicBezTo>
                      <a:cubicBezTo>
                        <a:pt x="1410" y="2335"/>
                        <a:pt x="1561" y="2306"/>
                        <a:pt x="1706" y="2247"/>
                      </a:cubicBezTo>
                      <a:cubicBezTo>
                        <a:pt x="2142" y="2066"/>
                        <a:pt x="2427" y="1640"/>
                        <a:pt x="2427" y="1168"/>
                      </a:cubicBezTo>
                      <a:cubicBezTo>
                        <a:pt x="2427" y="523"/>
                        <a:pt x="1904" y="0"/>
                        <a:pt x="12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188;p29"/>
                <p:cNvSpPr/>
                <p:nvPr/>
              </p:nvSpPr>
              <p:spPr>
                <a:xfrm>
                  <a:off x="-4785375" y="-774675"/>
                  <a:ext cx="74225" cy="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7" extrusionOk="0">
                      <a:moveTo>
                        <a:pt x="1540" y="522"/>
                      </a:moveTo>
                      <a:cubicBezTo>
                        <a:pt x="2040" y="522"/>
                        <a:pt x="2447" y="927"/>
                        <a:pt x="2447" y="1429"/>
                      </a:cubicBezTo>
                      <a:cubicBezTo>
                        <a:pt x="2447" y="1796"/>
                        <a:pt x="2226" y="2126"/>
                        <a:pt x="1887" y="2267"/>
                      </a:cubicBezTo>
                      <a:cubicBezTo>
                        <a:pt x="1775" y="2313"/>
                        <a:pt x="1657" y="2336"/>
                        <a:pt x="1540" y="2336"/>
                      </a:cubicBezTo>
                      <a:cubicBezTo>
                        <a:pt x="1304" y="2336"/>
                        <a:pt x="1072" y="2244"/>
                        <a:pt x="899" y="2070"/>
                      </a:cubicBezTo>
                      <a:cubicBezTo>
                        <a:pt x="639" y="1811"/>
                        <a:pt x="562" y="1420"/>
                        <a:pt x="702" y="1081"/>
                      </a:cubicBezTo>
                      <a:cubicBezTo>
                        <a:pt x="843" y="742"/>
                        <a:pt x="1173" y="522"/>
                        <a:pt x="1540" y="522"/>
                      </a:cubicBezTo>
                      <a:close/>
                      <a:moveTo>
                        <a:pt x="1540" y="1"/>
                      </a:moveTo>
                      <a:cubicBezTo>
                        <a:pt x="1168" y="1"/>
                        <a:pt x="803" y="146"/>
                        <a:pt x="530" y="419"/>
                      </a:cubicBezTo>
                      <a:cubicBezTo>
                        <a:pt x="122" y="827"/>
                        <a:pt x="0" y="1442"/>
                        <a:pt x="220" y="1975"/>
                      </a:cubicBezTo>
                      <a:cubicBezTo>
                        <a:pt x="442" y="2509"/>
                        <a:pt x="963" y="2856"/>
                        <a:pt x="1540" y="2856"/>
                      </a:cubicBezTo>
                      <a:cubicBezTo>
                        <a:pt x="2329" y="2856"/>
                        <a:pt x="2967" y="2217"/>
                        <a:pt x="2968" y="1429"/>
                      </a:cubicBezTo>
                      <a:cubicBezTo>
                        <a:pt x="2968" y="851"/>
                        <a:pt x="2621" y="330"/>
                        <a:pt x="2086" y="110"/>
                      </a:cubicBezTo>
                      <a:cubicBezTo>
                        <a:pt x="1909" y="37"/>
                        <a:pt x="1724" y="1"/>
                        <a:pt x="154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189;p29"/>
                <p:cNvSpPr/>
                <p:nvPr/>
              </p:nvSpPr>
              <p:spPr>
                <a:xfrm>
                  <a:off x="-5627475" y="-498225"/>
                  <a:ext cx="60700" cy="5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7" extrusionOk="0">
                      <a:moveTo>
                        <a:pt x="1260" y="1"/>
                      </a:moveTo>
                      <a:cubicBezTo>
                        <a:pt x="788" y="1"/>
                        <a:pt x="361" y="286"/>
                        <a:pt x="181" y="721"/>
                      </a:cubicBezTo>
                      <a:cubicBezTo>
                        <a:pt x="1" y="1157"/>
                        <a:pt x="100" y="1660"/>
                        <a:pt x="434" y="1994"/>
                      </a:cubicBezTo>
                      <a:cubicBezTo>
                        <a:pt x="657" y="2218"/>
                        <a:pt x="956" y="2336"/>
                        <a:pt x="1260" y="2336"/>
                      </a:cubicBezTo>
                      <a:cubicBezTo>
                        <a:pt x="1411" y="2336"/>
                        <a:pt x="1562" y="2307"/>
                        <a:pt x="1707" y="2247"/>
                      </a:cubicBezTo>
                      <a:cubicBezTo>
                        <a:pt x="2143" y="2067"/>
                        <a:pt x="2427" y="1641"/>
                        <a:pt x="2427" y="1168"/>
                      </a:cubicBezTo>
                      <a:cubicBezTo>
                        <a:pt x="2427" y="524"/>
                        <a:pt x="1904" y="1"/>
                        <a:pt x="126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29"/>
                <p:cNvSpPr/>
                <p:nvPr/>
              </p:nvSpPr>
              <p:spPr>
                <a:xfrm>
                  <a:off x="-5634475" y="-504725"/>
                  <a:ext cx="74225" cy="7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6" extrusionOk="0">
                      <a:moveTo>
                        <a:pt x="1540" y="521"/>
                      </a:moveTo>
                      <a:cubicBezTo>
                        <a:pt x="2041" y="523"/>
                        <a:pt x="2447" y="928"/>
                        <a:pt x="2448" y="1428"/>
                      </a:cubicBezTo>
                      <a:cubicBezTo>
                        <a:pt x="2448" y="1795"/>
                        <a:pt x="2226" y="2126"/>
                        <a:pt x="1887" y="2266"/>
                      </a:cubicBezTo>
                      <a:cubicBezTo>
                        <a:pt x="1775" y="2313"/>
                        <a:pt x="1657" y="2335"/>
                        <a:pt x="1540" y="2335"/>
                      </a:cubicBezTo>
                      <a:cubicBezTo>
                        <a:pt x="1304" y="2335"/>
                        <a:pt x="1073" y="2243"/>
                        <a:pt x="899" y="2070"/>
                      </a:cubicBezTo>
                      <a:cubicBezTo>
                        <a:pt x="640" y="1810"/>
                        <a:pt x="561" y="1420"/>
                        <a:pt x="702" y="1081"/>
                      </a:cubicBezTo>
                      <a:cubicBezTo>
                        <a:pt x="842" y="742"/>
                        <a:pt x="1173" y="521"/>
                        <a:pt x="1540" y="521"/>
                      </a:cubicBezTo>
                      <a:close/>
                      <a:moveTo>
                        <a:pt x="1540" y="0"/>
                      </a:moveTo>
                      <a:cubicBezTo>
                        <a:pt x="1169" y="0"/>
                        <a:pt x="804" y="146"/>
                        <a:pt x="531" y="418"/>
                      </a:cubicBezTo>
                      <a:cubicBezTo>
                        <a:pt x="122" y="826"/>
                        <a:pt x="1" y="1440"/>
                        <a:pt x="221" y="1974"/>
                      </a:cubicBezTo>
                      <a:cubicBezTo>
                        <a:pt x="442" y="2508"/>
                        <a:pt x="962" y="2856"/>
                        <a:pt x="1540" y="2856"/>
                      </a:cubicBezTo>
                      <a:cubicBezTo>
                        <a:pt x="2328" y="2855"/>
                        <a:pt x="2967" y="2217"/>
                        <a:pt x="2969" y="1428"/>
                      </a:cubicBezTo>
                      <a:cubicBezTo>
                        <a:pt x="2969" y="851"/>
                        <a:pt x="2620" y="330"/>
                        <a:pt x="2087" y="110"/>
                      </a:cubicBezTo>
                      <a:cubicBezTo>
                        <a:pt x="1910" y="36"/>
                        <a:pt x="1724" y="0"/>
                        <a:pt x="154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191;p29"/>
                <p:cNvSpPr/>
                <p:nvPr/>
              </p:nvSpPr>
              <p:spPr>
                <a:xfrm>
                  <a:off x="-6753025" y="580550"/>
                  <a:ext cx="60675" cy="5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7" h="2335" extrusionOk="0">
                      <a:moveTo>
                        <a:pt x="1259" y="0"/>
                      </a:moveTo>
                      <a:cubicBezTo>
                        <a:pt x="787" y="0"/>
                        <a:pt x="362" y="285"/>
                        <a:pt x="182" y="721"/>
                      </a:cubicBezTo>
                      <a:cubicBezTo>
                        <a:pt x="0" y="1157"/>
                        <a:pt x="101" y="1659"/>
                        <a:pt x="435" y="1992"/>
                      </a:cubicBezTo>
                      <a:cubicBezTo>
                        <a:pt x="657" y="2216"/>
                        <a:pt x="956" y="2335"/>
                        <a:pt x="1260" y="2335"/>
                      </a:cubicBezTo>
                      <a:cubicBezTo>
                        <a:pt x="1410" y="2335"/>
                        <a:pt x="1562" y="2306"/>
                        <a:pt x="1706" y="2245"/>
                      </a:cubicBezTo>
                      <a:cubicBezTo>
                        <a:pt x="2142" y="2065"/>
                        <a:pt x="2427" y="1640"/>
                        <a:pt x="2427" y="1168"/>
                      </a:cubicBezTo>
                      <a:cubicBezTo>
                        <a:pt x="2427" y="522"/>
                        <a:pt x="1905" y="0"/>
                        <a:pt x="12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192;p29"/>
                <p:cNvSpPr/>
                <p:nvPr/>
              </p:nvSpPr>
              <p:spPr>
                <a:xfrm>
                  <a:off x="-6760050" y="574025"/>
                  <a:ext cx="74225" cy="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7" extrusionOk="0">
                      <a:moveTo>
                        <a:pt x="1540" y="522"/>
                      </a:moveTo>
                      <a:cubicBezTo>
                        <a:pt x="2042" y="522"/>
                        <a:pt x="2447" y="927"/>
                        <a:pt x="2447" y="1429"/>
                      </a:cubicBezTo>
                      <a:cubicBezTo>
                        <a:pt x="2447" y="1796"/>
                        <a:pt x="2227" y="2126"/>
                        <a:pt x="1888" y="2267"/>
                      </a:cubicBezTo>
                      <a:cubicBezTo>
                        <a:pt x="1776" y="2313"/>
                        <a:pt x="1658" y="2336"/>
                        <a:pt x="1541" y="2336"/>
                      </a:cubicBezTo>
                      <a:cubicBezTo>
                        <a:pt x="1305" y="2336"/>
                        <a:pt x="1073" y="2243"/>
                        <a:pt x="899" y="2069"/>
                      </a:cubicBezTo>
                      <a:cubicBezTo>
                        <a:pt x="639" y="1810"/>
                        <a:pt x="562" y="1420"/>
                        <a:pt x="702" y="1081"/>
                      </a:cubicBezTo>
                      <a:cubicBezTo>
                        <a:pt x="843" y="742"/>
                        <a:pt x="1173" y="522"/>
                        <a:pt x="1540" y="522"/>
                      </a:cubicBezTo>
                      <a:close/>
                      <a:moveTo>
                        <a:pt x="1542" y="1"/>
                      </a:moveTo>
                      <a:cubicBezTo>
                        <a:pt x="1170" y="1"/>
                        <a:pt x="804" y="146"/>
                        <a:pt x="530" y="419"/>
                      </a:cubicBezTo>
                      <a:cubicBezTo>
                        <a:pt x="122" y="827"/>
                        <a:pt x="0" y="1441"/>
                        <a:pt x="222" y="1975"/>
                      </a:cubicBezTo>
                      <a:cubicBezTo>
                        <a:pt x="442" y="2509"/>
                        <a:pt x="963" y="2856"/>
                        <a:pt x="1540" y="2856"/>
                      </a:cubicBezTo>
                      <a:cubicBezTo>
                        <a:pt x="2329" y="2855"/>
                        <a:pt x="2967" y="2217"/>
                        <a:pt x="2968" y="1429"/>
                      </a:cubicBezTo>
                      <a:cubicBezTo>
                        <a:pt x="2968" y="851"/>
                        <a:pt x="2621" y="330"/>
                        <a:pt x="2086" y="109"/>
                      </a:cubicBezTo>
                      <a:cubicBezTo>
                        <a:pt x="1910" y="36"/>
                        <a:pt x="1725" y="1"/>
                        <a:pt x="15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193;p29"/>
                <p:cNvSpPr/>
                <p:nvPr/>
              </p:nvSpPr>
              <p:spPr>
                <a:xfrm>
                  <a:off x="-6854475" y="1111650"/>
                  <a:ext cx="60675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7" h="2336" extrusionOk="0">
                      <a:moveTo>
                        <a:pt x="1260" y="0"/>
                      </a:moveTo>
                      <a:cubicBezTo>
                        <a:pt x="787" y="0"/>
                        <a:pt x="362" y="285"/>
                        <a:pt x="181" y="721"/>
                      </a:cubicBezTo>
                      <a:cubicBezTo>
                        <a:pt x="0" y="1157"/>
                        <a:pt x="101" y="1659"/>
                        <a:pt x="434" y="1994"/>
                      </a:cubicBezTo>
                      <a:cubicBezTo>
                        <a:pt x="658" y="2217"/>
                        <a:pt x="957" y="2335"/>
                        <a:pt x="1261" y="2335"/>
                      </a:cubicBezTo>
                      <a:cubicBezTo>
                        <a:pt x="1411" y="2335"/>
                        <a:pt x="1562" y="2306"/>
                        <a:pt x="1706" y="2247"/>
                      </a:cubicBezTo>
                      <a:cubicBezTo>
                        <a:pt x="2142" y="2066"/>
                        <a:pt x="2427" y="1640"/>
                        <a:pt x="2427" y="1168"/>
                      </a:cubicBezTo>
                      <a:cubicBezTo>
                        <a:pt x="2427" y="522"/>
                        <a:pt x="1905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194;p29"/>
                <p:cNvSpPr/>
                <p:nvPr/>
              </p:nvSpPr>
              <p:spPr>
                <a:xfrm>
                  <a:off x="-6861500" y="1105125"/>
                  <a:ext cx="74250" cy="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0" h="2857" extrusionOk="0">
                      <a:moveTo>
                        <a:pt x="1541" y="521"/>
                      </a:moveTo>
                      <a:cubicBezTo>
                        <a:pt x="2042" y="521"/>
                        <a:pt x="2448" y="927"/>
                        <a:pt x="2448" y="1429"/>
                      </a:cubicBezTo>
                      <a:cubicBezTo>
                        <a:pt x="2448" y="1796"/>
                        <a:pt x="2227" y="2126"/>
                        <a:pt x="1888" y="2267"/>
                      </a:cubicBezTo>
                      <a:cubicBezTo>
                        <a:pt x="1776" y="2313"/>
                        <a:pt x="1659" y="2336"/>
                        <a:pt x="1542" y="2336"/>
                      </a:cubicBezTo>
                      <a:cubicBezTo>
                        <a:pt x="1306" y="2336"/>
                        <a:pt x="1073" y="2243"/>
                        <a:pt x="899" y="2069"/>
                      </a:cubicBezTo>
                      <a:cubicBezTo>
                        <a:pt x="640" y="1810"/>
                        <a:pt x="562" y="1420"/>
                        <a:pt x="703" y="1081"/>
                      </a:cubicBezTo>
                      <a:cubicBezTo>
                        <a:pt x="843" y="742"/>
                        <a:pt x="1174" y="521"/>
                        <a:pt x="1541" y="521"/>
                      </a:cubicBezTo>
                      <a:close/>
                      <a:moveTo>
                        <a:pt x="1541" y="0"/>
                      </a:moveTo>
                      <a:cubicBezTo>
                        <a:pt x="1170" y="0"/>
                        <a:pt x="805" y="145"/>
                        <a:pt x="532" y="419"/>
                      </a:cubicBezTo>
                      <a:cubicBezTo>
                        <a:pt x="123" y="827"/>
                        <a:pt x="0" y="1441"/>
                        <a:pt x="222" y="1975"/>
                      </a:cubicBezTo>
                      <a:cubicBezTo>
                        <a:pt x="442" y="2508"/>
                        <a:pt x="963" y="2856"/>
                        <a:pt x="1541" y="2856"/>
                      </a:cubicBezTo>
                      <a:cubicBezTo>
                        <a:pt x="2329" y="2855"/>
                        <a:pt x="2967" y="2217"/>
                        <a:pt x="2968" y="1429"/>
                      </a:cubicBezTo>
                      <a:cubicBezTo>
                        <a:pt x="2970" y="851"/>
                        <a:pt x="2621" y="330"/>
                        <a:pt x="2088" y="109"/>
                      </a:cubicBezTo>
                      <a:cubicBezTo>
                        <a:pt x="1911" y="36"/>
                        <a:pt x="1725" y="0"/>
                        <a:pt x="154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195;p29"/>
                <p:cNvSpPr/>
                <p:nvPr/>
              </p:nvSpPr>
              <p:spPr>
                <a:xfrm>
                  <a:off x="-6167350" y="3040500"/>
                  <a:ext cx="60675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7" h="2336" extrusionOk="0">
                      <a:moveTo>
                        <a:pt x="1260" y="0"/>
                      </a:moveTo>
                      <a:cubicBezTo>
                        <a:pt x="787" y="0"/>
                        <a:pt x="362" y="285"/>
                        <a:pt x="182" y="721"/>
                      </a:cubicBezTo>
                      <a:cubicBezTo>
                        <a:pt x="0" y="1158"/>
                        <a:pt x="101" y="1659"/>
                        <a:pt x="435" y="1993"/>
                      </a:cubicBezTo>
                      <a:cubicBezTo>
                        <a:pt x="658" y="2217"/>
                        <a:pt x="956" y="2335"/>
                        <a:pt x="1260" y="2335"/>
                      </a:cubicBezTo>
                      <a:cubicBezTo>
                        <a:pt x="1410" y="2335"/>
                        <a:pt x="1562" y="2306"/>
                        <a:pt x="1706" y="2246"/>
                      </a:cubicBezTo>
                      <a:cubicBezTo>
                        <a:pt x="2142" y="2066"/>
                        <a:pt x="2427" y="1640"/>
                        <a:pt x="2427" y="1167"/>
                      </a:cubicBezTo>
                      <a:cubicBezTo>
                        <a:pt x="2427" y="523"/>
                        <a:pt x="1905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196;p29"/>
                <p:cNvSpPr/>
                <p:nvPr/>
              </p:nvSpPr>
              <p:spPr>
                <a:xfrm>
                  <a:off x="-6174375" y="3034000"/>
                  <a:ext cx="74225" cy="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7" extrusionOk="0">
                      <a:moveTo>
                        <a:pt x="1541" y="521"/>
                      </a:moveTo>
                      <a:cubicBezTo>
                        <a:pt x="2042" y="522"/>
                        <a:pt x="2448" y="927"/>
                        <a:pt x="2448" y="1427"/>
                      </a:cubicBezTo>
                      <a:cubicBezTo>
                        <a:pt x="2448" y="1794"/>
                        <a:pt x="2227" y="2125"/>
                        <a:pt x="1888" y="2267"/>
                      </a:cubicBezTo>
                      <a:cubicBezTo>
                        <a:pt x="1776" y="2313"/>
                        <a:pt x="1659" y="2336"/>
                        <a:pt x="1542" y="2336"/>
                      </a:cubicBezTo>
                      <a:cubicBezTo>
                        <a:pt x="1306" y="2336"/>
                        <a:pt x="1073" y="2243"/>
                        <a:pt x="899" y="2069"/>
                      </a:cubicBezTo>
                      <a:cubicBezTo>
                        <a:pt x="640" y="1810"/>
                        <a:pt x="562" y="1420"/>
                        <a:pt x="703" y="1081"/>
                      </a:cubicBezTo>
                      <a:cubicBezTo>
                        <a:pt x="843" y="742"/>
                        <a:pt x="1174" y="521"/>
                        <a:pt x="1541" y="521"/>
                      </a:cubicBezTo>
                      <a:close/>
                      <a:moveTo>
                        <a:pt x="1542" y="1"/>
                      </a:moveTo>
                      <a:cubicBezTo>
                        <a:pt x="1170" y="1"/>
                        <a:pt x="804" y="146"/>
                        <a:pt x="531" y="419"/>
                      </a:cubicBezTo>
                      <a:cubicBezTo>
                        <a:pt x="123" y="827"/>
                        <a:pt x="0" y="1441"/>
                        <a:pt x="222" y="1975"/>
                      </a:cubicBezTo>
                      <a:cubicBezTo>
                        <a:pt x="442" y="2508"/>
                        <a:pt x="963" y="2856"/>
                        <a:pt x="1541" y="2856"/>
                      </a:cubicBezTo>
                      <a:cubicBezTo>
                        <a:pt x="2329" y="2855"/>
                        <a:pt x="2968" y="2216"/>
                        <a:pt x="2968" y="1427"/>
                      </a:cubicBezTo>
                      <a:cubicBezTo>
                        <a:pt x="2968" y="850"/>
                        <a:pt x="2621" y="329"/>
                        <a:pt x="2087" y="109"/>
                      </a:cubicBezTo>
                      <a:cubicBezTo>
                        <a:pt x="1911" y="36"/>
                        <a:pt x="1725" y="1"/>
                        <a:pt x="15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197;p29"/>
                <p:cNvSpPr/>
                <p:nvPr/>
              </p:nvSpPr>
              <p:spPr>
                <a:xfrm>
                  <a:off x="-2707425" y="2917525"/>
                  <a:ext cx="607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6" extrusionOk="0">
                      <a:moveTo>
                        <a:pt x="1260" y="1"/>
                      </a:moveTo>
                      <a:cubicBezTo>
                        <a:pt x="788" y="1"/>
                        <a:pt x="362" y="285"/>
                        <a:pt x="181" y="722"/>
                      </a:cubicBezTo>
                      <a:cubicBezTo>
                        <a:pt x="1" y="1158"/>
                        <a:pt x="100" y="1659"/>
                        <a:pt x="434" y="1994"/>
                      </a:cubicBezTo>
                      <a:cubicBezTo>
                        <a:pt x="658" y="2217"/>
                        <a:pt x="956" y="2336"/>
                        <a:pt x="1260" y="2336"/>
                      </a:cubicBezTo>
                      <a:cubicBezTo>
                        <a:pt x="1410" y="2336"/>
                        <a:pt x="1562" y="2307"/>
                        <a:pt x="1707" y="2247"/>
                      </a:cubicBezTo>
                      <a:cubicBezTo>
                        <a:pt x="2143" y="2066"/>
                        <a:pt x="2427" y="1640"/>
                        <a:pt x="2427" y="1169"/>
                      </a:cubicBezTo>
                      <a:cubicBezTo>
                        <a:pt x="2427" y="524"/>
                        <a:pt x="1904" y="1"/>
                        <a:pt x="126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198;p29"/>
                <p:cNvSpPr/>
                <p:nvPr/>
              </p:nvSpPr>
              <p:spPr>
                <a:xfrm>
                  <a:off x="-2714450" y="2911025"/>
                  <a:ext cx="74225" cy="7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6" extrusionOk="0">
                      <a:moveTo>
                        <a:pt x="1543" y="522"/>
                      </a:moveTo>
                      <a:cubicBezTo>
                        <a:pt x="2042" y="522"/>
                        <a:pt x="2448" y="928"/>
                        <a:pt x="2449" y="1429"/>
                      </a:cubicBezTo>
                      <a:cubicBezTo>
                        <a:pt x="2448" y="1795"/>
                        <a:pt x="2228" y="2125"/>
                        <a:pt x="1889" y="2266"/>
                      </a:cubicBezTo>
                      <a:cubicBezTo>
                        <a:pt x="1777" y="2312"/>
                        <a:pt x="1659" y="2335"/>
                        <a:pt x="1542" y="2335"/>
                      </a:cubicBezTo>
                      <a:cubicBezTo>
                        <a:pt x="1307" y="2335"/>
                        <a:pt x="1075" y="2243"/>
                        <a:pt x="900" y="2070"/>
                      </a:cubicBezTo>
                      <a:cubicBezTo>
                        <a:pt x="641" y="1810"/>
                        <a:pt x="564" y="1421"/>
                        <a:pt x="703" y="1083"/>
                      </a:cubicBezTo>
                      <a:cubicBezTo>
                        <a:pt x="844" y="744"/>
                        <a:pt x="1174" y="522"/>
                        <a:pt x="1541" y="522"/>
                      </a:cubicBezTo>
                      <a:cubicBezTo>
                        <a:pt x="1542" y="522"/>
                        <a:pt x="1543" y="522"/>
                        <a:pt x="1543" y="522"/>
                      </a:cubicBezTo>
                      <a:close/>
                      <a:moveTo>
                        <a:pt x="1541" y="1"/>
                      </a:moveTo>
                      <a:cubicBezTo>
                        <a:pt x="1170" y="1"/>
                        <a:pt x="805" y="145"/>
                        <a:pt x="531" y="419"/>
                      </a:cubicBezTo>
                      <a:cubicBezTo>
                        <a:pt x="123" y="827"/>
                        <a:pt x="1" y="1441"/>
                        <a:pt x="222" y="1974"/>
                      </a:cubicBezTo>
                      <a:cubicBezTo>
                        <a:pt x="443" y="2508"/>
                        <a:pt x="963" y="2855"/>
                        <a:pt x="1541" y="2855"/>
                      </a:cubicBezTo>
                      <a:cubicBezTo>
                        <a:pt x="2328" y="2855"/>
                        <a:pt x="2967" y="2216"/>
                        <a:pt x="2969" y="1429"/>
                      </a:cubicBezTo>
                      <a:cubicBezTo>
                        <a:pt x="2969" y="851"/>
                        <a:pt x="2621" y="331"/>
                        <a:pt x="2087" y="109"/>
                      </a:cubicBezTo>
                      <a:cubicBezTo>
                        <a:pt x="1911" y="36"/>
                        <a:pt x="1725" y="1"/>
                        <a:pt x="154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199;p29"/>
                <p:cNvSpPr/>
                <p:nvPr/>
              </p:nvSpPr>
              <p:spPr>
                <a:xfrm>
                  <a:off x="-3040900" y="-351250"/>
                  <a:ext cx="607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6" extrusionOk="0">
                      <a:moveTo>
                        <a:pt x="1260" y="1"/>
                      </a:moveTo>
                      <a:cubicBezTo>
                        <a:pt x="788" y="1"/>
                        <a:pt x="361" y="285"/>
                        <a:pt x="181" y="723"/>
                      </a:cubicBezTo>
                      <a:cubicBezTo>
                        <a:pt x="0" y="1158"/>
                        <a:pt x="100" y="1661"/>
                        <a:pt x="434" y="1994"/>
                      </a:cubicBezTo>
                      <a:cubicBezTo>
                        <a:pt x="657" y="2217"/>
                        <a:pt x="956" y="2336"/>
                        <a:pt x="1259" y="2336"/>
                      </a:cubicBezTo>
                      <a:cubicBezTo>
                        <a:pt x="1410" y="2336"/>
                        <a:pt x="1562" y="2307"/>
                        <a:pt x="1707" y="2247"/>
                      </a:cubicBezTo>
                      <a:cubicBezTo>
                        <a:pt x="2143" y="2067"/>
                        <a:pt x="2427" y="1640"/>
                        <a:pt x="2427" y="1168"/>
                      </a:cubicBezTo>
                      <a:cubicBezTo>
                        <a:pt x="2427" y="524"/>
                        <a:pt x="1904" y="1"/>
                        <a:pt x="126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200;p29"/>
                <p:cNvSpPr/>
                <p:nvPr/>
              </p:nvSpPr>
              <p:spPr>
                <a:xfrm>
                  <a:off x="-3047925" y="-357750"/>
                  <a:ext cx="74225" cy="7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8" extrusionOk="0">
                      <a:moveTo>
                        <a:pt x="1541" y="521"/>
                      </a:moveTo>
                      <a:cubicBezTo>
                        <a:pt x="2041" y="522"/>
                        <a:pt x="2447" y="928"/>
                        <a:pt x="2448" y="1428"/>
                      </a:cubicBezTo>
                      <a:cubicBezTo>
                        <a:pt x="2448" y="1795"/>
                        <a:pt x="2226" y="2127"/>
                        <a:pt x="1887" y="2267"/>
                      </a:cubicBezTo>
                      <a:cubicBezTo>
                        <a:pt x="1775" y="2314"/>
                        <a:pt x="1658" y="2336"/>
                        <a:pt x="1541" y="2336"/>
                      </a:cubicBezTo>
                      <a:cubicBezTo>
                        <a:pt x="1305" y="2336"/>
                        <a:pt x="1073" y="2244"/>
                        <a:pt x="899" y="2070"/>
                      </a:cubicBezTo>
                      <a:cubicBezTo>
                        <a:pt x="640" y="1811"/>
                        <a:pt x="562" y="1421"/>
                        <a:pt x="703" y="1082"/>
                      </a:cubicBezTo>
                      <a:cubicBezTo>
                        <a:pt x="842" y="743"/>
                        <a:pt x="1174" y="521"/>
                        <a:pt x="1541" y="521"/>
                      </a:cubicBezTo>
                      <a:close/>
                      <a:moveTo>
                        <a:pt x="1540" y="1"/>
                      </a:moveTo>
                      <a:cubicBezTo>
                        <a:pt x="1169" y="1"/>
                        <a:pt x="804" y="146"/>
                        <a:pt x="531" y="419"/>
                      </a:cubicBezTo>
                      <a:cubicBezTo>
                        <a:pt x="123" y="828"/>
                        <a:pt x="1" y="1441"/>
                        <a:pt x="221" y="1976"/>
                      </a:cubicBezTo>
                      <a:cubicBezTo>
                        <a:pt x="442" y="2508"/>
                        <a:pt x="963" y="2857"/>
                        <a:pt x="1541" y="2857"/>
                      </a:cubicBezTo>
                      <a:cubicBezTo>
                        <a:pt x="2328" y="2856"/>
                        <a:pt x="2967" y="2216"/>
                        <a:pt x="2968" y="1428"/>
                      </a:cubicBezTo>
                      <a:cubicBezTo>
                        <a:pt x="2968" y="851"/>
                        <a:pt x="2620" y="330"/>
                        <a:pt x="2087" y="110"/>
                      </a:cubicBezTo>
                      <a:cubicBezTo>
                        <a:pt x="1910" y="37"/>
                        <a:pt x="1724" y="1"/>
                        <a:pt x="154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201;p29"/>
                <p:cNvSpPr/>
                <p:nvPr/>
              </p:nvSpPr>
              <p:spPr>
                <a:xfrm>
                  <a:off x="-4837450" y="2516525"/>
                  <a:ext cx="992800" cy="5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12" h="20937" extrusionOk="0">
                      <a:moveTo>
                        <a:pt x="4582" y="1"/>
                      </a:moveTo>
                      <a:lnTo>
                        <a:pt x="4582" y="10156"/>
                      </a:lnTo>
                      <a:cubicBezTo>
                        <a:pt x="4582" y="13469"/>
                        <a:pt x="3439" y="16685"/>
                        <a:pt x="1338" y="19282"/>
                      </a:cubicBezTo>
                      <a:lnTo>
                        <a:pt x="0" y="20936"/>
                      </a:lnTo>
                      <a:lnTo>
                        <a:pt x="39712" y="20936"/>
                      </a:lnTo>
                      <a:lnTo>
                        <a:pt x="38374" y="19282"/>
                      </a:lnTo>
                      <a:cubicBezTo>
                        <a:pt x="36273" y="16685"/>
                        <a:pt x="35130" y="13469"/>
                        <a:pt x="35130" y="10156"/>
                      </a:cubicBezTo>
                      <a:lnTo>
                        <a:pt x="3513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202;p29"/>
                <p:cNvSpPr/>
                <p:nvPr/>
              </p:nvSpPr>
              <p:spPr>
                <a:xfrm>
                  <a:off x="-4845950" y="2510025"/>
                  <a:ext cx="1009825" cy="53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93" h="21457" extrusionOk="0">
                      <a:moveTo>
                        <a:pt x="35209" y="521"/>
                      </a:moveTo>
                      <a:lnTo>
                        <a:pt x="35209" y="10414"/>
                      </a:lnTo>
                      <a:cubicBezTo>
                        <a:pt x="35209" y="13773"/>
                        <a:pt x="36383" y="17073"/>
                        <a:pt x="38512" y="19707"/>
                      </a:cubicBezTo>
                      <a:lnTo>
                        <a:pt x="39507" y="20936"/>
                      </a:lnTo>
                      <a:lnTo>
                        <a:pt x="885" y="20936"/>
                      </a:lnTo>
                      <a:lnTo>
                        <a:pt x="1881" y="19707"/>
                      </a:lnTo>
                      <a:cubicBezTo>
                        <a:pt x="4009" y="17073"/>
                        <a:pt x="5183" y="13773"/>
                        <a:pt x="5183" y="10414"/>
                      </a:cubicBezTo>
                      <a:lnTo>
                        <a:pt x="5183" y="521"/>
                      </a:lnTo>
                      <a:close/>
                      <a:moveTo>
                        <a:pt x="4922" y="1"/>
                      </a:moveTo>
                      <a:cubicBezTo>
                        <a:pt x="4780" y="1"/>
                        <a:pt x="4662" y="117"/>
                        <a:pt x="4663" y="261"/>
                      </a:cubicBezTo>
                      <a:lnTo>
                        <a:pt x="4663" y="10414"/>
                      </a:lnTo>
                      <a:cubicBezTo>
                        <a:pt x="4663" y="13655"/>
                        <a:pt x="3531" y="16838"/>
                        <a:pt x="1476" y="19379"/>
                      </a:cubicBezTo>
                      <a:lnTo>
                        <a:pt x="138" y="21033"/>
                      </a:lnTo>
                      <a:cubicBezTo>
                        <a:pt x="0" y="21203"/>
                        <a:pt x="121" y="21457"/>
                        <a:pt x="340" y="21457"/>
                      </a:cubicBezTo>
                      <a:lnTo>
                        <a:pt x="40052" y="21457"/>
                      </a:lnTo>
                      <a:cubicBezTo>
                        <a:pt x="40270" y="21457"/>
                        <a:pt x="40392" y="21203"/>
                        <a:pt x="40254" y="21033"/>
                      </a:cubicBezTo>
                      <a:lnTo>
                        <a:pt x="38916" y="19379"/>
                      </a:lnTo>
                      <a:cubicBezTo>
                        <a:pt x="36861" y="16838"/>
                        <a:pt x="35730" y="13655"/>
                        <a:pt x="35730" y="10414"/>
                      </a:cubicBezTo>
                      <a:lnTo>
                        <a:pt x="35730" y="261"/>
                      </a:lnTo>
                      <a:cubicBezTo>
                        <a:pt x="35730" y="117"/>
                        <a:pt x="35613" y="1"/>
                        <a:pt x="3547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203;p29"/>
                <p:cNvSpPr/>
                <p:nvPr/>
              </p:nvSpPr>
              <p:spPr>
                <a:xfrm>
                  <a:off x="-4769800" y="2248925"/>
                  <a:ext cx="857475" cy="43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99" h="17267" extrusionOk="0">
                      <a:moveTo>
                        <a:pt x="1876" y="1"/>
                      </a:moveTo>
                      <a:lnTo>
                        <a:pt x="1876" y="10155"/>
                      </a:lnTo>
                      <a:cubicBezTo>
                        <a:pt x="1875" y="12647"/>
                        <a:pt x="1229" y="15097"/>
                        <a:pt x="1" y="17267"/>
                      </a:cubicBezTo>
                      <a:lnTo>
                        <a:pt x="34298" y="17267"/>
                      </a:lnTo>
                      <a:cubicBezTo>
                        <a:pt x="33072" y="15097"/>
                        <a:pt x="32425" y="12647"/>
                        <a:pt x="32424" y="10155"/>
                      </a:cubicBezTo>
                      <a:lnTo>
                        <a:pt x="32424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204;p29"/>
                <p:cNvSpPr/>
                <p:nvPr/>
              </p:nvSpPr>
              <p:spPr>
                <a:xfrm>
                  <a:off x="-5875675" y="342950"/>
                  <a:ext cx="3069250" cy="225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770" h="90146" extrusionOk="0">
                      <a:moveTo>
                        <a:pt x="4815" y="0"/>
                      </a:moveTo>
                      <a:cubicBezTo>
                        <a:pt x="2156" y="0"/>
                        <a:pt x="0" y="2155"/>
                        <a:pt x="0" y="4815"/>
                      </a:cubicBezTo>
                      <a:lnTo>
                        <a:pt x="0" y="86110"/>
                      </a:lnTo>
                      <a:cubicBezTo>
                        <a:pt x="0" y="88339"/>
                        <a:pt x="1808" y="90146"/>
                        <a:pt x="4037" y="90146"/>
                      </a:cubicBezTo>
                      <a:lnTo>
                        <a:pt x="118369" y="90146"/>
                      </a:lnTo>
                      <a:cubicBezTo>
                        <a:pt x="120800" y="90146"/>
                        <a:pt x="122770" y="88177"/>
                        <a:pt x="122770" y="85746"/>
                      </a:cubicBezTo>
                      <a:lnTo>
                        <a:pt x="122770" y="5831"/>
                      </a:lnTo>
                      <a:cubicBezTo>
                        <a:pt x="122770" y="4284"/>
                        <a:pt x="122155" y="2801"/>
                        <a:pt x="121061" y="1707"/>
                      </a:cubicBezTo>
                      <a:cubicBezTo>
                        <a:pt x="119968" y="614"/>
                        <a:pt x="118486" y="0"/>
                        <a:pt x="11693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205;p29"/>
                <p:cNvSpPr/>
                <p:nvPr/>
              </p:nvSpPr>
              <p:spPr>
                <a:xfrm>
                  <a:off x="-5882175" y="336425"/>
                  <a:ext cx="3082275" cy="226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91" h="90667" extrusionOk="0">
                      <a:moveTo>
                        <a:pt x="118612" y="521"/>
                      </a:moveTo>
                      <a:cubicBezTo>
                        <a:pt x="120905" y="521"/>
                        <a:pt x="122770" y="2386"/>
                        <a:pt x="122770" y="4678"/>
                      </a:cubicBezTo>
                      <a:lnTo>
                        <a:pt x="122770" y="85990"/>
                      </a:lnTo>
                      <a:cubicBezTo>
                        <a:pt x="122770" y="88283"/>
                        <a:pt x="120905" y="90147"/>
                        <a:pt x="118612" y="90147"/>
                      </a:cubicBezTo>
                      <a:lnTo>
                        <a:pt x="4678" y="90147"/>
                      </a:lnTo>
                      <a:cubicBezTo>
                        <a:pt x="2385" y="90147"/>
                        <a:pt x="521" y="88283"/>
                        <a:pt x="521" y="85990"/>
                      </a:cubicBezTo>
                      <a:lnTo>
                        <a:pt x="521" y="4678"/>
                      </a:lnTo>
                      <a:cubicBezTo>
                        <a:pt x="521" y="2386"/>
                        <a:pt x="2385" y="521"/>
                        <a:pt x="4678" y="521"/>
                      </a:cubicBezTo>
                      <a:close/>
                      <a:moveTo>
                        <a:pt x="4678" y="1"/>
                      </a:moveTo>
                      <a:cubicBezTo>
                        <a:pt x="2098" y="1"/>
                        <a:pt x="0" y="2099"/>
                        <a:pt x="0" y="4678"/>
                      </a:cubicBezTo>
                      <a:lnTo>
                        <a:pt x="0" y="85990"/>
                      </a:lnTo>
                      <a:cubicBezTo>
                        <a:pt x="0" y="88570"/>
                        <a:pt x="2098" y="90667"/>
                        <a:pt x="4678" y="90667"/>
                      </a:cubicBezTo>
                      <a:lnTo>
                        <a:pt x="118612" y="90667"/>
                      </a:lnTo>
                      <a:cubicBezTo>
                        <a:pt x="121192" y="90667"/>
                        <a:pt x="123290" y="88570"/>
                        <a:pt x="123290" y="85990"/>
                      </a:cubicBezTo>
                      <a:lnTo>
                        <a:pt x="123290" y="4678"/>
                      </a:lnTo>
                      <a:cubicBezTo>
                        <a:pt x="123290" y="2099"/>
                        <a:pt x="121192" y="1"/>
                        <a:pt x="11861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206;p29"/>
                <p:cNvSpPr/>
                <p:nvPr/>
              </p:nvSpPr>
              <p:spPr>
                <a:xfrm>
                  <a:off x="-5875675" y="2246300"/>
                  <a:ext cx="3069250" cy="35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770" h="14012" extrusionOk="0">
                      <a:moveTo>
                        <a:pt x="0" y="0"/>
                      </a:moveTo>
                      <a:lnTo>
                        <a:pt x="0" y="9540"/>
                      </a:lnTo>
                      <a:cubicBezTo>
                        <a:pt x="0" y="12009"/>
                        <a:pt x="2003" y="14012"/>
                        <a:pt x="4473" y="14012"/>
                      </a:cubicBezTo>
                      <a:lnTo>
                        <a:pt x="118438" y="14012"/>
                      </a:lnTo>
                      <a:cubicBezTo>
                        <a:pt x="120830" y="14012"/>
                        <a:pt x="122770" y="12073"/>
                        <a:pt x="122770" y="9680"/>
                      </a:cubicBezTo>
                      <a:lnTo>
                        <a:pt x="12277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207;p29"/>
                <p:cNvSpPr/>
                <p:nvPr/>
              </p:nvSpPr>
              <p:spPr>
                <a:xfrm>
                  <a:off x="-5882175" y="2239775"/>
                  <a:ext cx="3082275" cy="36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91" h="14533" extrusionOk="0">
                      <a:moveTo>
                        <a:pt x="122770" y="522"/>
                      </a:moveTo>
                      <a:lnTo>
                        <a:pt x="122770" y="9856"/>
                      </a:lnTo>
                      <a:cubicBezTo>
                        <a:pt x="122770" y="12151"/>
                        <a:pt x="120908" y="14012"/>
                        <a:pt x="118614" y="14012"/>
                      </a:cubicBezTo>
                      <a:lnTo>
                        <a:pt x="4678" y="14012"/>
                      </a:lnTo>
                      <a:cubicBezTo>
                        <a:pt x="2385" y="14012"/>
                        <a:pt x="522" y="12147"/>
                        <a:pt x="522" y="9856"/>
                      </a:cubicBezTo>
                      <a:lnTo>
                        <a:pt x="522" y="522"/>
                      </a:lnTo>
                      <a:close/>
                      <a:moveTo>
                        <a:pt x="260" y="1"/>
                      </a:moveTo>
                      <a:cubicBezTo>
                        <a:pt x="117" y="1"/>
                        <a:pt x="0" y="117"/>
                        <a:pt x="0" y="261"/>
                      </a:cubicBezTo>
                      <a:lnTo>
                        <a:pt x="0" y="9856"/>
                      </a:lnTo>
                      <a:cubicBezTo>
                        <a:pt x="0" y="12439"/>
                        <a:pt x="2094" y="14533"/>
                        <a:pt x="4678" y="14533"/>
                      </a:cubicBezTo>
                      <a:lnTo>
                        <a:pt x="118612" y="14533"/>
                      </a:lnTo>
                      <a:cubicBezTo>
                        <a:pt x="121195" y="14533"/>
                        <a:pt x="123290" y="12439"/>
                        <a:pt x="123290" y="9856"/>
                      </a:cubicBezTo>
                      <a:lnTo>
                        <a:pt x="123290" y="261"/>
                      </a:lnTo>
                      <a:cubicBezTo>
                        <a:pt x="123290" y="117"/>
                        <a:pt x="123173" y="1"/>
                        <a:pt x="12303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208;p29"/>
                <p:cNvSpPr/>
                <p:nvPr/>
              </p:nvSpPr>
              <p:spPr>
                <a:xfrm>
                  <a:off x="-5721300" y="483125"/>
                  <a:ext cx="2760500" cy="159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20" h="63690" extrusionOk="0">
                      <a:moveTo>
                        <a:pt x="1" y="1"/>
                      </a:moveTo>
                      <a:lnTo>
                        <a:pt x="1" y="63689"/>
                      </a:lnTo>
                      <a:lnTo>
                        <a:pt x="110419" y="63689"/>
                      </a:lnTo>
                      <a:lnTo>
                        <a:pt x="110419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09" name="Google Shape;209;p29"/>
                <p:cNvSpPr/>
                <p:nvPr/>
              </p:nvSpPr>
              <p:spPr>
                <a:xfrm>
                  <a:off x="-4397650" y="2421425"/>
                  <a:ext cx="113200" cy="11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8" h="4435" extrusionOk="0">
                      <a:moveTo>
                        <a:pt x="2263" y="0"/>
                      </a:moveTo>
                      <a:cubicBezTo>
                        <a:pt x="1014" y="0"/>
                        <a:pt x="0" y="993"/>
                        <a:pt x="0" y="2217"/>
                      </a:cubicBezTo>
                      <a:cubicBezTo>
                        <a:pt x="0" y="3442"/>
                        <a:pt x="1014" y="4435"/>
                        <a:pt x="2263" y="4435"/>
                      </a:cubicBezTo>
                      <a:cubicBezTo>
                        <a:pt x="3514" y="4435"/>
                        <a:pt x="4528" y="3442"/>
                        <a:pt x="4528" y="2217"/>
                      </a:cubicBezTo>
                      <a:cubicBezTo>
                        <a:pt x="4528" y="993"/>
                        <a:pt x="3514" y="0"/>
                        <a:pt x="226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210;p29"/>
                <p:cNvSpPr/>
                <p:nvPr/>
              </p:nvSpPr>
              <p:spPr>
                <a:xfrm>
                  <a:off x="-4404175" y="2414950"/>
                  <a:ext cx="126250" cy="12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0" h="4954" extrusionOk="0">
                      <a:moveTo>
                        <a:pt x="2524" y="520"/>
                      </a:moveTo>
                      <a:cubicBezTo>
                        <a:pt x="3630" y="520"/>
                        <a:pt x="4529" y="1398"/>
                        <a:pt x="4529" y="2476"/>
                      </a:cubicBezTo>
                      <a:cubicBezTo>
                        <a:pt x="4529" y="3555"/>
                        <a:pt x="3630" y="4433"/>
                        <a:pt x="2524" y="4433"/>
                      </a:cubicBezTo>
                      <a:cubicBezTo>
                        <a:pt x="1420" y="4433"/>
                        <a:pt x="520" y="3554"/>
                        <a:pt x="520" y="2476"/>
                      </a:cubicBezTo>
                      <a:cubicBezTo>
                        <a:pt x="520" y="1398"/>
                        <a:pt x="1420" y="520"/>
                        <a:pt x="2524" y="520"/>
                      </a:cubicBezTo>
                      <a:close/>
                      <a:moveTo>
                        <a:pt x="2524" y="0"/>
                      </a:moveTo>
                      <a:cubicBezTo>
                        <a:pt x="1133" y="0"/>
                        <a:pt x="1" y="1111"/>
                        <a:pt x="1" y="2476"/>
                      </a:cubicBezTo>
                      <a:cubicBezTo>
                        <a:pt x="1" y="3842"/>
                        <a:pt x="1132" y="4954"/>
                        <a:pt x="2524" y="4954"/>
                      </a:cubicBezTo>
                      <a:cubicBezTo>
                        <a:pt x="3917" y="4954"/>
                        <a:pt x="5049" y="3842"/>
                        <a:pt x="5049" y="2476"/>
                      </a:cubicBezTo>
                      <a:cubicBezTo>
                        <a:pt x="5049" y="1111"/>
                        <a:pt x="3917" y="0"/>
                        <a:pt x="252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211;p29"/>
                <p:cNvSpPr/>
                <p:nvPr/>
              </p:nvSpPr>
              <p:spPr>
                <a:xfrm>
                  <a:off x="-4837450" y="3039925"/>
                  <a:ext cx="993025" cy="4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21" h="1815" extrusionOk="0">
                      <a:moveTo>
                        <a:pt x="0" y="0"/>
                      </a:moveTo>
                      <a:lnTo>
                        <a:pt x="0" y="1814"/>
                      </a:lnTo>
                      <a:lnTo>
                        <a:pt x="39720" y="1814"/>
                      </a:lnTo>
                      <a:lnTo>
                        <a:pt x="397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12;p29"/>
                <p:cNvSpPr/>
                <p:nvPr/>
              </p:nvSpPr>
              <p:spPr>
                <a:xfrm>
                  <a:off x="-4843950" y="3033400"/>
                  <a:ext cx="1006025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41" h="2336" extrusionOk="0">
                      <a:moveTo>
                        <a:pt x="39720" y="522"/>
                      </a:moveTo>
                      <a:lnTo>
                        <a:pt x="39720" y="1815"/>
                      </a:lnTo>
                      <a:lnTo>
                        <a:pt x="521" y="1815"/>
                      </a:lnTo>
                      <a:lnTo>
                        <a:pt x="521" y="522"/>
                      </a:lnTo>
                      <a:close/>
                      <a:moveTo>
                        <a:pt x="260" y="1"/>
                      </a:moveTo>
                      <a:cubicBezTo>
                        <a:pt x="116" y="1"/>
                        <a:pt x="0" y="118"/>
                        <a:pt x="0" y="261"/>
                      </a:cubicBezTo>
                      <a:lnTo>
                        <a:pt x="0" y="2074"/>
                      </a:lnTo>
                      <a:cubicBezTo>
                        <a:pt x="0" y="2218"/>
                        <a:pt x="116" y="2335"/>
                        <a:pt x="260" y="2335"/>
                      </a:cubicBezTo>
                      <a:lnTo>
                        <a:pt x="39980" y="2335"/>
                      </a:lnTo>
                      <a:cubicBezTo>
                        <a:pt x="40123" y="2335"/>
                        <a:pt x="40241" y="2218"/>
                        <a:pt x="40239" y="2074"/>
                      </a:cubicBezTo>
                      <a:lnTo>
                        <a:pt x="40239" y="261"/>
                      </a:lnTo>
                      <a:cubicBezTo>
                        <a:pt x="40239" y="118"/>
                        <a:pt x="40123" y="1"/>
                        <a:pt x="3998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221;p29"/>
                <p:cNvSpPr/>
                <p:nvPr/>
              </p:nvSpPr>
              <p:spPr>
                <a:xfrm>
                  <a:off x="-5885150" y="1423975"/>
                  <a:ext cx="3088200" cy="19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28" h="7996" extrusionOk="0">
                      <a:moveTo>
                        <a:pt x="0" y="0"/>
                      </a:moveTo>
                      <a:lnTo>
                        <a:pt x="0" y="7996"/>
                      </a:lnTo>
                      <a:lnTo>
                        <a:pt x="123528" y="7996"/>
                      </a:lnTo>
                      <a:lnTo>
                        <a:pt x="123528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222;p29"/>
                <p:cNvSpPr/>
                <p:nvPr/>
              </p:nvSpPr>
              <p:spPr>
                <a:xfrm>
                  <a:off x="-5891675" y="1417425"/>
                  <a:ext cx="3101250" cy="21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050" h="8519" extrusionOk="0">
                      <a:moveTo>
                        <a:pt x="123529" y="521"/>
                      </a:moveTo>
                      <a:lnTo>
                        <a:pt x="123529" y="7998"/>
                      </a:lnTo>
                      <a:lnTo>
                        <a:pt x="522" y="7998"/>
                      </a:lnTo>
                      <a:lnTo>
                        <a:pt x="522" y="521"/>
                      </a:lnTo>
                      <a:close/>
                      <a:moveTo>
                        <a:pt x="261" y="1"/>
                      </a:moveTo>
                      <a:cubicBezTo>
                        <a:pt x="117" y="1"/>
                        <a:pt x="1" y="118"/>
                        <a:pt x="1" y="261"/>
                      </a:cubicBezTo>
                      <a:lnTo>
                        <a:pt x="1" y="8258"/>
                      </a:lnTo>
                      <a:cubicBezTo>
                        <a:pt x="1" y="8401"/>
                        <a:pt x="117" y="8518"/>
                        <a:pt x="261" y="8518"/>
                      </a:cubicBezTo>
                      <a:lnTo>
                        <a:pt x="123789" y="8518"/>
                      </a:lnTo>
                      <a:cubicBezTo>
                        <a:pt x="123933" y="8518"/>
                        <a:pt x="124049" y="8401"/>
                        <a:pt x="124049" y="8258"/>
                      </a:cubicBezTo>
                      <a:lnTo>
                        <a:pt x="124049" y="261"/>
                      </a:lnTo>
                      <a:cubicBezTo>
                        <a:pt x="124049" y="118"/>
                        <a:pt x="123933" y="1"/>
                        <a:pt x="12378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223;p29"/>
                <p:cNvSpPr/>
                <p:nvPr/>
              </p:nvSpPr>
              <p:spPr>
                <a:xfrm>
                  <a:off x="-58657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224;p29"/>
                <p:cNvSpPr/>
                <p:nvPr/>
              </p:nvSpPr>
              <p:spPr>
                <a:xfrm>
                  <a:off x="-578465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30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225;p29"/>
                <p:cNvSpPr/>
                <p:nvPr/>
              </p:nvSpPr>
              <p:spPr>
                <a:xfrm>
                  <a:off x="-5703525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226;p29"/>
                <p:cNvSpPr/>
                <p:nvPr/>
              </p:nvSpPr>
              <p:spPr>
                <a:xfrm>
                  <a:off x="-56224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29"/>
                <p:cNvSpPr/>
                <p:nvPr/>
              </p:nvSpPr>
              <p:spPr>
                <a:xfrm>
                  <a:off x="-55413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30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228;p29"/>
                <p:cNvSpPr/>
                <p:nvPr/>
              </p:nvSpPr>
              <p:spPr>
                <a:xfrm>
                  <a:off x="-546020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229;p29"/>
                <p:cNvSpPr/>
                <p:nvPr/>
              </p:nvSpPr>
              <p:spPr>
                <a:xfrm>
                  <a:off x="-537910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3" y="1"/>
                        <a:pt x="1" y="364"/>
                        <a:pt x="1" y="812"/>
                      </a:cubicBezTo>
                      <a:cubicBezTo>
                        <a:pt x="1" y="1260"/>
                        <a:pt x="373" y="1623"/>
                        <a:pt x="830" y="1623"/>
                      </a:cubicBezTo>
                      <a:cubicBezTo>
                        <a:pt x="1287" y="1623"/>
                        <a:pt x="1659" y="1260"/>
                        <a:pt x="1659" y="812"/>
                      </a:cubicBezTo>
                      <a:cubicBezTo>
                        <a:pt x="1659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230;p29"/>
                <p:cNvSpPr/>
                <p:nvPr/>
              </p:nvSpPr>
              <p:spPr>
                <a:xfrm>
                  <a:off x="-5297950" y="1435375"/>
                  <a:ext cx="4142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4" extrusionOk="0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231;p29"/>
                <p:cNvSpPr/>
                <p:nvPr/>
              </p:nvSpPr>
              <p:spPr>
                <a:xfrm>
                  <a:off x="-52168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232;p29"/>
                <p:cNvSpPr/>
                <p:nvPr/>
              </p:nvSpPr>
              <p:spPr>
                <a:xfrm>
                  <a:off x="-51357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30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30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233;p29"/>
                <p:cNvSpPr/>
                <p:nvPr/>
              </p:nvSpPr>
              <p:spPr>
                <a:xfrm>
                  <a:off x="-50546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9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234;p29"/>
                <p:cNvSpPr/>
                <p:nvPr/>
              </p:nvSpPr>
              <p:spPr>
                <a:xfrm>
                  <a:off x="-49735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30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235;p29"/>
                <p:cNvSpPr/>
                <p:nvPr/>
              </p:nvSpPr>
              <p:spPr>
                <a:xfrm>
                  <a:off x="-489240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236;p29"/>
                <p:cNvSpPr/>
                <p:nvPr/>
              </p:nvSpPr>
              <p:spPr>
                <a:xfrm>
                  <a:off x="-481130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237;p29"/>
                <p:cNvSpPr/>
                <p:nvPr/>
              </p:nvSpPr>
              <p:spPr>
                <a:xfrm>
                  <a:off x="-58657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38;p29"/>
                <p:cNvSpPr/>
                <p:nvPr/>
              </p:nvSpPr>
              <p:spPr>
                <a:xfrm>
                  <a:off x="-578465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30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39;p29"/>
                <p:cNvSpPr/>
                <p:nvPr/>
              </p:nvSpPr>
              <p:spPr>
                <a:xfrm>
                  <a:off x="-5703525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240;p29"/>
                <p:cNvSpPr/>
                <p:nvPr/>
              </p:nvSpPr>
              <p:spPr>
                <a:xfrm>
                  <a:off x="-56224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241;p29"/>
                <p:cNvSpPr/>
                <p:nvPr/>
              </p:nvSpPr>
              <p:spPr>
                <a:xfrm>
                  <a:off x="-55413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30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242;p29"/>
                <p:cNvSpPr/>
                <p:nvPr/>
              </p:nvSpPr>
              <p:spPr>
                <a:xfrm>
                  <a:off x="-546020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43;p29"/>
                <p:cNvSpPr/>
                <p:nvPr/>
              </p:nvSpPr>
              <p:spPr>
                <a:xfrm>
                  <a:off x="-537910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3" y="0"/>
                        <a:pt x="1" y="363"/>
                        <a:pt x="1" y="811"/>
                      </a:cubicBezTo>
                      <a:cubicBezTo>
                        <a:pt x="1" y="1259"/>
                        <a:pt x="373" y="1623"/>
                        <a:pt x="830" y="1623"/>
                      </a:cubicBezTo>
                      <a:cubicBezTo>
                        <a:pt x="1287" y="1623"/>
                        <a:pt x="1659" y="1259"/>
                        <a:pt x="1659" y="811"/>
                      </a:cubicBezTo>
                      <a:cubicBezTo>
                        <a:pt x="1659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244;p29"/>
                <p:cNvSpPr/>
                <p:nvPr/>
              </p:nvSpPr>
              <p:spPr>
                <a:xfrm>
                  <a:off x="-5297950" y="1564475"/>
                  <a:ext cx="4142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3" extrusionOk="0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245;p29"/>
                <p:cNvSpPr/>
                <p:nvPr/>
              </p:nvSpPr>
              <p:spPr>
                <a:xfrm>
                  <a:off x="-52168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46;p29"/>
                <p:cNvSpPr/>
                <p:nvPr/>
              </p:nvSpPr>
              <p:spPr>
                <a:xfrm>
                  <a:off x="-51357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30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30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247;p29"/>
                <p:cNvSpPr/>
                <p:nvPr/>
              </p:nvSpPr>
              <p:spPr>
                <a:xfrm>
                  <a:off x="-50546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9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248;p29"/>
                <p:cNvSpPr/>
                <p:nvPr/>
              </p:nvSpPr>
              <p:spPr>
                <a:xfrm>
                  <a:off x="-49735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30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249;p29"/>
                <p:cNvSpPr/>
                <p:nvPr/>
              </p:nvSpPr>
              <p:spPr>
                <a:xfrm>
                  <a:off x="-489240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250;p29"/>
                <p:cNvSpPr/>
                <p:nvPr/>
              </p:nvSpPr>
              <p:spPr>
                <a:xfrm>
                  <a:off x="-481130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29"/>
                <p:cNvSpPr/>
                <p:nvPr/>
              </p:nvSpPr>
              <p:spPr>
                <a:xfrm>
                  <a:off x="-39125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29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252;p29"/>
                <p:cNvSpPr/>
                <p:nvPr/>
              </p:nvSpPr>
              <p:spPr>
                <a:xfrm>
                  <a:off x="-383145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29" y="1623"/>
                      </a:cubicBezTo>
                      <a:cubicBezTo>
                        <a:pt x="1287" y="1623"/>
                        <a:pt x="1659" y="1260"/>
                        <a:pt x="1659" y="812"/>
                      </a:cubicBezTo>
                      <a:cubicBezTo>
                        <a:pt x="1659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253;p29"/>
                <p:cNvSpPr/>
                <p:nvPr/>
              </p:nvSpPr>
              <p:spPr>
                <a:xfrm>
                  <a:off x="-375035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3" y="1"/>
                        <a:pt x="1" y="364"/>
                        <a:pt x="1" y="812"/>
                      </a:cubicBezTo>
                      <a:cubicBezTo>
                        <a:pt x="1" y="1260"/>
                        <a:pt x="373" y="1623"/>
                        <a:pt x="830" y="1623"/>
                      </a:cubicBezTo>
                      <a:cubicBezTo>
                        <a:pt x="1288" y="1623"/>
                        <a:pt x="1659" y="1260"/>
                        <a:pt x="1659" y="812"/>
                      </a:cubicBezTo>
                      <a:cubicBezTo>
                        <a:pt x="1659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254;p29"/>
                <p:cNvSpPr/>
                <p:nvPr/>
              </p:nvSpPr>
              <p:spPr>
                <a:xfrm>
                  <a:off x="-3669200" y="1435375"/>
                  <a:ext cx="4142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4" extrusionOk="0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255;p29"/>
                <p:cNvSpPr/>
                <p:nvPr/>
              </p:nvSpPr>
              <p:spPr>
                <a:xfrm>
                  <a:off x="-358810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8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28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256;p29"/>
                <p:cNvSpPr/>
                <p:nvPr/>
              </p:nvSpPr>
              <p:spPr>
                <a:xfrm>
                  <a:off x="-3506975" y="1435375"/>
                  <a:ext cx="4142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4" extrusionOk="0">
                      <a:moveTo>
                        <a:pt x="829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9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257;p29"/>
                <p:cNvSpPr/>
                <p:nvPr/>
              </p:nvSpPr>
              <p:spPr>
                <a:xfrm>
                  <a:off x="-342587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9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8;p29"/>
                <p:cNvSpPr/>
                <p:nvPr/>
              </p:nvSpPr>
              <p:spPr>
                <a:xfrm>
                  <a:off x="-334477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30" y="1623"/>
                      </a:cubicBezTo>
                      <a:cubicBezTo>
                        <a:pt x="1288" y="1623"/>
                        <a:pt x="1658" y="1260"/>
                        <a:pt x="1658" y="812"/>
                      </a:cubicBezTo>
                      <a:cubicBezTo>
                        <a:pt x="1658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259;p29"/>
                <p:cNvSpPr/>
                <p:nvPr/>
              </p:nvSpPr>
              <p:spPr>
                <a:xfrm>
                  <a:off x="-32636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260;p29"/>
                <p:cNvSpPr/>
                <p:nvPr/>
              </p:nvSpPr>
              <p:spPr>
                <a:xfrm>
                  <a:off x="-318255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261;p29"/>
                <p:cNvSpPr/>
                <p:nvPr/>
              </p:nvSpPr>
              <p:spPr>
                <a:xfrm>
                  <a:off x="-3101425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262;p29"/>
                <p:cNvSpPr/>
                <p:nvPr/>
              </p:nvSpPr>
              <p:spPr>
                <a:xfrm>
                  <a:off x="-30203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9" y="1260"/>
                        <a:pt x="1659" y="812"/>
                      </a:cubicBezTo>
                      <a:cubicBezTo>
                        <a:pt x="1659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263;p29"/>
                <p:cNvSpPr/>
                <p:nvPr/>
              </p:nvSpPr>
              <p:spPr>
                <a:xfrm>
                  <a:off x="-29392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3" y="1"/>
                        <a:pt x="1" y="364"/>
                        <a:pt x="1" y="812"/>
                      </a:cubicBezTo>
                      <a:cubicBezTo>
                        <a:pt x="1" y="1260"/>
                        <a:pt x="373" y="1623"/>
                        <a:pt x="830" y="1623"/>
                      </a:cubicBezTo>
                      <a:cubicBezTo>
                        <a:pt x="1288" y="1623"/>
                        <a:pt x="1659" y="1260"/>
                        <a:pt x="1659" y="812"/>
                      </a:cubicBezTo>
                      <a:cubicBezTo>
                        <a:pt x="1659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264;p29"/>
                <p:cNvSpPr/>
                <p:nvPr/>
              </p:nvSpPr>
              <p:spPr>
                <a:xfrm>
                  <a:off x="-2858075" y="1435375"/>
                  <a:ext cx="4142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4" extrusionOk="0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29"/>
                <p:cNvSpPr/>
                <p:nvPr/>
              </p:nvSpPr>
              <p:spPr>
                <a:xfrm>
                  <a:off x="-39125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29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29"/>
                <p:cNvSpPr/>
                <p:nvPr/>
              </p:nvSpPr>
              <p:spPr>
                <a:xfrm>
                  <a:off x="-383145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29" y="1623"/>
                      </a:cubicBezTo>
                      <a:cubicBezTo>
                        <a:pt x="1287" y="1623"/>
                        <a:pt x="1659" y="1259"/>
                        <a:pt x="1659" y="811"/>
                      </a:cubicBezTo>
                      <a:cubicBezTo>
                        <a:pt x="1659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267;p29"/>
                <p:cNvSpPr/>
                <p:nvPr/>
              </p:nvSpPr>
              <p:spPr>
                <a:xfrm>
                  <a:off x="-375035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3" y="0"/>
                        <a:pt x="1" y="363"/>
                        <a:pt x="1" y="811"/>
                      </a:cubicBezTo>
                      <a:cubicBezTo>
                        <a:pt x="1" y="1259"/>
                        <a:pt x="373" y="1623"/>
                        <a:pt x="830" y="1623"/>
                      </a:cubicBezTo>
                      <a:cubicBezTo>
                        <a:pt x="1288" y="1623"/>
                        <a:pt x="1659" y="1259"/>
                        <a:pt x="1659" y="811"/>
                      </a:cubicBezTo>
                      <a:cubicBezTo>
                        <a:pt x="1659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268;p29"/>
                <p:cNvSpPr/>
                <p:nvPr/>
              </p:nvSpPr>
              <p:spPr>
                <a:xfrm>
                  <a:off x="-3669200" y="1564475"/>
                  <a:ext cx="4142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3" extrusionOk="0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69;p29"/>
                <p:cNvSpPr/>
                <p:nvPr/>
              </p:nvSpPr>
              <p:spPr>
                <a:xfrm>
                  <a:off x="-358810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8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28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270;p29"/>
                <p:cNvSpPr/>
                <p:nvPr/>
              </p:nvSpPr>
              <p:spPr>
                <a:xfrm>
                  <a:off x="-3506975" y="1564475"/>
                  <a:ext cx="4142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3" extrusionOk="0">
                      <a:moveTo>
                        <a:pt x="829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9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271;p29"/>
                <p:cNvSpPr/>
                <p:nvPr/>
              </p:nvSpPr>
              <p:spPr>
                <a:xfrm>
                  <a:off x="-342587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9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29"/>
                <p:cNvSpPr/>
                <p:nvPr/>
              </p:nvSpPr>
              <p:spPr>
                <a:xfrm>
                  <a:off x="-334477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30" y="1623"/>
                      </a:cubicBezTo>
                      <a:cubicBezTo>
                        <a:pt x="1288" y="1623"/>
                        <a:pt x="1658" y="1259"/>
                        <a:pt x="1658" y="811"/>
                      </a:cubicBezTo>
                      <a:cubicBezTo>
                        <a:pt x="1658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273;p29"/>
                <p:cNvSpPr/>
                <p:nvPr/>
              </p:nvSpPr>
              <p:spPr>
                <a:xfrm>
                  <a:off x="-32636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274;p29"/>
                <p:cNvSpPr/>
                <p:nvPr/>
              </p:nvSpPr>
              <p:spPr>
                <a:xfrm>
                  <a:off x="-318255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75;p29"/>
                <p:cNvSpPr/>
                <p:nvPr/>
              </p:nvSpPr>
              <p:spPr>
                <a:xfrm>
                  <a:off x="-3101425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276;p29"/>
                <p:cNvSpPr/>
                <p:nvPr/>
              </p:nvSpPr>
              <p:spPr>
                <a:xfrm>
                  <a:off x="-30203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9" y="1259"/>
                        <a:pt x="1659" y="811"/>
                      </a:cubicBezTo>
                      <a:cubicBezTo>
                        <a:pt x="1659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277;p29"/>
                <p:cNvSpPr/>
                <p:nvPr/>
              </p:nvSpPr>
              <p:spPr>
                <a:xfrm>
                  <a:off x="-29392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3" y="0"/>
                        <a:pt x="1" y="363"/>
                        <a:pt x="1" y="811"/>
                      </a:cubicBezTo>
                      <a:cubicBezTo>
                        <a:pt x="1" y="1259"/>
                        <a:pt x="373" y="1623"/>
                        <a:pt x="830" y="1623"/>
                      </a:cubicBezTo>
                      <a:cubicBezTo>
                        <a:pt x="1288" y="1623"/>
                        <a:pt x="1659" y="1259"/>
                        <a:pt x="1659" y="811"/>
                      </a:cubicBezTo>
                      <a:cubicBezTo>
                        <a:pt x="1659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278;p29"/>
                <p:cNvSpPr/>
                <p:nvPr/>
              </p:nvSpPr>
              <p:spPr>
                <a:xfrm>
                  <a:off x="-2858075" y="1564475"/>
                  <a:ext cx="4142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3" extrusionOk="0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5" name="Google Shape;285;p29"/>
            <p:cNvGrpSpPr/>
            <p:nvPr/>
          </p:nvGrpSpPr>
          <p:grpSpPr>
            <a:xfrm rot="10800000">
              <a:off x="3474186" y="4232201"/>
              <a:ext cx="183381" cy="1017092"/>
              <a:chOff x="-5634475" y="-504725"/>
              <a:chExt cx="188025" cy="1042850"/>
            </a:xfrm>
          </p:grpSpPr>
          <p:sp>
            <p:nvSpPr>
              <p:cNvPr id="286" name="Google Shape;286;p29"/>
              <p:cNvSpPr/>
              <p:nvPr/>
            </p:nvSpPr>
            <p:spPr>
              <a:xfrm>
                <a:off x="-5602700" y="-454250"/>
                <a:ext cx="156250" cy="992375"/>
              </a:xfrm>
              <a:custGeom>
                <a:avLst/>
                <a:gdLst/>
                <a:ahLst/>
                <a:cxnLst/>
                <a:rect l="l" t="t" r="r" b="b"/>
                <a:pathLst>
                  <a:path w="6250" h="39695" extrusionOk="0">
                    <a:moveTo>
                      <a:pt x="0" y="0"/>
                    </a:moveTo>
                    <a:lnTo>
                      <a:pt x="0" y="14432"/>
                    </a:lnTo>
                    <a:lnTo>
                      <a:pt x="5730" y="20160"/>
                    </a:lnTo>
                    <a:lnTo>
                      <a:pt x="5730" y="39695"/>
                    </a:lnTo>
                    <a:lnTo>
                      <a:pt x="6249" y="39695"/>
                    </a:lnTo>
                    <a:lnTo>
                      <a:pt x="6249" y="19945"/>
                    </a:lnTo>
                    <a:lnTo>
                      <a:pt x="521" y="14216"/>
                    </a:lnTo>
                    <a:lnTo>
                      <a:pt x="521" y="0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-5634475" y="-504725"/>
                <a:ext cx="74225" cy="71400"/>
              </a:xfrm>
              <a:custGeom>
                <a:avLst/>
                <a:gdLst/>
                <a:ahLst/>
                <a:cxnLst/>
                <a:rect l="l" t="t" r="r" b="b"/>
                <a:pathLst>
                  <a:path w="2969" h="2856" extrusionOk="0">
                    <a:moveTo>
                      <a:pt x="1540" y="521"/>
                    </a:moveTo>
                    <a:cubicBezTo>
                      <a:pt x="2041" y="523"/>
                      <a:pt x="2447" y="928"/>
                      <a:pt x="2448" y="1428"/>
                    </a:cubicBezTo>
                    <a:cubicBezTo>
                      <a:pt x="2448" y="1795"/>
                      <a:pt x="2226" y="2126"/>
                      <a:pt x="1887" y="2266"/>
                    </a:cubicBezTo>
                    <a:cubicBezTo>
                      <a:pt x="1775" y="2313"/>
                      <a:pt x="1657" y="2335"/>
                      <a:pt x="1540" y="2335"/>
                    </a:cubicBezTo>
                    <a:cubicBezTo>
                      <a:pt x="1304" y="2335"/>
                      <a:pt x="1073" y="2243"/>
                      <a:pt x="899" y="2070"/>
                    </a:cubicBezTo>
                    <a:cubicBezTo>
                      <a:pt x="640" y="1810"/>
                      <a:pt x="561" y="1420"/>
                      <a:pt x="702" y="1081"/>
                    </a:cubicBezTo>
                    <a:cubicBezTo>
                      <a:pt x="842" y="742"/>
                      <a:pt x="1173" y="521"/>
                      <a:pt x="1540" y="521"/>
                    </a:cubicBezTo>
                    <a:close/>
                    <a:moveTo>
                      <a:pt x="1540" y="0"/>
                    </a:moveTo>
                    <a:cubicBezTo>
                      <a:pt x="1169" y="0"/>
                      <a:pt x="804" y="146"/>
                      <a:pt x="531" y="418"/>
                    </a:cubicBezTo>
                    <a:cubicBezTo>
                      <a:pt x="122" y="826"/>
                      <a:pt x="1" y="1440"/>
                      <a:pt x="221" y="1974"/>
                    </a:cubicBezTo>
                    <a:cubicBezTo>
                      <a:pt x="442" y="2508"/>
                      <a:pt x="962" y="2856"/>
                      <a:pt x="1540" y="2856"/>
                    </a:cubicBezTo>
                    <a:cubicBezTo>
                      <a:pt x="2328" y="2855"/>
                      <a:pt x="2967" y="2217"/>
                      <a:pt x="2969" y="1428"/>
                    </a:cubicBezTo>
                    <a:cubicBezTo>
                      <a:pt x="2969" y="851"/>
                      <a:pt x="2620" y="330"/>
                      <a:pt x="2087" y="110"/>
                    </a:cubicBezTo>
                    <a:cubicBezTo>
                      <a:pt x="1910" y="36"/>
                      <a:pt x="1724" y="0"/>
                      <a:pt x="154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8" name="Google Shape;288;p29"/>
            <p:cNvGrpSpPr/>
            <p:nvPr/>
          </p:nvGrpSpPr>
          <p:grpSpPr>
            <a:xfrm rot="10800000">
              <a:off x="2618037" y="4358300"/>
              <a:ext cx="72367" cy="518274"/>
              <a:chOff x="-4201325" y="-449025"/>
              <a:chExt cx="74200" cy="531400"/>
            </a:xfrm>
          </p:grpSpPr>
          <p:sp>
            <p:nvSpPr>
              <p:cNvPr id="289" name="Google Shape;289;p29"/>
              <p:cNvSpPr/>
              <p:nvPr/>
            </p:nvSpPr>
            <p:spPr>
              <a:xfrm>
                <a:off x="-4170425" y="-413325"/>
                <a:ext cx="13050" cy="49570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19828" extrusionOk="0">
                    <a:moveTo>
                      <a:pt x="0" y="0"/>
                    </a:moveTo>
                    <a:lnTo>
                      <a:pt x="0" y="19828"/>
                    </a:lnTo>
                    <a:lnTo>
                      <a:pt x="521" y="19828"/>
                    </a:lnTo>
                    <a:lnTo>
                      <a:pt x="521" y="0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9"/>
              <p:cNvSpPr/>
              <p:nvPr/>
            </p:nvSpPr>
            <p:spPr>
              <a:xfrm>
                <a:off x="-4194325" y="-442500"/>
                <a:ext cx="60700" cy="5840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36" extrusionOk="0">
                    <a:moveTo>
                      <a:pt x="1260" y="0"/>
                    </a:moveTo>
                    <a:cubicBezTo>
                      <a:pt x="788" y="0"/>
                      <a:pt x="363" y="285"/>
                      <a:pt x="181" y="720"/>
                    </a:cubicBezTo>
                    <a:cubicBezTo>
                      <a:pt x="1" y="1156"/>
                      <a:pt x="101" y="1659"/>
                      <a:pt x="434" y="1993"/>
                    </a:cubicBezTo>
                    <a:cubicBezTo>
                      <a:pt x="658" y="2217"/>
                      <a:pt x="957" y="2335"/>
                      <a:pt x="1260" y="2335"/>
                    </a:cubicBezTo>
                    <a:cubicBezTo>
                      <a:pt x="1411" y="2335"/>
                      <a:pt x="1563" y="2306"/>
                      <a:pt x="1707" y="2246"/>
                    </a:cubicBezTo>
                    <a:cubicBezTo>
                      <a:pt x="2143" y="2066"/>
                      <a:pt x="2428" y="1640"/>
                      <a:pt x="2428" y="1167"/>
                    </a:cubicBezTo>
                    <a:cubicBezTo>
                      <a:pt x="2428" y="523"/>
                      <a:pt x="1906" y="0"/>
                      <a:pt x="126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9"/>
              <p:cNvSpPr/>
              <p:nvPr/>
            </p:nvSpPr>
            <p:spPr>
              <a:xfrm>
                <a:off x="-4201325" y="-449025"/>
                <a:ext cx="74200" cy="714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856" extrusionOk="0">
                    <a:moveTo>
                      <a:pt x="1540" y="521"/>
                    </a:moveTo>
                    <a:lnTo>
                      <a:pt x="1540" y="523"/>
                    </a:lnTo>
                    <a:cubicBezTo>
                      <a:pt x="2042" y="523"/>
                      <a:pt x="2447" y="928"/>
                      <a:pt x="2447" y="1428"/>
                    </a:cubicBezTo>
                    <a:cubicBezTo>
                      <a:pt x="2447" y="1795"/>
                      <a:pt x="2227" y="2126"/>
                      <a:pt x="1888" y="2266"/>
                    </a:cubicBezTo>
                    <a:cubicBezTo>
                      <a:pt x="1775" y="2313"/>
                      <a:pt x="1658" y="2335"/>
                      <a:pt x="1541" y="2335"/>
                    </a:cubicBezTo>
                    <a:cubicBezTo>
                      <a:pt x="1305" y="2335"/>
                      <a:pt x="1073" y="2243"/>
                      <a:pt x="898" y="2070"/>
                    </a:cubicBezTo>
                    <a:cubicBezTo>
                      <a:pt x="639" y="1811"/>
                      <a:pt x="562" y="1420"/>
                      <a:pt x="702" y="1081"/>
                    </a:cubicBezTo>
                    <a:cubicBezTo>
                      <a:pt x="843" y="743"/>
                      <a:pt x="1173" y="521"/>
                      <a:pt x="1540" y="521"/>
                    </a:cubicBezTo>
                    <a:close/>
                    <a:moveTo>
                      <a:pt x="1541" y="1"/>
                    </a:moveTo>
                    <a:cubicBezTo>
                      <a:pt x="1169" y="1"/>
                      <a:pt x="804" y="146"/>
                      <a:pt x="530" y="418"/>
                    </a:cubicBezTo>
                    <a:cubicBezTo>
                      <a:pt x="122" y="828"/>
                      <a:pt x="0" y="1442"/>
                      <a:pt x="222" y="1974"/>
                    </a:cubicBezTo>
                    <a:cubicBezTo>
                      <a:pt x="442" y="2508"/>
                      <a:pt x="963" y="2856"/>
                      <a:pt x="1540" y="2856"/>
                    </a:cubicBezTo>
                    <a:cubicBezTo>
                      <a:pt x="2329" y="2855"/>
                      <a:pt x="2967" y="2217"/>
                      <a:pt x="2968" y="1428"/>
                    </a:cubicBezTo>
                    <a:cubicBezTo>
                      <a:pt x="2968" y="851"/>
                      <a:pt x="2620" y="330"/>
                      <a:pt x="2088" y="110"/>
                    </a:cubicBezTo>
                    <a:cubicBezTo>
                      <a:pt x="1911" y="36"/>
                      <a:pt x="1725" y="1"/>
                      <a:pt x="154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28779F78-8367-5FB8-61F6-A4127D74654D}"/>
              </a:ext>
            </a:extLst>
          </p:cNvPr>
          <p:cNvSpPr/>
          <p:nvPr/>
        </p:nvSpPr>
        <p:spPr>
          <a:xfrm>
            <a:off x="1834442" y="1263943"/>
            <a:ext cx="1596006" cy="1384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9443CE-A80E-A3AB-E510-3688FC0B7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58" r="11590" b="33035"/>
          <a:stretch/>
        </p:blipFill>
        <p:spPr>
          <a:xfrm>
            <a:off x="1844267" y="1274753"/>
            <a:ext cx="1553428" cy="13764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39"/>
          <p:cNvSpPr txBox="1">
            <a:spLocks noGrp="1"/>
          </p:cNvSpPr>
          <p:nvPr>
            <p:ph type="title"/>
          </p:nvPr>
        </p:nvSpPr>
        <p:spPr>
          <a:xfrm>
            <a:off x="4288151" y="1458975"/>
            <a:ext cx="3967500" cy="16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PROPOSTA DE SOLUÇÃO</a:t>
            </a:r>
            <a:endParaRPr dirty="0"/>
          </a:p>
        </p:txBody>
      </p:sp>
      <p:sp>
        <p:nvSpPr>
          <p:cNvPr id="1023" name="Google Shape;1023;p39"/>
          <p:cNvSpPr txBox="1">
            <a:spLocks noGrp="1"/>
          </p:cNvSpPr>
          <p:nvPr>
            <p:ph type="subTitle" idx="1"/>
          </p:nvPr>
        </p:nvSpPr>
        <p:spPr>
          <a:xfrm>
            <a:off x="5277851" y="3087550"/>
            <a:ext cx="297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Apresentando o sparksnake</a:t>
            </a:r>
            <a:endParaRPr dirty="0"/>
          </a:p>
        </p:txBody>
      </p:sp>
      <p:sp>
        <p:nvSpPr>
          <p:cNvPr id="1024" name="Google Shape;1024;p39"/>
          <p:cNvSpPr txBox="1">
            <a:spLocks noGrp="1"/>
          </p:cNvSpPr>
          <p:nvPr>
            <p:ph type="title" idx="2"/>
          </p:nvPr>
        </p:nvSpPr>
        <p:spPr>
          <a:xfrm>
            <a:off x="5597951" y="792425"/>
            <a:ext cx="26577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" name="Google Shape;1026;p39">
            <a:extLst>
              <a:ext uri="{FF2B5EF4-FFF2-40B4-BE49-F238E27FC236}">
                <a16:creationId xmlns:a16="http://schemas.microsoft.com/office/drawing/2014/main" id="{E06A9E95-BE1D-E09F-B7F4-25AFBC6E7E68}"/>
              </a:ext>
            </a:extLst>
          </p:cNvPr>
          <p:cNvSpPr/>
          <p:nvPr/>
        </p:nvSpPr>
        <p:spPr>
          <a:xfrm>
            <a:off x="651489" y="724794"/>
            <a:ext cx="4199223" cy="3592380"/>
          </a:xfrm>
          <a:custGeom>
            <a:avLst/>
            <a:gdLst/>
            <a:ahLst/>
            <a:cxnLst/>
            <a:rect l="l" t="t" r="r" b="b"/>
            <a:pathLst>
              <a:path w="218852" h="187225" extrusionOk="0">
                <a:moveTo>
                  <a:pt x="141436" y="0"/>
                </a:moveTo>
                <a:cubicBezTo>
                  <a:pt x="133917" y="0"/>
                  <a:pt x="126400" y="1762"/>
                  <a:pt x="119263" y="5720"/>
                </a:cubicBezTo>
                <a:cubicBezTo>
                  <a:pt x="104474" y="13920"/>
                  <a:pt x="95167" y="31175"/>
                  <a:pt x="77239" y="33599"/>
                </a:cubicBezTo>
                <a:cubicBezTo>
                  <a:pt x="75347" y="33855"/>
                  <a:pt x="73558" y="33967"/>
                  <a:pt x="71850" y="33967"/>
                </a:cubicBezTo>
                <a:cubicBezTo>
                  <a:pt x="59436" y="33967"/>
                  <a:pt x="51333" y="28033"/>
                  <a:pt x="39842" y="28033"/>
                </a:cubicBezTo>
                <a:cubicBezTo>
                  <a:pt x="35425" y="28033"/>
                  <a:pt x="30508" y="28909"/>
                  <a:pt x="24653" y="31337"/>
                </a:cubicBezTo>
                <a:cubicBezTo>
                  <a:pt x="15532" y="35119"/>
                  <a:pt x="7671" y="41986"/>
                  <a:pt x="4072" y="51333"/>
                </a:cubicBezTo>
                <a:cubicBezTo>
                  <a:pt x="1" y="61910"/>
                  <a:pt x="3516" y="69816"/>
                  <a:pt x="7859" y="79672"/>
                </a:cubicBezTo>
                <a:cubicBezTo>
                  <a:pt x="12547" y="90312"/>
                  <a:pt x="14716" y="102029"/>
                  <a:pt x="14288" y="113641"/>
                </a:cubicBezTo>
                <a:cubicBezTo>
                  <a:pt x="13905" y="123973"/>
                  <a:pt x="9712" y="133642"/>
                  <a:pt x="9692" y="143933"/>
                </a:cubicBezTo>
                <a:cubicBezTo>
                  <a:pt x="9657" y="162089"/>
                  <a:pt x="20737" y="180171"/>
                  <a:pt x="38789" y="185137"/>
                </a:cubicBezTo>
                <a:cubicBezTo>
                  <a:pt x="40683" y="185657"/>
                  <a:pt x="42573" y="185897"/>
                  <a:pt x="44461" y="185897"/>
                </a:cubicBezTo>
                <a:cubicBezTo>
                  <a:pt x="65118" y="185897"/>
                  <a:pt x="85540" y="157242"/>
                  <a:pt x="108336" y="155167"/>
                </a:cubicBezTo>
                <a:cubicBezTo>
                  <a:pt x="109017" y="155105"/>
                  <a:pt x="109681" y="155075"/>
                  <a:pt x="110329" y="155075"/>
                </a:cubicBezTo>
                <a:cubicBezTo>
                  <a:pt x="122037" y="155075"/>
                  <a:pt x="128598" y="164843"/>
                  <a:pt x="136618" y="172175"/>
                </a:cubicBezTo>
                <a:cubicBezTo>
                  <a:pt x="146299" y="181027"/>
                  <a:pt x="158973" y="187224"/>
                  <a:pt x="172247" y="187224"/>
                </a:cubicBezTo>
                <a:cubicBezTo>
                  <a:pt x="172874" y="187224"/>
                  <a:pt x="173502" y="187210"/>
                  <a:pt x="174132" y="187182"/>
                </a:cubicBezTo>
                <a:cubicBezTo>
                  <a:pt x="203883" y="185858"/>
                  <a:pt x="218852" y="153223"/>
                  <a:pt x="205593" y="128028"/>
                </a:cubicBezTo>
                <a:cubicBezTo>
                  <a:pt x="200229" y="117834"/>
                  <a:pt x="197705" y="107961"/>
                  <a:pt x="200669" y="96676"/>
                </a:cubicBezTo>
                <a:cubicBezTo>
                  <a:pt x="203795" y="84778"/>
                  <a:pt x="209809" y="72127"/>
                  <a:pt x="207915" y="59548"/>
                </a:cubicBezTo>
                <a:cubicBezTo>
                  <a:pt x="205096" y="40828"/>
                  <a:pt x="191638" y="21954"/>
                  <a:pt x="174279" y="10619"/>
                </a:cubicBezTo>
                <a:cubicBezTo>
                  <a:pt x="164206" y="4040"/>
                  <a:pt x="152819" y="0"/>
                  <a:pt x="14143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A person sitting at a desk with a computer and a lamp&#10;&#10;Description automatically generated with low confidence">
            <a:extLst>
              <a:ext uri="{FF2B5EF4-FFF2-40B4-BE49-F238E27FC236}">
                <a16:creationId xmlns:a16="http://schemas.microsoft.com/office/drawing/2014/main" id="{5942EFA1-1BB3-C806-D439-4E98433F5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296" y="895295"/>
            <a:ext cx="2984855" cy="298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9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3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SAY HELLO TO SPARKSNAKE!</a:t>
            </a:r>
            <a:endParaRPr dirty="0"/>
          </a:p>
        </p:txBody>
      </p:sp>
      <p:pic>
        <p:nvPicPr>
          <p:cNvPr id="532" name="Picture 531">
            <a:extLst>
              <a:ext uri="{FF2B5EF4-FFF2-40B4-BE49-F238E27FC236}">
                <a16:creationId xmlns:a16="http://schemas.microsoft.com/office/drawing/2014/main" id="{A777AD99-E725-F79B-A082-24BB67BEF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16" y="1650149"/>
            <a:ext cx="2112383" cy="2266265"/>
          </a:xfrm>
          <a:prstGeom prst="rect">
            <a:avLst/>
          </a:prstGeom>
        </p:spPr>
      </p:pic>
      <p:sp>
        <p:nvSpPr>
          <p:cNvPr id="540" name="TextBox 539">
            <a:extLst>
              <a:ext uri="{FF2B5EF4-FFF2-40B4-BE49-F238E27FC236}">
                <a16:creationId xmlns:a16="http://schemas.microsoft.com/office/drawing/2014/main" id="{9888D18E-B8D2-0657-CCFA-2ABFB516DE45}"/>
              </a:ext>
            </a:extLst>
          </p:cNvPr>
          <p:cNvSpPr txBox="1"/>
          <p:nvPr/>
        </p:nvSpPr>
        <p:spPr>
          <a:xfrm>
            <a:off x="3697344" y="1179559"/>
            <a:ext cx="4861560" cy="734296"/>
          </a:xfrm>
          <a:prstGeom prst="rect">
            <a:avLst/>
          </a:prstGeom>
          <a:solidFill>
            <a:srgbClr val="1F1C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r>
              <a:rPr lang="pt-BR" dirty="0">
                <a:solidFill>
                  <a:schemeClr val="bg1"/>
                </a:solidFill>
              </a:rPr>
              <a:t>Sparksnake é uma biblioteca Python responsável por consolidar algumas </a:t>
            </a:r>
            <a:r>
              <a:rPr lang="pt-BR" sz="1400" b="1" dirty="0">
                <a:solidFill>
                  <a:srgbClr val="C6FF00"/>
                </a:solidFill>
              </a:rPr>
              <a:t>funcionalidades relevantes</a:t>
            </a:r>
            <a:r>
              <a:rPr lang="pt-BR" dirty="0">
                <a:solidFill>
                  <a:schemeClr val="bg1"/>
                </a:solidFill>
              </a:rPr>
              <a:t> dentro da jornada de uso do Spark (pyspark).</a:t>
            </a:r>
          </a:p>
        </p:txBody>
      </p:sp>
      <p:sp>
        <p:nvSpPr>
          <p:cNvPr id="542" name="Rectangle: Rounded Corners 541">
            <a:extLst>
              <a:ext uri="{FF2B5EF4-FFF2-40B4-BE49-F238E27FC236}">
                <a16:creationId xmlns:a16="http://schemas.microsoft.com/office/drawing/2014/main" id="{B303E9D5-1D4A-B6D2-9501-CEAC30EFCB89}"/>
              </a:ext>
            </a:extLst>
          </p:cNvPr>
          <p:cNvSpPr/>
          <p:nvPr/>
        </p:nvSpPr>
        <p:spPr>
          <a:xfrm>
            <a:off x="3697344" y="2034539"/>
            <a:ext cx="4861560" cy="2446021"/>
          </a:xfrm>
          <a:prstGeom prst="roundRect">
            <a:avLst>
              <a:gd name="adj" fmla="val 4855"/>
            </a:avLst>
          </a:prstGeom>
          <a:noFill/>
          <a:ln w="12700">
            <a:solidFill>
              <a:srgbClr val="1F1C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3" name="TextBox 542">
            <a:extLst>
              <a:ext uri="{FF2B5EF4-FFF2-40B4-BE49-F238E27FC236}">
                <a16:creationId xmlns:a16="http://schemas.microsoft.com/office/drawing/2014/main" id="{E9A61B59-1DB5-09C6-57F7-755DF62E99FF}"/>
              </a:ext>
            </a:extLst>
          </p:cNvPr>
          <p:cNvSpPr txBox="1"/>
          <p:nvPr/>
        </p:nvSpPr>
        <p:spPr>
          <a:xfrm>
            <a:off x="4179079" y="2139339"/>
            <a:ext cx="4295445" cy="64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pPr algn="l"/>
            <a:r>
              <a:rPr lang="pt-BR" dirty="0"/>
              <a:t>Utilizar funções e métodos prontos para as funcionalidades mais comuns em aplicações Spark</a:t>
            </a:r>
          </a:p>
        </p:txBody>
      </p:sp>
      <p:sp>
        <p:nvSpPr>
          <p:cNvPr id="544" name="TextBox 543">
            <a:extLst>
              <a:ext uri="{FF2B5EF4-FFF2-40B4-BE49-F238E27FC236}">
                <a16:creationId xmlns:a16="http://schemas.microsoft.com/office/drawing/2014/main" id="{B3DCD8B0-5746-F7E8-1710-1E2530595BFE}"/>
              </a:ext>
            </a:extLst>
          </p:cNvPr>
          <p:cNvSpPr txBox="1"/>
          <p:nvPr/>
        </p:nvSpPr>
        <p:spPr>
          <a:xfrm>
            <a:off x="4179079" y="2672095"/>
            <a:ext cx="4295445" cy="64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pPr algn="l"/>
            <a:r>
              <a:rPr lang="pt-BR" dirty="0"/>
              <a:t>Abstrair grande parte da complexidade de setup de uma aplicação Spark, seja em ambientes locais ou na AWS</a:t>
            </a:r>
          </a:p>
        </p:txBody>
      </p:sp>
      <p:sp>
        <p:nvSpPr>
          <p:cNvPr id="545" name="TextBox 544">
            <a:extLst>
              <a:ext uri="{FF2B5EF4-FFF2-40B4-BE49-F238E27FC236}">
                <a16:creationId xmlns:a16="http://schemas.microsoft.com/office/drawing/2014/main" id="{F31F655C-BBC9-C0A6-1680-6082DA667E73}"/>
              </a:ext>
            </a:extLst>
          </p:cNvPr>
          <p:cNvSpPr txBox="1"/>
          <p:nvPr/>
        </p:nvSpPr>
        <p:spPr>
          <a:xfrm>
            <a:off x="4179079" y="3204851"/>
            <a:ext cx="4295445" cy="64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pPr algn="l"/>
            <a:r>
              <a:rPr lang="pt-BR" dirty="0"/>
              <a:t>Construir aplicações Spark enxutas e de fácil interpretação/manutenção</a:t>
            </a:r>
          </a:p>
        </p:txBody>
      </p:sp>
      <p:sp>
        <p:nvSpPr>
          <p:cNvPr id="546" name="TextBox 545">
            <a:extLst>
              <a:ext uri="{FF2B5EF4-FFF2-40B4-BE49-F238E27FC236}">
                <a16:creationId xmlns:a16="http://schemas.microsoft.com/office/drawing/2014/main" id="{96302BA1-7290-A09F-BEF1-77225B6FBF49}"/>
              </a:ext>
            </a:extLst>
          </p:cNvPr>
          <p:cNvSpPr txBox="1"/>
          <p:nvPr/>
        </p:nvSpPr>
        <p:spPr>
          <a:xfrm>
            <a:off x="4179079" y="3737608"/>
            <a:ext cx="4295445" cy="64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pPr algn="l"/>
            <a:r>
              <a:rPr lang="pt-BR" dirty="0"/>
              <a:t>Obter mensagens de logs detalhadas e tratamento de exceção para cada uma das funcionalidades aplicadas</a:t>
            </a:r>
          </a:p>
        </p:txBody>
      </p:sp>
      <p:sp>
        <p:nvSpPr>
          <p:cNvPr id="548" name="TextBox 547">
            <a:extLst>
              <a:ext uri="{FF2B5EF4-FFF2-40B4-BE49-F238E27FC236}">
                <a16:creationId xmlns:a16="http://schemas.microsoft.com/office/drawing/2014/main" id="{7783C96B-8CDA-3867-B260-A456805DFED4}"/>
              </a:ext>
            </a:extLst>
          </p:cNvPr>
          <p:cNvSpPr txBox="1"/>
          <p:nvPr/>
        </p:nvSpPr>
        <p:spPr>
          <a:xfrm>
            <a:off x="3799426" y="2276644"/>
            <a:ext cx="438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dirty="0">
                <a:solidFill>
                  <a:srgbClr val="E9EBFC"/>
                </a:solidFill>
                <a:effectLst/>
                <a:latin typeface="Roboto" panose="02000000000000000000" pitchFamily="2" charset="0"/>
              </a:rPr>
              <a:t>🤖</a:t>
            </a:r>
            <a:endParaRPr lang="en-US" sz="1800" dirty="0"/>
          </a:p>
        </p:txBody>
      </p:sp>
      <p:sp>
        <p:nvSpPr>
          <p:cNvPr id="550" name="TextBox 549">
            <a:extLst>
              <a:ext uri="{FF2B5EF4-FFF2-40B4-BE49-F238E27FC236}">
                <a16:creationId xmlns:a16="http://schemas.microsoft.com/office/drawing/2014/main" id="{2E968453-D49A-9415-C095-566C915B4A7C}"/>
              </a:ext>
            </a:extLst>
          </p:cNvPr>
          <p:cNvSpPr txBox="1"/>
          <p:nvPr/>
        </p:nvSpPr>
        <p:spPr>
          <a:xfrm>
            <a:off x="3799426" y="3348342"/>
            <a:ext cx="438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rgbClr val="E9EBFC"/>
                </a:solidFill>
                <a:effectLst/>
                <a:latin typeface="Roboto" panose="02000000000000000000" pitchFamily="2" charset="0"/>
              </a:defRPr>
            </a:lvl1pPr>
          </a:lstStyle>
          <a:p>
            <a:r>
              <a:rPr lang="en-US" dirty="0"/>
              <a:t>😎</a:t>
            </a: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D9E784C4-92C1-B946-C042-7CFBBE18EEC9}"/>
              </a:ext>
            </a:extLst>
          </p:cNvPr>
          <p:cNvSpPr txBox="1"/>
          <p:nvPr/>
        </p:nvSpPr>
        <p:spPr>
          <a:xfrm>
            <a:off x="3799426" y="2815586"/>
            <a:ext cx="438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rgbClr val="E9EBFC"/>
                </a:solidFill>
                <a:effectLst/>
                <a:latin typeface="Roboto" panose="02000000000000000000" pitchFamily="2" charset="0"/>
              </a:defRPr>
            </a:lvl1pPr>
          </a:lstStyle>
          <a:p>
            <a:r>
              <a:rPr lang="en-US" dirty="0"/>
              <a:t>🤓</a:t>
            </a:r>
          </a:p>
        </p:txBody>
      </p:sp>
      <p:sp>
        <p:nvSpPr>
          <p:cNvPr id="554" name="TextBox 553">
            <a:extLst>
              <a:ext uri="{FF2B5EF4-FFF2-40B4-BE49-F238E27FC236}">
                <a16:creationId xmlns:a16="http://schemas.microsoft.com/office/drawing/2014/main" id="{09EABD77-52A6-EDD9-3E19-1781E3E7D67A}"/>
              </a:ext>
            </a:extLst>
          </p:cNvPr>
          <p:cNvSpPr txBox="1"/>
          <p:nvPr/>
        </p:nvSpPr>
        <p:spPr>
          <a:xfrm>
            <a:off x="3761326" y="3848794"/>
            <a:ext cx="514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800">
                <a:solidFill>
                  <a:srgbClr val="E9EBFC"/>
                </a:solidFill>
                <a:effectLst/>
                <a:latin typeface="Roboto" panose="02000000000000000000" pitchFamily="2" charset="0"/>
              </a:defRPr>
            </a:lvl1pPr>
          </a:lstStyle>
          <a:p>
            <a:r>
              <a:rPr lang="en-US" dirty="0"/>
              <a:t>✍️</a:t>
            </a:r>
          </a:p>
        </p:txBody>
      </p:sp>
    </p:spTree>
    <p:extLst>
      <p:ext uri="{BB962C8B-B14F-4D97-AF65-F5344CB8AC3E}">
        <p14:creationId xmlns:p14="http://schemas.microsoft.com/office/powerpoint/2010/main" val="278090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0" grpId="0" animBg="1"/>
      <p:bldP spid="542" grpId="0" animBg="1"/>
      <p:bldP spid="543" grpId="0"/>
      <p:bldP spid="544" grpId="0"/>
      <p:bldP spid="545" grpId="0"/>
      <p:bldP spid="546" grpId="0"/>
      <p:bldP spid="548" grpId="0"/>
      <p:bldP spid="550" grpId="0"/>
      <p:bldP spid="552" grpId="0"/>
      <p:bldP spid="55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3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SAY HELLO TO SPARKSNAKE!</a:t>
            </a:r>
            <a:endParaRPr dirty="0"/>
          </a:p>
        </p:txBody>
      </p:sp>
      <p:pic>
        <p:nvPicPr>
          <p:cNvPr id="532" name="Picture 531">
            <a:extLst>
              <a:ext uri="{FF2B5EF4-FFF2-40B4-BE49-F238E27FC236}">
                <a16:creationId xmlns:a16="http://schemas.microsoft.com/office/drawing/2014/main" id="{A777AD99-E725-F79B-A082-24BB67BEF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16" y="1650149"/>
            <a:ext cx="2112383" cy="2266265"/>
          </a:xfrm>
          <a:prstGeom prst="rect">
            <a:avLst/>
          </a:prstGeom>
        </p:spPr>
      </p:pic>
      <p:sp>
        <p:nvSpPr>
          <p:cNvPr id="2" name="Google Shape;202;p20">
            <a:extLst>
              <a:ext uri="{FF2B5EF4-FFF2-40B4-BE49-F238E27FC236}">
                <a16:creationId xmlns:a16="http://schemas.microsoft.com/office/drawing/2014/main" id="{947A7497-5885-1C4F-3F80-D416F7ED56C0}"/>
              </a:ext>
            </a:extLst>
          </p:cNvPr>
          <p:cNvSpPr/>
          <p:nvPr/>
        </p:nvSpPr>
        <p:spPr>
          <a:xfrm>
            <a:off x="3832860" y="994921"/>
            <a:ext cx="4739640" cy="662940"/>
          </a:xfrm>
          <a:prstGeom prst="roundRect">
            <a:avLst>
              <a:gd name="adj" fmla="val 10406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553;p32">
            <a:extLst>
              <a:ext uri="{FF2B5EF4-FFF2-40B4-BE49-F238E27FC236}">
                <a16:creationId xmlns:a16="http://schemas.microsoft.com/office/drawing/2014/main" id="{28A2E7F6-8B45-0F29-F023-7486D410C87D}"/>
              </a:ext>
            </a:extLst>
          </p:cNvPr>
          <p:cNvSpPr txBox="1">
            <a:spLocks/>
          </p:cNvSpPr>
          <p:nvPr/>
        </p:nvSpPr>
        <p:spPr>
          <a:xfrm>
            <a:off x="3977640" y="1145611"/>
            <a:ext cx="3002280" cy="334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buNone/>
            </a:pP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# Instalando biblioteca via pip</a:t>
            </a:r>
          </a:p>
          <a:p>
            <a:pPr marL="0" indent="0">
              <a:buNone/>
            </a:pPr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pip install sparksnake</a:t>
            </a:r>
          </a:p>
        </p:txBody>
      </p:sp>
      <p:sp>
        <p:nvSpPr>
          <p:cNvPr id="5" name="Google Shape;202;p20">
            <a:extLst>
              <a:ext uri="{FF2B5EF4-FFF2-40B4-BE49-F238E27FC236}">
                <a16:creationId xmlns:a16="http://schemas.microsoft.com/office/drawing/2014/main" id="{CA2BD833-7884-BD56-609F-AC092E9AAC82}"/>
              </a:ext>
            </a:extLst>
          </p:cNvPr>
          <p:cNvSpPr/>
          <p:nvPr/>
        </p:nvSpPr>
        <p:spPr>
          <a:xfrm>
            <a:off x="3832860" y="3070860"/>
            <a:ext cx="4739640" cy="1273590"/>
          </a:xfrm>
          <a:prstGeom prst="roundRect">
            <a:avLst>
              <a:gd name="adj" fmla="val 6344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53;p32">
            <a:extLst>
              <a:ext uri="{FF2B5EF4-FFF2-40B4-BE49-F238E27FC236}">
                <a16:creationId xmlns:a16="http://schemas.microsoft.com/office/drawing/2014/main" id="{0C39E95B-0CD8-0805-B390-557DCE315082}"/>
              </a:ext>
            </a:extLst>
          </p:cNvPr>
          <p:cNvSpPr txBox="1">
            <a:spLocks/>
          </p:cNvSpPr>
          <p:nvPr/>
        </p:nvSpPr>
        <p:spPr>
          <a:xfrm>
            <a:off x="3898844" y="3214170"/>
            <a:ext cx="4871775" cy="1107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buNone/>
            </a:pPr>
            <a:r>
              <a:rPr lang="pt-BR" sz="11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# Importando módulos e funções sparksnake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sparksnake.manager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SparkETLManager</a:t>
            </a:r>
            <a:endParaRPr lang="en-US" sz="1100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sparksnake.utils.log </a:t>
            </a:r>
            <a:r>
              <a:rPr lang="en-US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endParaRPr lang="en-US" sz="1100" dirty="0">
              <a:solidFill>
                <a:srgbClr val="50FA7B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sparksnake.tester.dataframes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compare_schemas</a:t>
            </a:r>
            <a:r>
              <a:rPr lang="en-US" sz="1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,\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1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generate_fake_dataframe</a:t>
            </a:r>
            <a:endParaRPr lang="en-US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Google Shape;202;p20">
            <a:extLst>
              <a:ext uri="{FF2B5EF4-FFF2-40B4-BE49-F238E27FC236}">
                <a16:creationId xmlns:a16="http://schemas.microsoft.com/office/drawing/2014/main" id="{0353A7FF-1806-A90D-E41F-0D1900AD2595}"/>
              </a:ext>
            </a:extLst>
          </p:cNvPr>
          <p:cNvSpPr/>
          <p:nvPr/>
        </p:nvSpPr>
        <p:spPr>
          <a:xfrm>
            <a:off x="3832860" y="1727565"/>
            <a:ext cx="4739640" cy="1273590"/>
          </a:xfrm>
          <a:prstGeom prst="roundRect">
            <a:avLst>
              <a:gd name="adj" fmla="val 6344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78A966F-726D-4646-E9DE-ADA03CD76BEA}"/>
              </a:ext>
            </a:extLst>
          </p:cNvPr>
          <p:cNvGrpSpPr/>
          <p:nvPr/>
        </p:nvGrpSpPr>
        <p:grpSpPr>
          <a:xfrm>
            <a:off x="4122995" y="1985745"/>
            <a:ext cx="845820" cy="899933"/>
            <a:chOff x="4077275" y="1993365"/>
            <a:chExt cx="845820" cy="89993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11CC95C-E87C-FEA7-40E2-745C29BD4A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7668" y="1993365"/>
              <a:ext cx="605035" cy="662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Google Shape;1553;p32">
              <a:extLst>
                <a:ext uri="{FF2B5EF4-FFF2-40B4-BE49-F238E27FC236}">
                  <a16:creationId xmlns:a16="http://schemas.microsoft.com/office/drawing/2014/main" id="{5C888726-187D-1BCC-7D2F-3EBCCC783667}"/>
                </a:ext>
              </a:extLst>
            </p:cNvPr>
            <p:cNvSpPr txBox="1">
              <a:spLocks/>
            </p:cNvSpPr>
            <p:nvPr/>
          </p:nvSpPr>
          <p:spPr>
            <a:xfrm>
              <a:off x="4077275" y="2559068"/>
              <a:ext cx="845820" cy="3342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●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○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■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●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○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■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●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○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2"/>
                </a:buClr>
                <a:buSzPts val="1800"/>
                <a:buFont typeface="DM Sans"/>
                <a:buChar char="■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ctr">
                <a:buNone/>
              </a:pPr>
              <a:r>
                <a:rPr lang="pt-BR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manager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EC572A3-82DC-3A4E-7A6C-0DC9EBD1572A}"/>
              </a:ext>
            </a:extLst>
          </p:cNvPr>
          <p:cNvGrpSpPr/>
          <p:nvPr/>
        </p:nvGrpSpPr>
        <p:grpSpPr>
          <a:xfrm>
            <a:off x="5226306" y="1985745"/>
            <a:ext cx="845820" cy="899933"/>
            <a:chOff x="4934347" y="1985745"/>
            <a:chExt cx="845820" cy="899933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4006577-53B7-830A-7A80-1D6A383DB6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4740" y="1985745"/>
              <a:ext cx="605035" cy="662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Google Shape;1553;p32">
              <a:extLst>
                <a:ext uri="{FF2B5EF4-FFF2-40B4-BE49-F238E27FC236}">
                  <a16:creationId xmlns:a16="http://schemas.microsoft.com/office/drawing/2014/main" id="{4A8F940A-A4A6-B72D-1CEA-F47F2750AEFD}"/>
                </a:ext>
              </a:extLst>
            </p:cNvPr>
            <p:cNvSpPr txBox="1">
              <a:spLocks/>
            </p:cNvSpPr>
            <p:nvPr/>
          </p:nvSpPr>
          <p:spPr>
            <a:xfrm>
              <a:off x="4934347" y="2551448"/>
              <a:ext cx="845820" cy="3342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●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○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■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●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○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■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●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○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2"/>
                </a:buClr>
                <a:buSzPts val="1800"/>
                <a:buFont typeface="DM Sans"/>
                <a:buChar char="■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ctr">
                <a:buNone/>
              </a:pPr>
              <a:r>
                <a:rPr lang="pt-BR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glue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1C3816C-A019-6772-149C-5472AB4D62C7}"/>
              </a:ext>
            </a:extLst>
          </p:cNvPr>
          <p:cNvGrpSpPr/>
          <p:nvPr/>
        </p:nvGrpSpPr>
        <p:grpSpPr>
          <a:xfrm>
            <a:off x="6329617" y="1985745"/>
            <a:ext cx="845820" cy="899933"/>
            <a:chOff x="5947042" y="1985745"/>
            <a:chExt cx="845820" cy="899933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9B217A9C-5F29-3F7A-5865-1669A1B28A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435" y="1985745"/>
              <a:ext cx="605035" cy="662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Google Shape;1553;p32">
              <a:extLst>
                <a:ext uri="{FF2B5EF4-FFF2-40B4-BE49-F238E27FC236}">
                  <a16:creationId xmlns:a16="http://schemas.microsoft.com/office/drawing/2014/main" id="{8BF5938C-ADBA-9BC3-424D-2B6FF78BA61C}"/>
                </a:ext>
              </a:extLst>
            </p:cNvPr>
            <p:cNvSpPr txBox="1">
              <a:spLocks/>
            </p:cNvSpPr>
            <p:nvPr/>
          </p:nvSpPr>
          <p:spPr>
            <a:xfrm>
              <a:off x="5947042" y="2551448"/>
              <a:ext cx="845820" cy="3342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●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○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■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●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○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■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●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○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2"/>
                </a:buClr>
                <a:buSzPts val="1800"/>
                <a:buFont typeface="DM Sans"/>
                <a:buChar char="■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ctr">
                <a:buNone/>
              </a:pPr>
              <a:r>
                <a:rPr lang="pt-BR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utils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F88574E-A16D-A006-5AAB-5CC46B1B9298}"/>
              </a:ext>
            </a:extLst>
          </p:cNvPr>
          <p:cNvGrpSpPr/>
          <p:nvPr/>
        </p:nvGrpSpPr>
        <p:grpSpPr>
          <a:xfrm>
            <a:off x="7432928" y="1985745"/>
            <a:ext cx="845820" cy="899933"/>
            <a:chOff x="6761262" y="1985745"/>
            <a:chExt cx="845820" cy="899933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9DED431E-F82A-E138-C14A-7070E94950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1655" y="1985745"/>
              <a:ext cx="605035" cy="662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Google Shape;1553;p32">
              <a:extLst>
                <a:ext uri="{FF2B5EF4-FFF2-40B4-BE49-F238E27FC236}">
                  <a16:creationId xmlns:a16="http://schemas.microsoft.com/office/drawing/2014/main" id="{A8410C30-8097-602B-8E41-FA6CB7F62C12}"/>
                </a:ext>
              </a:extLst>
            </p:cNvPr>
            <p:cNvSpPr txBox="1">
              <a:spLocks/>
            </p:cNvSpPr>
            <p:nvPr/>
          </p:nvSpPr>
          <p:spPr>
            <a:xfrm>
              <a:off x="6761262" y="2551448"/>
              <a:ext cx="845820" cy="3342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●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○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■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●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○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■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●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○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2"/>
                </a:buClr>
                <a:buSzPts val="1800"/>
                <a:buFont typeface="DM Sans"/>
                <a:buChar char="■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ctr">
                <a:buNone/>
              </a:pPr>
              <a:r>
                <a:rPr lang="pt-BR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tester</a:t>
              </a:r>
            </a:p>
          </p:txBody>
        </p:sp>
      </p:grp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04EF1AC9-7129-AFD0-C565-2AF7DD81F186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2477987" y="1326391"/>
            <a:ext cx="1354873" cy="1103744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2C2E7750-453D-B839-AC29-E5B21459BD48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508467" y="2435971"/>
            <a:ext cx="1324393" cy="1271684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4C7F24E-86FA-EEDC-5ECF-A380F8326582}"/>
              </a:ext>
            </a:extLst>
          </p:cNvPr>
          <p:cNvCxnSpPr/>
          <p:nvPr/>
        </p:nvCxnSpPr>
        <p:spPr>
          <a:xfrm>
            <a:off x="2508467" y="2430135"/>
            <a:ext cx="12939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87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5" grpId="0" animBg="1"/>
      <p:bldP spid="6" grpId="0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263B8ECA-7249-D483-D9D1-939A1E1FF1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29"/>
          <a:stretch/>
        </p:blipFill>
        <p:spPr>
          <a:xfrm>
            <a:off x="6809510" y="1143574"/>
            <a:ext cx="1759525" cy="3553117"/>
          </a:xfrm>
          <a:prstGeom prst="round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FE54241-3117-8F43-2237-0FA75B752B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091"/>
          <a:stretch/>
        </p:blipFill>
        <p:spPr>
          <a:xfrm>
            <a:off x="422778" y="1205345"/>
            <a:ext cx="5572777" cy="3131127"/>
          </a:xfrm>
          <a:prstGeom prst="rect">
            <a:avLst/>
          </a:prstGeom>
        </p:spPr>
      </p:pic>
      <p:sp>
        <p:nvSpPr>
          <p:cNvPr id="519" name="Google Shape;519;p33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SPARKSNAKE READTHEDOCS</a:t>
            </a:r>
            <a:endParaRPr dirty="0"/>
          </a:p>
        </p:txBody>
      </p:sp>
      <p:pic>
        <p:nvPicPr>
          <p:cNvPr id="3078" name="Picture 6" descr="Presentation Solutions &amp; Expert Designers | Stinson Design">
            <a:extLst>
              <a:ext uri="{FF2B5EF4-FFF2-40B4-BE49-F238E27FC236}">
                <a16:creationId xmlns:a16="http://schemas.microsoft.com/office/drawing/2014/main" id="{A8AEBD6D-0AAC-17FD-F3F2-F2D589AADB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31"/>
          <a:stretch/>
        </p:blipFill>
        <p:spPr bwMode="auto">
          <a:xfrm>
            <a:off x="331738" y="1119139"/>
            <a:ext cx="5746748" cy="386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Phone Frame PNGs for Free Download">
            <a:extLst>
              <a:ext uri="{FF2B5EF4-FFF2-40B4-BE49-F238E27FC236}">
                <a16:creationId xmlns:a16="http://schemas.microsoft.com/office/drawing/2014/main" id="{E36070EC-8CDD-0E52-2C53-536EEC4DB7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4" r="22964"/>
          <a:stretch/>
        </p:blipFill>
        <p:spPr bwMode="auto">
          <a:xfrm>
            <a:off x="6710625" y="991861"/>
            <a:ext cx="2024666" cy="386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165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44"/>
          <p:cNvSpPr/>
          <p:nvPr/>
        </p:nvSpPr>
        <p:spPr>
          <a:xfrm rot="6517079">
            <a:off x="6027285" y="1234244"/>
            <a:ext cx="4864866" cy="3525934"/>
          </a:xfrm>
          <a:custGeom>
            <a:avLst/>
            <a:gdLst/>
            <a:ahLst/>
            <a:cxnLst/>
            <a:rect l="l" t="t" r="r" b="b"/>
            <a:pathLst>
              <a:path w="289091" h="209526" extrusionOk="0">
                <a:moveTo>
                  <a:pt x="148837" y="1"/>
                </a:moveTo>
                <a:cubicBezTo>
                  <a:pt x="141742" y="1"/>
                  <a:pt x="134604" y="788"/>
                  <a:pt x="127468" y="2165"/>
                </a:cubicBezTo>
                <a:cubicBezTo>
                  <a:pt x="112941" y="4965"/>
                  <a:pt x="100810" y="16680"/>
                  <a:pt x="91728" y="27934"/>
                </a:cubicBezTo>
                <a:cubicBezTo>
                  <a:pt x="77946" y="45017"/>
                  <a:pt x="69297" y="65455"/>
                  <a:pt x="55729" y="82687"/>
                </a:cubicBezTo>
                <a:cubicBezTo>
                  <a:pt x="35648" y="108197"/>
                  <a:pt x="0" y="136526"/>
                  <a:pt x="13426" y="173189"/>
                </a:cubicBezTo>
                <a:cubicBezTo>
                  <a:pt x="24129" y="202416"/>
                  <a:pt x="56798" y="208751"/>
                  <a:pt x="84363" y="209495"/>
                </a:cubicBezTo>
                <a:cubicBezTo>
                  <a:pt x="85120" y="209515"/>
                  <a:pt x="85871" y="209525"/>
                  <a:pt x="86617" y="209525"/>
                </a:cubicBezTo>
                <a:cubicBezTo>
                  <a:pt x="123140" y="209525"/>
                  <a:pt x="146099" y="185464"/>
                  <a:pt x="164640" y="185464"/>
                </a:cubicBezTo>
                <a:cubicBezTo>
                  <a:pt x="178412" y="185464"/>
                  <a:pt x="192554" y="194152"/>
                  <a:pt x="205277" y="198540"/>
                </a:cubicBezTo>
                <a:cubicBezTo>
                  <a:pt x="215369" y="202020"/>
                  <a:pt x="226687" y="204611"/>
                  <a:pt x="237542" y="204611"/>
                </a:cubicBezTo>
                <a:cubicBezTo>
                  <a:pt x="252904" y="204611"/>
                  <a:pt x="267337" y="199421"/>
                  <a:pt x="276053" y="184216"/>
                </a:cubicBezTo>
                <a:cubicBezTo>
                  <a:pt x="289091" y="161471"/>
                  <a:pt x="284279" y="132895"/>
                  <a:pt x="269440" y="112377"/>
                </a:cubicBezTo>
                <a:cubicBezTo>
                  <a:pt x="253335" y="90105"/>
                  <a:pt x="230389" y="73540"/>
                  <a:pt x="218820" y="47928"/>
                </a:cubicBezTo>
                <a:cubicBezTo>
                  <a:pt x="209910" y="28205"/>
                  <a:pt x="199143" y="13000"/>
                  <a:pt x="178149" y="5133"/>
                </a:cubicBezTo>
                <a:cubicBezTo>
                  <a:pt x="168540" y="1532"/>
                  <a:pt x="158730" y="1"/>
                  <a:pt x="14883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0" name="Google Shape;1650;p44"/>
          <p:cNvSpPr txBox="1">
            <a:spLocks noGrp="1"/>
          </p:cNvSpPr>
          <p:nvPr>
            <p:ph type="title"/>
          </p:nvPr>
        </p:nvSpPr>
        <p:spPr>
          <a:xfrm>
            <a:off x="2531750" y="1458590"/>
            <a:ext cx="4069540" cy="16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DEEP DIVE SPARKSNAKE</a:t>
            </a:r>
            <a:endParaRPr dirty="0"/>
          </a:p>
        </p:txBody>
      </p:sp>
      <p:sp>
        <p:nvSpPr>
          <p:cNvPr id="1651" name="Google Shape;1651;p44"/>
          <p:cNvSpPr txBox="1">
            <a:spLocks noGrp="1"/>
          </p:cNvSpPr>
          <p:nvPr>
            <p:ph type="subTitle" idx="1"/>
          </p:nvPr>
        </p:nvSpPr>
        <p:spPr>
          <a:xfrm>
            <a:off x="3083100" y="3087550"/>
            <a:ext cx="297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Exemplificando algumas funcionalidades específicas da biblioteca</a:t>
            </a:r>
            <a:endParaRPr dirty="0"/>
          </a:p>
        </p:txBody>
      </p:sp>
      <p:sp>
        <p:nvSpPr>
          <p:cNvPr id="1652" name="Google Shape;1652;p44"/>
          <p:cNvSpPr txBox="1">
            <a:spLocks noGrp="1"/>
          </p:cNvSpPr>
          <p:nvPr>
            <p:ph type="title" idx="2"/>
          </p:nvPr>
        </p:nvSpPr>
        <p:spPr>
          <a:xfrm>
            <a:off x="3243150" y="792425"/>
            <a:ext cx="26577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653" name="Google Shape;1653;p44"/>
          <p:cNvGrpSpPr/>
          <p:nvPr/>
        </p:nvGrpSpPr>
        <p:grpSpPr>
          <a:xfrm>
            <a:off x="6654253" y="929673"/>
            <a:ext cx="2059981" cy="3990992"/>
            <a:chOff x="2360075" y="412400"/>
            <a:chExt cx="2613525" cy="5063425"/>
          </a:xfrm>
        </p:grpSpPr>
        <p:sp>
          <p:nvSpPr>
            <p:cNvPr id="1654" name="Google Shape;1654;p44"/>
            <p:cNvSpPr/>
            <p:nvPr/>
          </p:nvSpPr>
          <p:spPr>
            <a:xfrm>
              <a:off x="2916925" y="5072950"/>
              <a:ext cx="510100" cy="200000"/>
            </a:xfrm>
            <a:custGeom>
              <a:avLst/>
              <a:gdLst/>
              <a:ahLst/>
              <a:cxnLst/>
              <a:rect l="l" t="t" r="r" b="b"/>
              <a:pathLst>
                <a:path w="20404" h="8000" extrusionOk="0">
                  <a:moveTo>
                    <a:pt x="8645" y="1"/>
                  </a:moveTo>
                  <a:lnTo>
                    <a:pt x="948" y="823"/>
                  </a:lnTo>
                  <a:cubicBezTo>
                    <a:pt x="948" y="823"/>
                    <a:pt x="1" y="4548"/>
                    <a:pt x="592" y="5967"/>
                  </a:cubicBezTo>
                  <a:cubicBezTo>
                    <a:pt x="1052" y="7074"/>
                    <a:pt x="1846" y="7222"/>
                    <a:pt x="2985" y="7222"/>
                  </a:cubicBezTo>
                  <a:cubicBezTo>
                    <a:pt x="3307" y="7222"/>
                    <a:pt x="3657" y="7210"/>
                    <a:pt x="4035" y="7204"/>
                  </a:cubicBezTo>
                  <a:cubicBezTo>
                    <a:pt x="4052" y="7204"/>
                    <a:pt x="4071" y="7204"/>
                    <a:pt x="4089" y="7204"/>
                  </a:cubicBezTo>
                  <a:cubicBezTo>
                    <a:pt x="5612" y="7204"/>
                    <a:pt x="11444" y="7999"/>
                    <a:pt x="14477" y="7999"/>
                  </a:cubicBezTo>
                  <a:cubicBezTo>
                    <a:pt x="15077" y="7999"/>
                    <a:pt x="15568" y="7968"/>
                    <a:pt x="15894" y="7894"/>
                  </a:cubicBezTo>
                  <a:cubicBezTo>
                    <a:pt x="17886" y="7437"/>
                    <a:pt x="19873" y="6552"/>
                    <a:pt x="20138" y="5121"/>
                  </a:cubicBezTo>
                  <a:cubicBezTo>
                    <a:pt x="20403" y="3690"/>
                    <a:pt x="16698" y="4170"/>
                    <a:pt x="14837" y="3768"/>
                  </a:cubicBezTo>
                  <a:cubicBezTo>
                    <a:pt x="12975" y="3367"/>
                    <a:pt x="8645" y="1"/>
                    <a:pt x="86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4"/>
            <p:cNvSpPr/>
            <p:nvPr/>
          </p:nvSpPr>
          <p:spPr>
            <a:xfrm>
              <a:off x="2909600" y="5065825"/>
              <a:ext cx="519075" cy="214225"/>
            </a:xfrm>
            <a:custGeom>
              <a:avLst/>
              <a:gdLst/>
              <a:ahLst/>
              <a:cxnLst/>
              <a:rect l="l" t="t" r="r" b="b"/>
              <a:pathLst>
                <a:path w="20763" h="8569" extrusionOk="0">
                  <a:moveTo>
                    <a:pt x="8854" y="582"/>
                  </a:moveTo>
                  <a:cubicBezTo>
                    <a:pt x="9508" y="1084"/>
                    <a:pt x="13296" y="3950"/>
                    <a:pt x="15069" y="4332"/>
                  </a:cubicBezTo>
                  <a:cubicBezTo>
                    <a:pt x="15679" y="4464"/>
                    <a:pt x="16477" y="4504"/>
                    <a:pt x="17248" y="4543"/>
                  </a:cubicBezTo>
                  <a:cubicBezTo>
                    <a:pt x="18430" y="4603"/>
                    <a:pt x="19771" y="4670"/>
                    <a:pt x="20096" y="5080"/>
                  </a:cubicBezTo>
                  <a:cubicBezTo>
                    <a:pt x="20135" y="5131"/>
                    <a:pt x="20178" y="5207"/>
                    <a:pt x="20150" y="5354"/>
                  </a:cubicBezTo>
                  <a:cubicBezTo>
                    <a:pt x="19950" y="6433"/>
                    <a:pt x="18483" y="7360"/>
                    <a:pt x="16122" y="7900"/>
                  </a:cubicBezTo>
                  <a:cubicBezTo>
                    <a:pt x="15819" y="7970"/>
                    <a:pt x="15355" y="7999"/>
                    <a:pt x="14783" y="7999"/>
                  </a:cubicBezTo>
                  <a:cubicBezTo>
                    <a:pt x="13010" y="7999"/>
                    <a:pt x="10210" y="7719"/>
                    <a:pt x="8021" y="7501"/>
                  </a:cubicBezTo>
                  <a:cubicBezTo>
                    <a:pt x="6419" y="7342"/>
                    <a:pt x="5028" y="7203"/>
                    <a:pt x="4380" y="7203"/>
                  </a:cubicBezTo>
                  <a:lnTo>
                    <a:pt x="4324" y="7203"/>
                  </a:lnTo>
                  <a:lnTo>
                    <a:pt x="3895" y="7212"/>
                  </a:lnTo>
                  <a:cubicBezTo>
                    <a:pt x="3690" y="7216"/>
                    <a:pt x="3499" y="7220"/>
                    <a:pt x="3322" y="7220"/>
                  </a:cubicBezTo>
                  <a:cubicBezTo>
                    <a:pt x="2132" y="7220"/>
                    <a:pt x="1537" y="7076"/>
                    <a:pt x="1148" y="6142"/>
                  </a:cubicBezTo>
                  <a:cubicBezTo>
                    <a:pt x="720" y="5115"/>
                    <a:pt x="1198" y="2512"/>
                    <a:pt x="1470" y="1371"/>
                  </a:cubicBezTo>
                  <a:lnTo>
                    <a:pt x="8854" y="582"/>
                  </a:lnTo>
                  <a:close/>
                  <a:moveTo>
                    <a:pt x="8940" y="0"/>
                  </a:moveTo>
                  <a:cubicBezTo>
                    <a:pt x="8929" y="0"/>
                    <a:pt x="8918" y="1"/>
                    <a:pt x="8907" y="2"/>
                  </a:cubicBezTo>
                  <a:lnTo>
                    <a:pt x="1210" y="824"/>
                  </a:lnTo>
                  <a:cubicBezTo>
                    <a:pt x="1092" y="837"/>
                    <a:pt x="993" y="922"/>
                    <a:pt x="963" y="1038"/>
                  </a:cubicBezTo>
                  <a:cubicBezTo>
                    <a:pt x="924" y="1194"/>
                    <a:pt x="0" y="4873"/>
                    <a:pt x="621" y="6363"/>
                  </a:cubicBezTo>
                  <a:cubicBezTo>
                    <a:pt x="1145" y="7622"/>
                    <a:pt x="2079" y="7792"/>
                    <a:pt x="3268" y="7792"/>
                  </a:cubicBezTo>
                  <a:cubicBezTo>
                    <a:pt x="3474" y="7792"/>
                    <a:pt x="3688" y="7787"/>
                    <a:pt x="3908" y="7782"/>
                  </a:cubicBezTo>
                  <a:lnTo>
                    <a:pt x="4332" y="7774"/>
                  </a:lnTo>
                  <a:cubicBezTo>
                    <a:pt x="4931" y="7779"/>
                    <a:pt x="6332" y="7907"/>
                    <a:pt x="7965" y="8070"/>
                  </a:cubicBezTo>
                  <a:cubicBezTo>
                    <a:pt x="10260" y="8298"/>
                    <a:pt x="12971" y="8569"/>
                    <a:pt x="14765" y="8569"/>
                  </a:cubicBezTo>
                  <a:cubicBezTo>
                    <a:pt x="15391" y="8569"/>
                    <a:pt x="15905" y="8535"/>
                    <a:pt x="16251" y="8457"/>
                  </a:cubicBezTo>
                  <a:cubicBezTo>
                    <a:pt x="17774" y="8108"/>
                    <a:pt x="20379" y="7255"/>
                    <a:pt x="20711" y="5459"/>
                  </a:cubicBezTo>
                  <a:cubicBezTo>
                    <a:pt x="20762" y="5184"/>
                    <a:pt x="20705" y="4930"/>
                    <a:pt x="20544" y="4727"/>
                  </a:cubicBezTo>
                  <a:cubicBezTo>
                    <a:pt x="20059" y="4114"/>
                    <a:pt x="18708" y="4045"/>
                    <a:pt x="17276" y="3972"/>
                  </a:cubicBezTo>
                  <a:cubicBezTo>
                    <a:pt x="16528" y="3936"/>
                    <a:pt x="15755" y="3896"/>
                    <a:pt x="15190" y="3775"/>
                  </a:cubicBezTo>
                  <a:cubicBezTo>
                    <a:pt x="13413" y="3390"/>
                    <a:pt x="9156" y="94"/>
                    <a:pt x="9113" y="61"/>
                  </a:cubicBezTo>
                  <a:cubicBezTo>
                    <a:pt x="9064" y="21"/>
                    <a:pt x="9003" y="0"/>
                    <a:pt x="89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4"/>
            <p:cNvSpPr/>
            <p:nvPr/>
          </p:nvSpPr>
          <p:spPr>
            <a:xfrm>
              <a:off x="3103675" y="5072950"/>
              <a:ext cx="129500" cy="86050"/>
            </a:xfrm>
            <a:custGeom>
              <a:avLst/>
              <a:gdLst/>
              <a:ahLst/>
              <a:cxnLst/>
              <a:rect l="l" t="t" r="r" b="b"/>
              <a:pathLst>
                <a:path w="5180" h="3442" extrusionOk="0">
                  <a:moveTo>
                    <a:pt x="1175" y="1"/>
                  </a:moveTo>
                  <a:lnTo>
                    <a:pt x="248" y="100"/>
                  </a:lnTo>
                  <a:lnTo>
                    <a:pt x="0" y="1112"/>
                  </a:lnTo>
                  <a:cubicBezTo>
                    <a:pt x="0" y="1112"/>
                    <a:pt x="1738" y="2800"/>
                    <a:pt x="3268" y="3350"/>
                  </a:cubicBezTo>
                  <a:cubicBezTo>
                    <a:pt x="3445" y="3414"/>
                    <a:pt x="3615" y="3442"/>
                    <a:pt x="3779" y="3442"/>
                  </a:cubicBezTo>
                  <a:cubicBezTo>
                    <a:pt x="4336" y="3442"/>
                    <a:pt x="4816" y="3119"/>
                    <a:pt x="5180" y="2759"/>
                  </a:cubicBezTo>
                  <a:cubicBezTo>
                    <a:pt x="3275" y="1633"/>
                    <a:pt x="1175" y="1"/>
                    <a:pt x="11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44"/>
            <p:cNvSpPr/>
            <p:nvPr/>
          </p:nvSpPr>
          <p:spPr>
            <a:xfrm>
              <a:off x="3096150" y="5065800"/>
              <a:ext cx="145375" cy="100350"/>
            </a:xfrm>
            <a:custGeom>
              <a:avLst/>
              <a:gdLst/>
              <a:ahLst/>
              <a:cxnLst/>
              <a:rect l="l" t="t" r="r" b="b"/>
              <a:pathLst>
                <a:path w="5815" h="4014" extrusionOk="0">
                  <a:moveTo>
                    <a:pt x="1393" y="583"/>
                  </a:moveTo>
                  <a:cubicBezTo>
                    <a:pt x="1792" y="888"/>
                    <a:pt x="3423" y="2120"/>
                    <a:pt x="4999" y="3089"/>
                  </a:cubicBezTo>
                  <a:cubicBezTo>
                    <a:pt x="4691" y="3324"/>
                    <a:pt x="4383" y="3441"/>
                    <a:pt x="4079" y="3441"/>
                  </a:cubicBezTo>
                  <a:cubicBezTo>
                    <a:pt x="3940" y="3441"/>
                    <a:pt x="3802" y="3417"/>
                    <a:pt x="3665" y="3368"/>
                  </a:cubicBezTo>
                  <a:cubicBezTo>
                    <a:pt x="2433" y="2925"/>
                    <a:pt x="1029" y="1683"/>
                    <a:pt x="619" y="1305"/>
                  </a:cubicBezTo>
                  <a:lnTo>
                    <a:pt x="780" y="649"/>
                  </a:lnTo>
                  <a:lnTo>
                    <a:pt x="1393" y="583"/>
                  </a:lnTo>
                  <a:close/>
                  <a:moveTo>
                    <a:pt x="1472" y="1"/>
                  </a:moveTo>
                  <a:cubicBezTo>
                    <a:pt x="1463" y="1"/>
                    <a:pt x="1454" y="1"/>
                    <a:pt x="1445" y="2"/>
                  </a:cubicBezTo>
                  <a:lnTo>
                    <a:pt x="519" y="102"/>
                  </a:lnTo>
                  <a:cubicBezTo>
                    <a:pt x="399" y="114"/>
                    <a:pt x="300" y="201"/>
                    <a:pt x="272" y="317"/>
                  </a:cubicBezTo>
                  <a:lnTo>
                    <a:pt x="24" y="1330"/>
                  </a:lnTo>
                  <a:cubicBezTo>
                    <a:pt x="0" y="1428"/>
                    <a:pt x="30" y="1532"/>
                    <a:pt x="103" y="1602"/>
                  </a:cubicBezTo>
                  <a:cubicBezTo>
                    <a:pt x="175" y="1673"/>
                    <a:pt x="1902" y="3341"/>
                    <a:pt x="3473" y="3905"/>
                  </a:cubicBezTo>
                  <a:cubicBezTo>
                    <a:pt x="3667" y="3976"/>
                    <a:pt x="3873" y="4013"/>
                    <a:pt x="4080" y="4014"/>
                  </a:cubicBezTo>
                  <a:cubicBezTo>
                    <a:pt x="4626" y="4014"/>
                    <a:pt x="5170" y="3755"/>
                    <a:pt x="5682" y="3247"/>
                  </a:cubicBezTo>
                  <a:cubicBezTo>
                    <a:pt x="5814" y="3116"/>
                    <a:pt x="5787" y="2894"/>
                    <a:pt x="5625" y="2799"/>
                  </a:cubicBezTo>
                  <a:cubicBezTo>
                    <a:pt x="3760" y="1695"/>
                    <a:pt x="1671" y="77"/>
                    <a:pt x="1651" y="61"/>
                  </a:cubicBezTo>
                  <a:cubicBezTo>
                    <a:pt x="1599" y="22"/>
                    <a:pt x="1536" y="1"/>
                    <a:pt x="14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44"/>
            <p:cNvSpPr/>
            <p:nvPr/>
          </p:nvSpPr>
          <p:spPr>
            <a:xfrm>
              <a:off x="2929100" y="5195100"/>
              <a:ext cx="491675" cy="77850"/>
            </a:xfrm>
            <a:custGeom>
              <a:avLst/>
              <a:gdLst/>
              <a:ahLst/>
              <a:cxnLst/>
              <a:rect l="l" t="t" r="r" b="b"/>
              <a:pathLst>
                <a:path w="19667" h="3114" extrusionOk="0">
                  <a:moveTo>
                    <a:pt x="19655" y="1"/>
                  </a:moveTo>
                  <a:lnTo>
                    <a:pt x="19655" y="1"/>
                  </a:lnTo>
                  <a:cubicBezTo>
                    <a:pt x="19010" y="364"/>
                    <a:pt x="17816" y="950"/>
                    <a:pt x="16098" y="1427"/>
                  </a:cubicBezTo>
                  <a:cubicBezTo>
                    <a:pt x="15225" y="1670"/>
                    <a:pt x="14275" y="1765"/>
                    <a:pt x="13244" y="1765"/>
                  </a:cubicBezTo>
                  <a:cubicBezTo>
                    <a:pt x="11086" y="1765"/>
                    <a:pt x="8574" y="1349"/>
                    <a:pt x="5671" y="1003"/>
                  </a:cubicBezTo>
                  <a:cubicBezTo>
                    <a:pt x="3774" y="778"/>
                    <a:pt x="2218" y="715"/>
                    <a:pt x="1070" y="715"/>
                  </a:cubicBezTo>
                  <a:cubicBezTo>
                    <a:pt x="661" y="715"/>
                    <a:pt x="303" y="723"/>
                    <a:pt x="1" y="734"/>
                  </a:cubicBezTo>
                  <a:cubicBezTo>
                    <a:pt x="25" y="853"/>
                    <a:pt x="59" y="969"/>
                    <a:pt x="104" y="1082"/>
                  </a:cubicBezTo>
                  <a:cubicBezTo>
                    <a:pt x="565" y="2188"/>
                    <a:pt x="1358" y="2336"/>
                    <a:pt x="2497" y="2336"/>
                  </a:cubicBezTo>
                  <a:cubicBezTo>
                    <a:pt x="2820" y="2336"/>
                    <a:pt x="3170" y="2324"/>
                    <a:pt x="3548" y="2318"/>
                  </a:cubicBezTo>
                  <a:cubicBezTo>
                    <a:pt x="3565" y="2318"/>
                    <a:pt x="3583" y="2318"/>
                    <a:pt x="3602" y="2318"/>
                  </a:cubicBezTo>
                  <a:cubicBezTo>
                    <a:pt x="5124" y="2318"/>
                    <a:pt x="10957" y="3113"/>
                    <a:pt x="13990" y="3113"/>
                  </a:cubicBezTo>
                  <a:cubicBezTo>
                    <a:pt x="14590" y="3113"/>
                    <a:pt x="15081" y="3082"/>
                    <a:pt x="15407" y="3008"/>
                  </a:cubicBezTo>
                  <a:cubicBezTo>
                    <a:pt x="17398" y="2551"/>
                    <a:pt x="19384" y="1666"/>
                    <a:pt x="19650" y="235"/>
                  </a:cubicBezTo>
                  <a:cubicBezTo>
                    <a:pt x="19665" y="158"/>
                    <a:pt x="19666" y="79"/>
                    <a:pt x="196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4"/>
            <p:cNvSpPr/>
            <p:nvPr/>
          </p:nvSpPr>
          <p:spPr>
            <a:xfrm>
              <a:off x="2921175" y="5187950"/>
              <a:ext cx="506800" cy="92100"/>
            </a:xfrm>
            <a:custGeom>
              <a:avLst/>
              <a:gdLst/>
              <a:ahLst/>
              <a:cxnLst/>
              <a:rect l="l" t="t" r="r" b="b"/>
              <a:pathLst>
                <a:path w="20272" h="3684" extrusionOk="0">
                  <a:moveTo>
                    <a:pt x="19574" y="820"/>
                  </a:moveTo>
                  <a:lnTo>
                    <a:pt x="19574" y="820"/>
                  </a:lnTo>
                  <a:cubicBezTo>
                    <a:pt x="19151" y="1748"/>
                    <a:pt x="17759" y="2535"/>
                    <a:pt x="15659" y="3015"/>
                  </a:cubicBezTo>
                  <a:cubicBezTo>
                    <a:pt x="15356" y="3085"/>
                    <a:pt x="14892" y="3114"/>
                    <a:pt x="14321" y="3114"/>
                  </a:cubicBezTo>
                  <a:cubicBezTo>
                    <a:pt x="12548" y="3114"/>
                    <a:pt x="9748" y="2834"/>
                    <a:pt x="7558" y="2616"/>
                  </a:cubicBezTo>
                  <a:cubicBezTo>
                    <a:pt x="5956" y="2457"/>
                    <a:pt x="4565" y="2318"/>
                    <a:pt x="3917" y="2318"/>
                  </a:cubicBezTo>
                  <a:lnTo>
                    <a:pt x="3861" y="2318"/>
                  </a:lnTo>
                  <a:lnTo>
                    <a:pt x="3432" y="2327"/>
                  </a:lnTo>
                  <a:cubicBezTo>
                    <a:pt x="3221" y="2332"/>
                    <a:pt x="3026" y="2335"/>
                    <a:pt x="2844" y="2335"/>
                  </a:cubicBezTo>
                  <a:cubicBezTo>
                    <a:pt x="1680" y="2335"/>
                    <a:pt x="1089" y="2191"/>
                    <a:pt x="700" y="1294"/>
                  </a:cubicBezTo>
                  <a:cubicBezTo>
                    <a:pt x="914" y="1289"/>
                    <a:pt x="1148" y="1286"/>
                    <a:pt x="1400" y="1286"/>
                  </a:cubicBezTo>
                  <a:cubicBezTo>
                    <a:pt x="2548" y="1286"/>
                    <a:pt x="4088" y="1351"/>
                    <a:pt x="5955" y="1573"/>
                  </a:cubicBezTo>
                  <a:cubicBezTo>
                    <a:pt x="6670" y="1657"/>
                    <a:pt x="7361" y="1748"/>
                    <a:pt x="8030" y="1834"/>
                  </a:cubicBezTo>
                  <a:cubicBezTo>
                    <a:pt x="10050" y="2094"/>
                    <a:pt x="11901" y="2334"/>
                    <a:pt x="13563" y="2334"/>
                  </a:cubicBezTo>
                  <a:cubicBezTo>
                    <a:pt x="14618" y="2334"/>
                    <a:pt x="15596" y="2237"/>
                    <a:pt x="16492" y="1988"/>
                  </a:cubicBezTo>
                  <a:cubicBezTo>
                    <a:pt x="17825" y="1617"/>
                    <a:pt x="18851" y="1183"/>
                    <a:pt x="19574" y="820"/>
                  </a:cubicBezTo>
                  <a:close/>
                  <a:moveTo>
                    <a:pt x="19972" y="1"/>
                  </a:moveTo>
                  <a:cubicBezTo>
                    <a:pt x="19925" y="1"/>
                    <a:pt x="19877" y="12"/>
                    <a:pt x="19832" y="38"/>
                  </a:cubicBezTo>
                  <a:cubicBezTo>
                    <a:pt x="19149" y="424"/>
                    <a:pt x="17990" y="979"/>
                    <a:pt x="16339" y="1439"/>
                  </a:cubicBezTo>
                  <a:cubicBezTo>
                    <a:pt x="15489" y="1675"/>
                    <a:pt x="14569" y="1768"/>
                    <a:pt x="13564" y="1768"/>
                  </a:cubicBezTo>
                  <a:cubicBezTo>
                    <a:pt x="11973" y="1768"/>
                    <a:pt x="10171" y="1535"/>
                    <a:pt x="8103" y="1267"/>
                  </a:cubicBezTo>
                  <a:cubicBezTo>
                    <a:pt x="7433" y="1181"/>
                    <a:pt x="6739" y="1091"/>
                    <a:pt x="6022" y="1006"/>
                  </a:cubicBezTo>
                  <a:cubicBezTo>
                    <a:pt x="4119" y="780"/>
                    <a:pt x="2551" y="715"/>
                    <a:pt x="1381" y="715"/>
                  </a:cubicBezTo>
                  <a:cubicBezTo>
                    <a:pt x="974" y="715"/>
                    <a:pt x="615" y="723"/>
                    <a:pt x="307" y="735"/>
                  </a:cubicBezTo>
                  <a:cubicBezTo>
                    <a:pt x="130" y="741"/>
                    <a:pt x="0" y="907"/>
                    <a:pt x="39" y="1081"/>
                  </a:cubicBezTo>
                  <a:cubicBezTo>
                    <a:pt x="68" y="1217"/>
                    <a:pt x="107" y="1350"/>
                    <a:pt x="158" y="1478"/>
                  </a:cubicBezTo>
                  <a:cubicBezTo>
                    <a:pt x="682" y="2737"/>
                    <a:pt x="1616" y="2907"/>
                    <a:pt x="2805" y="2907"/>
                  </a:cubicBezTo>
                  <a:cubicBezTo>
                    <a:pt x="3011" y="2907"/>
                    <a:pt x="3225" y="2902"/>
                    <a:pt x="3445" y="2897"/>
                  </a:cubicBezTo>
                  <a:lnTo>
                    <a:pt x="3869" y="2889"/>
                  </a:lnTo>
                  <a:cubicBezTo>
                    <a:pt x="4468" y="2894"/>
                    <a:pt x="5869" y="3022"/>
                    <a:pt x="7502" y="3185"/>
                  </a:cubicBezTo>
                  <a:cubicBezTo>
                    <a:pt x="9797" y="3413"/>
                    <a:pt x="12508" y="3684"/>
                    <a:pt x="14302" y="3684"/>
                  </a:cubicBezTo>
                  <a:cubicBezTo>
                    <a:pt x="14928" y="3684"/>
                    <a:pt x="15442" y="3650"/>
                    <a:pt x="15788" y="3572"/>
                  </a:cubicBezTo>
                  <a:cubicBezTo>
                    <a:pt x="17311" y="3223"/>
                    <a:pt x="19916" y="2370"/>
                    <a:pt x="20248" y="573"/>
                  </a:cubicBezTo>
                  <a:cubicBezTo>
                    <a:pt x="20269" y="464"/>
                    <a:pt x="20271" y="353"/>
                    <a:pt x="20254" y="243"/>
                  </a:cubicBezTo>
                  <a:cubicBezTo>
                    <a:pt x="20232" y="96"/>
                    <a:pt x="20106" y="1"/>
                    <a:pt x="199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4"/>
            <p:cNvSpPr/>
            <p:nvPr/>
          </p:nvSpPr>
          <p:spPr>
            <a:xfrm>
              <a:off x="2526100" y="3075375"/>
              <a:ext cx="732575" cy="2019300"/>
            </a:xfrm>
            <a:custGeom>
              <a:avLst/>
              <a:gdLst/>
              <a:ahLst/>
              <a:cxnLst/>
              <a:rect l="l" t="t" r="r" b="b"/>
              <a:pathLst>
                <a:path w="29303" h="80772" extrusionOk="0">
                  <a:moveTo>
                    <a:pt x="1166" y="0"/>
                  </a:moveTo>
                  <a:cubicBezTo>
                    <a:pt x="1166" y="0"/>
                    <a:pt x="1076" y="13849"/>
                    <a:pt x="1007" y="19132"/>
                  </a:cubicBezTo>
                  <a:cubicBezTo>
                    <a:pt x="940" y="24415"/>
                    <a:pt x="2288" y="43816"/>
                    <a:pt x="2012" y="44535"/>
                  </a:cubicBezTo>
                  <a:cubicBezTo>
                    <a:pt x="1737" y="45252"/>
                    <a:pt x="1" y="57928"/>
                    <a:pt x="902" y="61056"/>
                  </a:cubicBezTo>
                  <a:cubicBezTo>
                    <a:pt x="1802" y="64184"/>
                    <a:pt x="3304" y="80772"/>
                    <a:pt x="3304" y="80772"/>
                  </a:cubicBezTo>
                  <a:lnTo>
                    <a:pt x="10439" y="80528"/>
                  </a:lnTo>
                  <a:cubicBezTo>
                    <a:pt x="10439" y="80528"/>
                    <a:pt x="11241" y="56390"/>
                    <a:pt x="12072" y="54665"/>
                  </a:cubicBezTo>
                  <a:cubicBezTo>
                    <a:pt x="12905" y="52941"/>
                    <a:pt x="13214" y="44513"/>
                    <a:pt x="13608" y="42081"/>
                  </a:cubicBezTo>
                  <a:cubicBezTo>
                    <a:pt x="14002" y="39648"/>
                    <a:pt x="15785" y="24348"/>
                    <a:pt x="15785" y="24348"/>
                  </a:cubicBezTo>
                  <a:cubicBezTo>
                    <a:pt x="15785" y="24348"/>
                    <a:pt x="18043" y="42732"/>
                    <a:pt x="17681" y="47448"/>
                  </a:cubicBezTo>
                  <a:cubicBezTo>
                    <a:pt x="17320" y="52163"/>
                    <a:pt x="15241" y="56618"/>
                    <a:pt x="15871" y="60750"/>
                  </a:cubicBezTo>
                  <a:cubicBezTo>
                    <a:pt x="16500" y="64881"/>
                    <a:pt x="16581" y="80726"/>
                    <a:pt x="16581" y="80726"/>
                  </a:cubicBezTo>
                  <a:lnTo>
                    <a:pt x="23688" y="78628"/>
                  </a:lnTo>
                  <a:cubicBezTo>
                    <a:pt x="23688" y="78628"/>
                    <a:pt x="25156" y="71326"/>
                    <a:pt x="25134" y="69756"/>
                  </a:cubicBezTo>
                  <a:cubicBezTo>
                    <a:pt x="25111" y="68186"/>
                    <a:pt x="24921" y="64762"/>
                    <a:pt x="25178" y="62760"/>
                  </a:cubicBezTo>
                  <a:cubicBezTo>
                    <a:pt x="25435" y="60758"/>
                    <a:pt x="29072" y="45288"/>
                    <a:pt x="29150" y="40719"/>
                  </a:cubicBezTo>
                  <a:cubicBezTo>
                    <a:pt x="29228" y="36150"/>
                    <a:pt x="29302" y="888"/>
                    <a:pt x="29302" y="887"/>
                  </a:cubicBezTo>
                  <a:lnTo>
                    <a:pt x="29302" y="887"/>
                  </a:lnTo>
                  <a:cubicBezTo>
                    <a:pt x="29302" y="887"/>
                    <a:pt x="23480" y="2458"/>
                    <a:pt x="15937" y="2458"/>
                  </a:cubicBezTo>
                  <a:cubicBezTo>
                    <a:pt x="11343" y="2458"/>
                    <a:pt x="6110" y="1876"/>
                    <a:pt x="1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4"/>
            <p:cNvSpPr/>
            <p:nvPr/>
          </p:nvSpPr>
          <p:spPr>
            <a:xfrm>
              <a:off x="2518650" y="3068200"/>
              <a:ext cx="747150" cy="2033625"/>
            </a:xfrm>
            <a:custGeom>
              <a:avLst/>
              <a:gdLst/>
              <a:ahLst/>
              <a:cxnLst/>
              <a:rect l="l" t="t" r="r" b="b"/>
              <a:pathLst>
                <a:path w="29886" h="81345" extrusionOk="0">
                  <a:moveTo>
                    <a:pt x="1747" y="697"/>
                  </a:moveTo>
                  <a:cubicBezTo>
                    <a:pt x="6586" y="2462"/>
                    <a:pt x="11700" y="3016"/>
                    <a:pt x="16210" y="3016"/>
                  </a:cubicBezTo>
                  <a:cubicBezTo>
                    <a:pt x="22690" y="3016"/>
                    <a:pt x="27925" y="1873"/>
                    <a:pt x="29313" y="1539"/>
                  </a:cubicBezTo>
                  <a:lnTo>
                    <a:pt x="29313" y="1539"/>
                  </a:lnTo>
                  <a:cubicBezTo>
                    <a:pt x="29305" y="5306"/>
                    <a:pt x="29235" y="36737"/>
                    <a:pt x="29161" y="41001"/>
                  </a:cubicBezTo>
                  <a:cubicBezTo>
                    <a:pt x="29108" y="44166"/>
                    <a:pt x="27334" y="52597"/>
                    <a:pt x="26160" y="58176"/>
                  </a:cubicBezTo>
                  <a:cubicBezTo>
                    <a:pt x="25643" y="60626"/>
                    <a:pt x="25271" y="62396"/>
                    <a:pt x="25192" y="63011"/>
                  </a:cubicBezTo>
                  <a:cubicBezTo>
                    <a:pt x="24988" y="64598"/>
                    <a:pt x="25060" y="67022"/>
                    <a:pt x="25114" y="68793"/>
                  </a:cubicBezTo>
                  <a:cubicBezTo>
                    <a:pt x="25128" y="69276"/>
                    <a:pt x="25141" y="69705"/>
                    <a:pt x="25146" y="70047"/>
                  </a:cubicBezTo>
                  <a:cubicBezTo>
                    <a:pt x="25166" y="71437"/>
                    <a:pt x="23958" y="77587"/>
                    <a:pt x="23740" y="78690"/>
                  </a:cubicBezTo>
                  <a:lnTo>
                    <a:pt x="17161" y="80631"/>
                  </a:lnTo>
                  <a:cubicBezTo>
                    <a:pt x="17144" y="78143"/>
                    <a:pt x="17029" y="64792"/>
                    <a:pt x="16450" y="60994"/>
                  </a:cubicBezTo>
                  <a:cubicBezTo>
                    <a:pt x="16082" y="58580"/>
                    <a:pt x="16661" y="56048"/>
                    <a:pt x="17273" y="53366"/>
                  </a:cubicBezTo>
                  <a:cubicBezTo>
                    <a:pt x="17687" y="51552"/>
                    <a:pt x="18116" y="49677"/>
                    <a:pt x="18264" y="47756"/>
                  </a:cubicBezTo>
                  <a:cubicBezTo>
                    <a:pt x="18623" y="43066"/>
                    <a:pt x="16458" y="25351"/>
                    <a:pt x="16365" y="24600"/>
                  </a:cubicBezTo>
                  <a:cubicBezTo>
                    <a:pt x="16348" y="24456"/>
                    <a:pt x="16226" y="24349"/>
                    <a:pt x="16083" y="24349"/>
                  </a:cubicBezTo>
                  <a:lnTo>
                    <a:pt x="16082" y="24349"/>
                  </a:lnTo>
                  <a:cubicBezTo>
                    <a:pt x="15937" y="24349"/>
                    <a:pt x="15815" y="24458"/>
                    <a:pt x="15799" y="24601"/>
                  </a:cubicBezTo>
                  <a:cubicBezTo>
                    <a:pt x="15782" y="24754"/>
                    <a:pt x="14013" y="39924"/>
                    <a:pt x="13625" y="42321"/>
                  </a:cubicBezTo>
                  <a:cubicBezTo>
                    <a:pt x="13486" y="43180"/>
                    <a:pt x="13361" y="44734"/>
                    <a:pt x="13215" y="46532"/>
                  </a:cubicBezTo>
                  <a:cubicBezTo>
                    <a:pt x="12956" y="49749"/>
                    <a:pt x="12633" y="53752"/>
                    <a:pt x="12114" y="54828"/>
                  </a:cubicBezTo>
                  <a:cubicBezTo>
                    <a:pt x="11303" y="56508"/>
                    <a:pt x="10556" y="77760"/>
                    <a:pt x="10460" y="80539"/>
                  </a:cubicBezTo>
                  <a:lnTo>
                    <a:pt x="3862" y="80764"/>
                  </a:lnTo>
                  <a:cubicBezTo>
                    <a:pt x="3658" y="78536"/>
                    <a:pt x="2320" y="64201"/>
                    <a:pt x="1474" y="61264"/>
                  </a:cubicBezTo>
                  <a:cubicBezTo>
                    <a:pt x="606" y="58248"/>
                    <a:pt x="2276" y="45709"/>
                    <a:pt x="2576" y="44923"/>
                  </a:cubicBezTo>
                  <a:cubicBezTo>
                    <a:pt x="2719" y="44553"/>
                    <a:pt x="2576" y="41541"/>
                    <a:pt x="2192" y="34234"/>
                  </a:cubicBezTo>
                  <a:cubicBezTo>
                    <a:pt x="1895" y="28556"/>
                    <a:pt x="1556" y="22120"/>
                    <a:pt x="1591" y="19423"/>
                  </a:cubicBezTo>
                  <a:cubicBezTo>
                    <a:pt x="1652" y="14708"/>
                    <a:pt x="1731" y="3030"/>
                    <a:pt x="1747" y="697"/>
                  </a:cubicBezTo>
                  <a:close/>
                  <a:moveTo>
                    <a:pt x="1464" y="1"/>
                  </a:moveTo>
                  <a:cubicBezTo>
                    <a:pt x="1313" y="1"/>
                    <a:pt x="1179" y="122"/>
                    <a:pt x="1178" y="286"/>
                  </a:cubicBezTo>
                  <a:cubicBezTo>
                    <a:pt x="1178" y="424"/>
                    <a:pt x="1088" y="14193"/>
                    <a:pt x="1021" y="19415"/>
                  </a:cubicBezTo>
                  <a:cubicBezTo>
                    <a:pt x="985" y="22131"/>
                    <a:pt x="1324" y="28577"/>
                    <a:pt x="1623" y="34264"/>
                  </a:cubicBezTo>
                  <a:cubicBezTo>
                    <a:pt x="1880" y="39188"/>
                    <a:pt x="2149" y="44279"/>
                    <a:pt x="2044" y="44719"/>
                  </a:cubicBezTo>
                  <a:cubicBezTo>
                    <a:pt x="1734" y="45529"/>
                    <a:pt x="1" y="58213"/>
                    <a:pt x="925" y="61423"/>
                  </a:cubicBezTo>
                  <a:cubicBezTo>
                    <a:pt x="1809" y="64488"/>
                    <a:pt x="3303" y="80918"/>
                    <a:pt x="3318" y="81084"/>
                  </a:cubicBezTo>
                  <a:cubicBezTo>
                    <a:pt x="3332" y="81230"/>
                    <a:pt x="3455" y="81343"/>
                    <a:pt x="3602" y="81343"/>
                  </a:cubicBezTo>
                  <a:lnTo>
                    <a:pt x="3611" y="81344"/>
                  </a:lnTo>
                  <a:lnTo>
                    <a:pt x="10746" y="81101"/>
                  </a:lnTo>
                  <a:cubicBezTo>
                    <a:pt x="10896" y="81095"/>
                    <a:pt x="11017" y="80975"/>
                    <a:pt x="11021" y="80825"/>
                  </a:cubicBezTo>
                  <a:cubicBezTo>
                    <a:pt x="11244" y="74128"/>
                    <a:pt x="11966" y="56448"/>
                    <a:pt x="12627" y="55077"/>
                  </a:cubicBezTo>
                  <a:cubicBezTo>
                    <a:pt x="13193" y="53905"/>
                    <a:pt x="13507" y="50013"/>
                    <a:pt x="13784" y="46579"/>
                  </a:cubicBezTo>
                  <a:cubicBezTo>
                    <a:pt x="13928" y="44793"/>
                    <a:pt x="14052" y="43250"/>
                    <a:pt x="14188" y="42414"/>
                  </a:cubicBezTo>
                  <a:cubicBezTo>
                    <a:pt x="14483" y="40594"/>
                    <a:pt x="15564" y="31492"/>
                    <a:pt x="16084" y="27078"/>
                  </a:cubicBezTo>
                  <a:cubicBezTo>
                    <a:pt x="16677" y="32220"/>
                    <a:pt x="17971" y="44100"/>
                    <a:pt x="17694" y="47714"/>
                  </a:cubicBezTo>
                  <a:cubicBezTo>
                    <a:pt x="17549" y="49592"/>
                    <a:pt x="17126" y="51446"/>
                    <a:pt x="16717" y="53240"/>
                  </a:cubicBezTo>
                  <a:cubicBezTo>
                    <a:pt x="16092" y="55975"/>
                    <a:pt x="15501" y="58560"/>
                    <a:pt x="15886" y="61080"/>
                  </a:cubicBezTo>
                  <a:cubicBezTo>
                    <a:pt x="16505" y="65144"/>
                    <a:pt x="16592" y="80856"/>
                    <a:pt x="16593" y="81015"/>
                  </a:cubicBezTo>
                  <a:cubicBezTo>
                    <a:pt x="16594" y="81177"/>
                    <a:pt x="16725" y="81299"/>
                    <a:pt x="16877" y="81299"/>
                  </a:cubicBezTo>
                  <a:cubicBezTo>
                    <a:pt x="16904" y="81299"/>
                    <a:pt x="16931" y="81295"/>
                    <a:pt x="16959" y="81287"/>
                  </a:cubicBezTo>
                  <a:lnTo>
                    <a:pt x="24068" y="79188"/>
                  </a:lnTo>
                  <a:cubicBezTo>
                    <a:pt x="24169" y="79158"/>
                    <a:pt x="24246" y="79074"/>
                    <a:pt x="24267" y="78970"/>
                  </a:cubicBezTo>
                  <a:cubicBezTo>
                    <a:pt x="24327" y="78671"/>
                    <a:pt x="25740" y="71621"/>
                    <a:pt x="25717" y="70039"/>
                  </a:cubicBezTo>
                  <a:cubicBezTo>
                    <a:pt x="25713" y="69695"/>
                    <a:pt x="25700" y="69263"/>
                    <a:pt x="25686" y="68776"/>
                  </a:cubicBezTo>
                  <a:cubicBezTo>
                    <a:pt x="25632" y="67025"/>
                    <a:pt x="25561" y="64626"/>
                    <a:pt x="25759" y="63084"/>
                  </a:cubicBezTo>
                  <a:cubicBezTo>
                    <a:pt x="25836" y="62491"/>
                    <a:pt x="26225" y="60639"/>
                    <a:pt x="26718" y="58294"/>
                  </a:cubicBezTo>
                  <a:cubicBezTo>
                    <a:pt x="27898" y="52695"/>
                    <a:pt x="29678" y="44232"/>
                    <a:pt x="29733" y="41011"/>
                  </a:cubicBezTo>
                  <a:cubicBezTo>
                    <a:pt x="29811" y="36492"/>
                    <a:pt x="29885" y="1529"/>
                    <a:pt x="29885" y="1175"/>
                  </a:cubicBezTo>
                  <a:cubicBezTo>
                    <a:pt x="29885" y="1086"/>
                    <a:pt x="29844" y="1002"/>
                    <a:pt x="29774" y="948"/>
                  </a:cubicBezTo>
                  <a:cubicBezTo>
                    <a:pt x="29724" y="909"/>
                    <a:pt x="29663" y="889"/>
                    <a:pt x="29601" y="889"/>
                  </a:cubicBezTo>
                  <a:cubicBezTo>
                    <a:pt x="29575" y="889"/>
                    <a:pt x="29550" y="892"/>
                    <a:pt x="29525" y="899"/>
                  </a:cubicBezTo>
                  <a:cubicBezTo>
                    <a:pt x="29433" y="925"/>
                    <a:pt x="23650" y="2448"/>
                    <a:pt x="16214" y="2448"/>
                  </a:cubicBezTo>
                  <a:cubicBezTo>
                    <a:pt x="11643" y="2448"/>
                    <a:pt x="6448" y="1872"/>
                    <a:pt x="1565" y="20"/>
                  </a:cubicBezTo>
                  <a:cubicBezTo>
                    <a:pt x="1531" y="7"/>
                    <a:pt x="1497" y="1"/>
                    <a:pt x="1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4"/>
            <p:cNvSpPr/>
            <p:nvPr/>
          </p:nvSpPr>
          <p:spPr>
            <a:xfrm>
              <a:off x="2554425" y="3075375"/>
              <a:ext cx="706175" cy="217325"/>
            </a:xfrm>
            <a:custGeom>
              <a:avLst/>
              <a:gdLst/>
              <a:ahLst/>
              <a:cxnLst/>
              <a:rect l="l" t="t" r="r" b="b"/>
              <a:pathLst>
                <a:path w="28247" h="8693" extrusionOk="0">
                  <a:moveTo>
                    <a:pt x="33" y="0"/>
                  </a:moveTo>
                  <a:cubicBezTo>
                    <a:pt x="33" y="0"/>
                    <a:pt x="20" y="1942"/>
                    <a:pt x="0" y="4649"/>
                  </a:cubicBezTo>
                  <a:cubicBezTo>
                    <a:pt x="1419" y="5975"/>
                    <a:pt x="4490" y="7633"/>
                    <a:pt x="11144" y="8409"/>
                  </a:cubicBezTo>
                  <a:cubicBezTo>
                    <a:pt x="12845" y="8608"/>
                    <a:pt x="14454" y="8693"/>
                    <a:pt x="15961" y="8693"/>
                  </a:cubicBezTo>
                  <a:cubicBezTo>
                    <a:pt x="21613" y="8693"/>
                    <a:pt x="25842" y="7495"/>
                    <a:pt x="28247" y="6583"/>
                  </a:cubicBezTo>
                  <a:cubicBezTo>
                    <a:pt x="28211" y="3887"/>
                    <a:pt x="28183" y="1924"/>
                    <a:pt x="28174" y="1199"/>
                  </a:cubicBezTo>
                  <a:cubicBezTo>
                    <a:pt x="27840" y="1184"/>
                    <a:pt x="27472" y="1167"/>
                    <a:pt x="27072" y="1148"/>
                  </a:cubicBezTo>
                  <a:cubicBezTo>
                    <a:pt x="25046" y="1595"/>
                    <a:pt x="20400" y="2459"/>
                    <a:pt x="14805" y="2459"/>
                  </a:cubicBezTo>
                  <a:cubicBezTo>
                    <a:pt x="10211" y="2459"/>
                    <a:pt x="4978" y="1876"/>
                    <a:pt x="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4"/>
            <p:cNvSpPr/>
            <p:nvPr/>
          </p:nvSpPr>
          <p:spPr>
            <a:xfrm>
              <a:off x="2547275" y="3068225"/>
              <a:ext cx="720500" cy="231550"/>
            </a:xfrm>
            <a:custGeom>
              <a:avLst/>
              <a:gdLst/>
              <a:ahLst/>
              <a:cxnLst/>
              <a:rect l="l" t="t" r="r" b="b"/>
              <a:pathLst>
                <a:path w="28820" h="9262" extrusionOk="0">
                  <a:moveTo>
                    <a:pt x="602" y="696"/>
                  </a:moveTo>
                  <a:cubicBezTo>
                    <a:pt x="5463" y="2470"/>
                    <a:pt x="10586" y="3024"/>
                    <a:pt x="15094" y="3024"/>
                  </a:cubicBezTo>
                  <a:cubicBezTo>
                    <a:pt x="20722" y="3024"/>
                    <a:pt x="25389" y="2159"/>
                    <a:pt x="27383" y="1722"/>
                  </a:cubicBezTo>
                  <a:lnTo>
                    <a:pt x="28177" y="1758"/>
                  </a:lnTo>
                  <a:lnTo>
                    <a:pt x="28244" y="6672"/>
                  </a:lnTo>
                  <a:cubicBezTo>
                    <a:pt x="25941" y="7525"/>
                    <a:pt x="21776" y="8691"/>
                    <a:pt x="16220" y="8691"/>
                  </a:cubicBezTo>
                  <a:cubicBezTo>
                    <a:pt x="14732" y="8691"/>
                    <a:pt x="13143" y="8607"/>
                    <a:pt x="11463" y="8411"/>
                  </a:cubicBezTo>
                  <a:cubicBezTo>
                    <a:pt x="4962" y="7654"/>
                    <a:pt x="1956" y="6052"/>
                    <a:pt x="573" y="4810"/>
                  </a:cubicBezTo>
                  <a:lnTo>
                    <a:pt x="602" y="696"/>
                  </a:lnTo>
                  <a:close/>
                  <a:moveTo>
                    <a:pt x="319" y="1"/>
                  </a:moveTo>
                  <a:cubicBezTo>
                    <a:pt x="168" y="1"/>
                    <a:pt x="34" y="122"/>
                    <a:pt x="33" y="285"/>
                  </a:cubicBezTo>
                  <a:lnTo>
                    <a:pt x="2" y="4933"/>
                  </a:lnTo>
                  <a:cubicBezTo>
                    <a:pt x="1" y="5012"/>
                    <a:pt x="33" y="5089"/>
                    <a:pt x="92" y="5143"/>
                  </a:cubicBezTo>
                  <a:cubicBezTo>
                    <a:pt x="1495" y="6455"/>
                    <a:pt x="4595" y="8185"/>
                    <a:pt x="11397" y="8979"/>
                  </a:cubicBezTo>
                  <a:cubicBezTo>
                    <a:pt x="12997" y="9166"/>
                    <a:pt x="14607" y="9260"/>
                    <a:pt x="16220" y="9262"/>
                  </a:cubicBezTo>
                  <a:cubicBezTo>
                    <a:pt x="22021" y="9262"/>
                    <a:pt x="26333" y="8009"/>
                    <a:pt x="28634" y="7135"/>
                  </a:cubicBezTo>
                  <a:cubicBezTo>
                    <a:pt x="28746" y="7093"/>
                    <a:pt x="28820" y="6984"/>
                    <a:pt x="28818" y="6864"/>
                  </a:cubicBezTo>
                  <a:lnTo>
                    <a:pt x="28745" y="1482"/>
                  </a:lnTo>
                  <a:cubicBezTo>
                    <a:pt x="28742" y="1331"/>
                    <a:pt x="28623" y="1207"/>
                    <a:pt x="28472" y="1200"/>
                  </a:cubicBezTo>
                  <a:lnTo>
                    <a:pt x="27371" y="1150"/>
                  </a:lnTo>
                  <a:cubicBezTo>
                    <a:pt x="27365" y="1150"/>
                    <a:pt x="27359" y="1150"/>
                    <a:pt x="27352" y="1150"/>
                  </a:cubicBezTo>
                  <a:cubicBezTo>
                    <a:pt x="27334" y="1150"/>
                    <a:pt x="27315" y="1152"/>
                    <a:pt x="27298" y="1156"/>
                  </a:cubicBezTo>
                  <a:cubicBezTo>
                    <a:pt x="25343" y="1586"/>
                    <a:pt x="20695" y="2455"/>
                    <a:pt x="15088" y="2455"/>
                  </a:cubicBezTo>
                  <a:cubicBezTo>
                    <a:pt x="10522" y="2455"/>
                    <a:pt x="5320" y="1878"/>
                    <a:pt x="420" y="20"/>
                  </a:cubicBezTo>
                  <a:cubicBezTo>
                    <a:pt x="386" y="7"/>
                    <a:pt x="352" y="1"/>
                    <a:pt x="3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4"/>
            <p:cNvSpPr/>
            <p:nvPr/>
          </p:nvSpPr>
          <p:spPr>
            <a:xfrm>
              <a:off x="3225825" y="2233750"/>
              <a:ext cx="203925" cy="817525"/>
            </a:xfrm>
            <a:custGeom>
              <a:avLst/>
              <a:gdLst/>
              <a:ahLst/>
              <a:cxnLst/>
              <a:rect l="l" t="t" r="r" b="b"/>
              <a:pathLst>
                <a:path w="8157" h="32701" extrusionOk="0">
                  <a:moveTo>
                    <a:pt x="1682" y="1"/>
                  </a:moveTo>
                  <a:lnTo>
                    <a:pt x="1682" y="1"/>
                  </a:lnTo>
                  <a:cubicBezTo>
                    <a:pt x="1256" y="150"/>
                    <a:pt x="1751" y="4854"/>
                    <a:pt x="1783" y="7137"/>
                  </a:cubicBezTo>
                  <a:cubicBezTo>
                    <a:pt x="1816" y="9421"/>
                    <a:pt x="607" y="14862"/>
                    <a:pt x="376" y="18720"/>
                  </a:cubicBezTo>
                  <a:cubicBezTo>
                    <a:pt x="145" y="22577"/>
                    <a:pt x="0" y="32573"/>
                    <a:pt x="1572" y="32693"/>
                  </a:cubicBezTo>
                  <a:cubicBezTo>
                    <a:pt x="1633" y="32698"/>
                    <a:pt x="1696" y="32700"/>
                    <a:pt x="1762" y="32700"/>
                  </a:cubicBezTo>
                  <a:cubicBezTo>
                    <a:pt x="3413" y="32700"/>
                    <a:pt x="6719" y="31281"/>
                    <a:pt x="7386" y="29899"/>
                  </a:cubicBezTo>
                  <a:cubicBezTo>
                    <a:pt x="8080" y="28462"/>
                    <a:pt x="6656" y="18631"/>
                    <a:pt x="6644" y="17775"/>
                  </a:cubicBezTo>
                  <a:cubicBezTo>
                    <a:pt x="6632" y="16919"/>
                    <a:pt x="8157" y="3621"/>
                    <a:pt x="7287" y="2634"/>
                  </a:cubicBezTo>
                  <a:cubicBezTo>
                    <a:pt x="6416" y="1647"/>
                    <a:pt x="1682" y="1"/>
                    <a:pt x="1682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4"/>
            <p:cNvSpPr/>
            <p:nvPr/>
          </p:nvSpPr>
          <p:spPr>
            <a:xfrm>
              <a:off x="3207625" y="2226625"/>
              <a:ext cx="222250" cy="831750"/>
            </a:xfrm>
            <a:custGeom>
              <a:avLst/>
              <a:gdLst/>
              <a:ahLst/>
              <a:cxnLst/>
              <a:rect l="l" t="t" r="r" b="b"/>
              <a:pathLst>
                <a:path w="8890" h="33270" extrusionOk="0">
                  <a:moveTo>
                    <a:pt x="2559" y="640"/>
                  </a:moveTo>
                  <a:cubicBezTo>
                    <a:pt x="4004" y="1156"/>
                    <a:pt x="7166" y="2387"/>
                    <a:pt x="7800" y="3107"/>
                  </a:cubicBezTo>
                  <a:cubicBezTo>
                    <a:pt x="8380" y="3813"/>
                    <a:pt x="7584" y="12433"/>
                    <a:pt x="7284" y="15680"/>
                  </a:cubicBezTo>
                  <a:cubicBezTo>
                    <a:pt x="7152" y="17104"/>
                    <a:pt x="7083" y="17857"/>
                    <a:pt x="7087" y="18064"/>
                  </a:cubicBezTo>
                  <a:cubicBezTo>
                    <a:pt x="7090" y="18285"/>
                    <a:pt x="7172" y="18987"/>
                    <a:pt x="7295" y="20048"/>
                  </a:cubicBezTo>
                  <a:cubicBezTo>
                    <a:pt x="7637" y="22968"/>
                    <a:pt x="8346" y="29045"/>
                    <a:pt x="7856" y="30059"/>
                  </a:cubicBezTo>
                  <a:cubicBezTo>
                    <a:pt x="7266" y="31282"/>
                    <a:pt x="4112" y="32699"/>
                    <a:pt x="2510" y="32699"/>
                  </a:cubicBezTo>
                  <a:cubicBezTo>
                    <a:pt x="2444" y="32699"/>
                    <a:pt x="2382" y="32697"/>
                    <a:pt x="2322" y="32692"/>
                  </a:cubicBezTo>
                  <a:cubicBezTo>
                    <a:pt x="1339" y="32618"/>
                    <a:pt x="1014" y="25282"/>
                    <a:pt x="1389" y="19021"/>
                  </a:cubicBezTo>
                  <a:cubicBezTo>
                    <a:pt x="1502" y="17134"/>
                    <a:pt x="1859" y="14809"/>
                    <a:pt x="2174" y="12758"/>
                  </a:cubicBezTo>
                  <a:cubicBezTo>
                    <a:pt x="2516" y="10527"/>
                    <a:pt x="2813" y="8600"/>
                    <a:pt x="2796" y="7417"/>
                  </a:cubicBezTo>
                  <a:cubicBezTo>
                    <a:pt x="2786" y="6661"/>
                    <a:pt x="2726" y="5667"/>
                    <a:pt x="2663" y="4616"/>
                  </a:cubicBezTo>
                  <a:cubicBezTo>
                    <a:pt x="2577" y="3174"/>
                    <a:pt x="2462" y="1253"/>
                    <a:pt x="2559" y="640"/>
                  </a:cubicBezTo>
                  <a:close/>
                  <a:moveTo>
                    <a:pt x="2410" y="1"/>
                  </a:moveTo>
                  <a:cubicBezTo>
                    <a:pt x="2378" y="1"/>
                    <a:pt x="2347" y="6"/>
                    <a:pt x="2316" y="16"/>
                  </a:cubicBezTo>
                  <a:cubicBezTo>
                    <a:pt x="1899" y="162"/>
                    <a:pt x="1866" y="854"/>
                    <a:pt x="2094" y="4651"/>
                  </a:cubicBezTo>
                  <a:cubicBezTo>
                    <a:pt x="2155" y="5695"/>
                    <a:pt x="2214" y="6682"/>
                    <a:pt x="2225" y="7426"/>
                  </a:cubicBezTo>
                  <a:cubicBezTo>
                    <a:pt x="2241" y="8560"/>
                    <a:pt x="1935" y="10557"/>
                    <a:pt x="1610" y="12671"/>
                  </a:cubicBezTo>
                  <a:cubicBezTo>
                    <a:pt x="1292" y="14735"/>
                    <a:pt x="934" y="17073"/>
                    <a:pt x="818" y="18988"/>
                  </a:cubicBezTo>
                  <a:cubicBezTo>
                    <a:pt x="811" y="19129"/>
                    <a:pt x="1" y="33089"/>
                    <a:pt x="2278" y="33263"/>
                  </a:cubicBezTo>
                  <a:cubicBezTo>
                    <a:pt x="2339" y="33267"/>
                    <a:pt x="2403" y="33270"/>
                    <a:pt x="2471" y="33270"/>
                  </a:cubicBezTo>
                  <a:cubicBezTo>
                    <a:pt x="4137" y="33270"/>
                    <a:pt x="7627" y="31851"/>
                    <a:pt x="8371" y="30309"/>
                  </a:cubicBezTo>
                  <a:cubicBezTo>
                    <a:pt x="8889" y="29235"/>
                    <a:pt x="8380" y="24416"/>
                    <a:pt x="7863" y="19982"/>
                  </a:cubicBezTo>
                  <a:cubicBezTo>
                    <a:pt x="7749" y="19014"/>
                    <a:pt x="7660" y="18250"/>
                    <a:pt x="7657" y="18056"/>
                  </a:cubicBezTo>
                  <a:cubicBezTo>
                    <a:pt x="7654" y="17870"/>
                    <a:pt x="7742" y="16927"/>
                    <a:pt x="7852" y="15733"/>
                  </a:cubicBezTo>
                  <a:cubicBezTo>
                    <a:pt x="8546" y="8228"/>
                    <a:pt x="8850" y="3436"/>
                    <a:pt x="8229" y="2731"/>
                  </a:cubicBezTo>
                  <a:cubicBezTo>
                    <a:pt x="7335" y="1716"/>
                    <a:pt x="2996" y="188"/>
                    <a:pt x="2503" y="16"/>
                  </a:cubicBezTo>
                  <a:cubicBezTo>
                    <a:pt x="2473" y="6"/>
                    <a:pt x="2441" y="1"/>
                    <a:pt x="2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4"/>
            <p:cNvSpPr/>
            <p:nvPr/>
          </p:nvSpPr>
          <p:spPr>
            <a:xfrm>
              <a:off x="3206350" y="2904475"/>
              <a:ext cx="323500" cy="264925"/>
            </a:xfrm>
            <a:custGeom>
              <a:avLst/>
              <a:gdLst/>
              <a:ahLst/>
              <a:cxnLst/>
              <a:rect l="l" t="t" r="r" b="b"/>
              <a:pathLst>
                <a:path w="12940" h="10597" extrusionOk="0">
                  <a:moveTo>
                    <a:pt x="6539" y="0"/>
                  </a:moveTo>
                  <a:cubicBezTo>
                    <a:pt x="6505" y="0"/>
                    <a:pt x="6470" y="1"/>
                    <a:pt x="6435" y="1"/>
                  </a:cubicBezTo>
                  <a:cubicBezTo>
                    <a:pt x="3241" y="46"/>
                    <a:pt x="268" y="2305"/>
                    <a:pt x="133" y="6060"/>
                  </a:cubicBezTo>
                  <a:cubicBezTo>
                    <a:pt x="0" y="9741"/>
                    <a:pt x="2539" y="10596"/>
                    <a:pt x="4940" y="10596"/>
                  </a:cubicBezTo>
                  <a:cubicBezTo>
                    <a:pt x="4987" y="10596"/>
                    <a:pt x="5035" y="10596"/>
                    <a:pt x="5082" y="10595"/>
                  </a:cubicBezTo>
                  <a:cubicBezTo>
                    <a:pt x="7524" y="10561"/>
                    <a:pt x="12940" y="8267"/>
                    <a:pt x="11160" y="1981"/>
                  </a:cubicBezTo>
                  <a:cubicBezTo>
                    <a:pt x="11160" y="1981"/>
                    <a:pt x="9662" y="0"/>
                    <a:pt x="653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4"/>
            <p:cNvSpPr/>
            <p:nvPr/>
          </p:nvSpPr>
          <p:spPr>
            <a:xfrm>
              <a:off x="3201175" y="2897325"/>
              <a:ext cx="308200" cy="279200"/>
            </a:xfrm>
            <a:custGeom>
              <a:avLst/>
              <a:gdLst/>
              <a:ahLst/>
              <a:cxnLst/>
              <a:rect l="l" t="t" r="r" b="b"/>
              <a:pathLst>
                <a:path w="12328" h="11168" extrusionOk="0">
                  <a:moveTo>
                    <a:pt x="6712" y="572"/>
                  </a:moveTo>
                  <a:cubicBezTo>
                    <a:pt x="6723" y="572"/>
                    <a:pt x="6734" y="572"/>
                    <a:pt x="6745" y="572"/>
                  </a:cubicBezTo>
                  <a:cubicBezTo>
                    <a:pt x="9441" y="572"/>
                    <a:pt x="10882" y="2134"/>
                    <a:pt x="11108" y="2402"/>
                  </a:cubicBezTo>
                  <a:cubicBezTo>
                    <a:pt x="11723" y="4617"/>
                    <a:pt x="11473" y="6494"/>
                    <a:pt x="10366" y="7980"/>
                  </a:cubicBezTo>
                  <a:cubicBezTo>
                    <a:pt x="8960" y="9866"/>
                    <a:pt x="6557" y="10578"/>
                    <a:pt x="5285" y="10596"/>
                  </a:cubicBezTo>
                  <a:cubicBezTo>
                    <a:pt x="5255" y="10596"/>
                    <a:pt x="5225" y="10596"/>
                    <a:pt x="5195" y="10596"/>
                  </a:cubicBezTo>
                  <a:cubicBezTo>
                    <a:pt x="3566" y="10596"/>
                    <a:pt x="2345" y="10215"/>
                    <a:pt x="1585" y="9438"/>
                  </a:cubicBezTo>
                  <a:cubicBezTo>
                    <a:pt x="900" y="8738"/>
                    <a:pt x="576" y="7700"/>
                    <a:pt x="625" y="6356"/>
                  </a:cubicBezTo>
                  <a:cubicBezTo>
                    <a:pt x="760" y="2613"/>
                    <a:pt x="3756" y="613"/>
                    <a:pt x="6646" y="572"/>
                  </a:cubicBezTo>
                  <a:cubicBezTo>
                    <a:pt x="6668" y="572"/>
                    <a:pt x="6690" y="572"/>
                    <a:pt x="6712" y="572"/>
                  </a:cubicBezTo>
                  <a:close/>
                  <a:moveTo>
                    <a:pt x="6748" y="0"/>
                  </a:moveTo>
                  <a:cubicBezTo>
                    <a:pt x="6712" y="0"/>
                    <a:pt x="6675" y="0"/>
                    <a:pt x="6638" y="1"/>
                  </a:cubicBezTo>
                  <a:cubicBezTo>
                    <a:pt x="3478" y="46"/>
                    <a:pt x="202" y="2235"/>
                    <a:pt x="54" y="6335"/>
                  </a:cubicBezTo>
                  <a:cubicBezTo>
                    <a:pt x="0" y="7843"/>
                    <a:pt x="378" y="9021"/>
                    <a:pt x="1177" y="9837"/>
                  </a:cubicBezTo>
                  <a:cubicBezTo>
                    <a:pt x="2042" y="10721"/>
                    <a:pt x="3375" y="11167"/>
                    <a:pt x="5141" y="11167"/>
                  </a:cubicBezTo>
                  <a:lnTo>
                    <a:pt x="5292" y="11167"/>
                  </a:lnTo>
                  <a:cubicBezTo>
                    <a:pt x="6678" y="11148"/>
                    <a:pt x="9295" y="10374"/>
                    <a:pt x="10824" y="8321"/>
                  </a:cubicBezTo>
                  <a:cubicBezTo>
                    <a:pt x="12052" y="6673"/>
                    <a:pt x="12327" y="4611"/>
                    <a:pt x="11642" y="2190"/>
                  </a:cubicBezTo>
                  <a:cubicBezTo>
                    <a:pt x="11632" y="2155"/>
                    <a:pt x="11616" y="2123"/>
                    <a:pt x="11595" y="2095"/>
                  </a:cubicBezTo>
                  <a:cubicBezTo>
                    <a:pt x="11529" y="2008"/>
                    <a:pt x="9973" y="0"/>
                    <a:pt x="67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4"/>
            <p:cNvSpPr/>
            <p:nvPr/>
          </p:nvSpPr>
          <p:spPr>
            <a:xfrm>
              <a:off x="3254750" y="2980125"/>
              <a:ext cx="373900" cy="166475"/>
            </a:xfrm>
            <a:custGeom>
              <a:avLst/>
              <a:gdLst/>
              <a:ahLst/>
              <a:cxnLst/>
              <a:rect l="l" t="t" r="r" b="b"/>
              <a:pathLst>
                <a:path w="14956" h="6659" extrusionOk="0">
                  <a:moveTo>
                    <a:pt x="7088" y="0"/>
                  </a:moveTo>
                  <a:cubicBezTo>
                    <a:pt x="6208" y="0"/>
                    <a:pt x="5308" y="93"/>
                    <a:pt x="4520" y="354"/>
                  </a:cubicBezTo>
                  <a:cubicBezTo>
                    <a:pt x="1821" y="1250"/>
                    <a:pt x="405" y="2125"/>
                    <a:pt x="156" y="4698"/>
                  </a:cubicBezTo>
                  <a:cubicBezTo>
                    <a:pt x="1" y="6300"/>
                    <a:pt x="1708" y="6659"/>
                    <a:pt x="3604" y="6659"/>
                  </a:cubicBezTo>
                  <a:cubicBezTo>
                    <a:pt x="4754" y="6659"/>
                    <a:pt x="5974" y="6526"/>
                    <a:pt x="6890" y="6459"/>
                  </a:cubicBezTo>
                  <a:cubicBezTo>
                    <a:pt x="9314" y="6282"/>
                    <a:pt x="14956" y="1349"/>
                    <a:pt x="14956" y="1349"/>
                  </a:cubicBezTo>
                  <a:lnTo>
                    <a:pt x="11232" y="544"/>
                  </a:lnTo>
                  <a:cubicBezTo>
                    <a:pt x="11232" y="544"/>
                    <a:pt x="9220" y="0"/>
                    <a:pt x="70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4"/>
            <p:cNvSpPr/>
            <p:nvPr/>
          </p:nvSpPr>
          <p:spPr>
            <a:xfrm>
              <a:off x="3250175" y="2972950"/>
              <a:ext cx="387575" cy="180775"/>
            </a:xfrm>
            <a:custGeom>
              <a:avLst/>
              <a:gdLst/>
              <a:ahLst/>
              <a:cxnLst/>
              <a:rect l="l" t="t" r="r" b="b"/>
              <a:pathLst>
                <a:path w="15503" h="7231" extrusionOk="0">
                  <a:moveTo>
                    <a:pt x="7261" y="574"/>
                  </a:moveTo>
                  <a:cubicBezTo>
                    <a:pt x="9333" y="574"/>
                    <a:pt x="11313" y="1100"/>
                    <a:pt x="11342" y="1107"/>
                  </a:cubicBezTo>
                  <a:cubicBezTo>
                    <a:pt x="11347" y="1109"/>
                    <a:pt x="11351" y="1110"/>
                    <a:pt x="11356" y="1111"/>
                  </a:cubicBezTo>
                  <a:lnTo>
                    <a:pt x="14515" y="1793"/>
                  </a:lnTo>
                  <a:cubicBezTo>
                    <a:pt x="13155" y="2936"/>
                    <a:pt x="8976" y="6321"/>
                    <a:pt x="7054" y="6462"/>
                  </a:cubicBezTo>
                  <a:cubicBezTo>
                    <a:pt x="6833" y="6478"/>
                    <a:pt x="6595" y="6497"/>
                    <a:pt x="6345" y="6518"/>
                  </a:cubicBezTo>
                  <a:cubicBezTo>
                    <a:pt x="5589" y="6582"/>
                    <a:pt x="4671" y="6659"/>
                    <a:pt x="3793" y="6659"/>
                  </a:cubicBezTo>
                  <a:cubicBezTo>
                    <a:pt x="2581" y="6659"/>
                    <a:pt x="1446" y="6512"/>
                    <a:pt x="923" y="5981"/>
                  </a:cubicBezTo>
                  <a:cubicBezTo>
                    <a:pt x="682" y="5738"/>
                    <a:pt x="584" y="5420"/>
                    <a:pt x="624" y="5012"/>
                  </a:cubicBezTo>
                  <a:cubicBezTo>
                    <a:pt x="856" y="2610"/>
                    <a:pt x="2098" y="1806"/>
                    <a:pt x="4793" y="912"/>
                  </a:cubicBezTo>
                  <a:cubicBezTo>
                    <a:pt x="5546" y="663"/>
                    <a:pt x="6411" y="575"/>
                    <a:pt x="7262" y="575"/>
                  </a:cubicBezTo>
                  <a:lnTo>
                    <a:pt x="7261" y="574"/>
                  </a:lnTo>
                  <a:close/>
                  <a:moveTo>
                    <a:pt x="7283" y="0"/>
                  </a:moveTo>
                  <a:cubicBezTo>
                    <a:pt x="6375" y="0"/>
                    <a:pt x="5440" y="97"/>
                    <a:pt x="4614" y="370"/>
                  </a:cubicBezTo>
                  <a:cubicBezTo>
                    <a:pt x="1795" y="1304"/>
                    <a:pt x="315" y="2271"/>
                    <a:pt x="56" y="4958"/>
                  </a:cubicBezTo>
                  <a:cubicBezTo>
                    <a:pt x="0" y="5536"/>
                    <a:pt x="155" y="6015"/>
                    <a:pt x="517" y="6382"/>
                  </a:cubicBezTo>
                  <a:cubicBezTo>
                    <a:pt x="1176" y="7051"/>
                    <a:pt x="2449" y="7230"/>
                    <a:pt x="3801" y="7230"/>
                  </a:cubicBezTo>
                  <a:cubicBezTo>
                    <a:pt x="4680" y="7230"/>
                    <a:pt x="5595" y="7153"/>
                    <a:pt x="6391" y="7088"/>
                  </a:cubicBezTo>
                  <a:cubicBezTo>
                    <a:pt x="6640" y="7067"/>
                    <a:pt x="6876" y="7047"/>
                    <a:pt x="7095" y="7031"/>
                  </a:cubicBezTo>
                  <a:cubicBezTo>
                    <a:pt x="9585" y="6850"/>
                    <a:pt x="15094" y="2054"/>
                    <a:pt x="15327" y="1851"/>
                  </a:cubicBezTo>
                  <a:cubicBezTo>
                    <a:pt x="15503" y="1696"/>
                    <a:pt x="15428" y="1406"/>
                    <a:pt x="15199" y="1357"/>
                  </a:cubicBezTo>
                  <a:lnTo>
                    <a:pt x="11484" y="554"/>
                  </a:lnTo>
                  <a:cubicBezTo>
                    <a:pt x="11308" y="507"/>
                    <a:pt x="9365" y="0"/>
                    <a:pt x="7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4"/>
            <p:cNvSpPr/>
            <p:nvPr/>
          </p:nvSpPr>
          <p:spPr>
            <a:xfrm>
              <a:off x="3453725" y="2898900"/>
              <a:ext cx="416450" cy="188275"/>
            </a:xfrm>
            <a:custGeom>
              <a:avLst/>
              <a:gdLst/>
              <a:ahLst/>
              <a:cxnLst/>
              <a:rect l="l" t="t" r="r" b="b"/>
              <a:pathLst>
                <a:path w="16658" h="7531" extrusionOk="0">
                  <a:moveTo>
                    <a:pt x="15850" y="0"/>
                  </a:moveTo>
                  <a:cubicBezTo>
                    <a:pt x="15474" y="0"/>
                    <a:pt x="14892" y="339"/>
                    <a:pt x="13938" y="788"/>
                  </a:cubicBezTo>
                  <a:cubicBezTo>
                    <a:pt x="12672" y="1385"/>
                    <a:pt x="10195" y="2751"/>
                    <a:pt x="9306" y="3246"/>
                  </a:cubicBezTo>
                  <a:lnTo>
                    <a:pt x="9306" y="3246"/>
                  </a:lnTo>
                  <a:cubicBezTo>
                    <a:pt x="9499" y="3116"/>
                    <a:pt x="9772" y="2901"/>
                    <a:pt x="10108" y="2555"/>
                  </a:cubicBezTo>
                  <a:cubicBezTo>
                    <a:pt x="10812" y="1831"/>
                    <a:pt x="11369" y="824"/>
                    <a:pt x="10792" y="404"/>
                  </a:cubicBezTo>
                  <a:cubicBezTo>
                    <a:pt x="10756" y="378"/>
                    <a:pt x="10714" y="365"/>
                    <a:pt x="10667" y="365"/>
                  </a:cubicBezTo>
                  <a:cubicBezTo>
                    <a:pt x="9975" y="365"/>
                    <a:pt x="8146" y="3028"/>
                    <a:pt x="7313" y="3028"/>
                  </a:cubicBezTo>
                  <a:cubicBezTo>
                    <a:pt x="7295" y="3028"/>
                    <a:pt x="7277" y="3026"/>
                    <a:pt x="7260" y="3024"/>
                  </a:cubicBezTo>
                  <a:cubicBezTo>
                    <a:pt x="6402" y="2893"/>
                    <a:pt x="6098" y="1612"/>
                    <a:pt x="5372" y="766"/>
                  </a:cubicBezTo>
                  <a:cubicBezTo>
                    <a:pt x="5134" y="488"/>
                    <a:pt x="4913" y="394"/>
                    <a:pt x="4725" y="394"/>
                  </a:cubicBezTo>
                  <a:cubicBezTo>
                    <a:pt x="4339" y="394"/>
                    <a:pt x="4087" y="784"/>
                    <a:pt x="4087" y="784"/>
                  </a:cubicBezTo>
                  <a:cubicBezTo>
                    <a:pt x="4087" y="784"/>
                    <a:pt x="5115" y="2768"/>
                    <a:pt x="4549" y="3204"/>
                  </a:cubicBezTo>
                  <a:cubicBezTo>
                    <a:pt x="4457" y="3276"/>
                    <a:pt x="4360" y="3309"/>
                    <a:pt x="4259" y="3309"/>
                  </a:cubicBezTo>
                  <a:cubicBezTo>
                    <a:pt x="3742" y="3309"/>
                    <a:pt x="3113" y="2443"/>
                    <a:pt x="2383" y="1379"/>
                  </a:cubicBezTo>
                  <a:cubicBezTo>
                    <a:pt x="2045" y="888"/>
                    <a:pt x="1712" y="737"/>
                    <a:pt x="1431" y="737"/>
                  </a:cubicBezTo>
                  <a:cubicBezTo>
                    <a:pt x="984" y="737"/>
                    <a:pt x="666" y="1118"/>
                    <a:pt x="666" y="1118"/>
                  </a:cubicBezTo>
                  <a:lnTo>
                    <a:pt x="1838" y="3243"/>
                  </a:lnTo>
                  <a:cubicBezTo>
                    <a:pt x="1838" y="3243"/>
                    <a:pt x="1" y="4553"/>
                    <a:pt x="593" y="6115"/>
                  </a:cubicBezTo>
                  <a:lnTo>
                    <a:pt x="1470" y="7531"/>
                  </a:lnTo>
                  <a:cubicBezTo>
                    <a:pt x="1470" y="7531"/>
                    <a:pt x="2041" y="7523"/>
                    <a:pt x="3604" y="6930"/>
                  </a:cubicBezTo>
                  <a:cubicBezTo>
                    <a:pt x="5166" y="6336"/>
                    <a:pt x="8994" y="4426"/>
                    <a:pt x="10979" y="3542"/>
                  </a:cubicBezTo>
                  <a:cubicBezTo>
                    <a:pt x="12965" y="2657"/>
                    <a:pt x="16658" y="1321"/>
                    <a:pt x="16360" y="469"/>
                  </a:cubicBezTo>
                  <a:cubicBezTo>
                    <a:pt x="16245" y="137"/>
                    <a:pt x="16089" y="0"/>
                    <a:pt x="158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4"/>
            <p:cNvSpPr/>
            <p:nvPr/>
          </p:nvSpPr>
          <p:spPr>
            <a:xfrm>
              <a:off x="3448300" y="2891750"/>
              <a:ext cx="428900" cy="202575"/>
            </a:xfrm>
            <a:custGeom>
              <a:avLst/>
              <a:gdLst/>
              <a:ahLst/>
              <a:cxnLst/>
              <a:rect l="l" t="t" r="r" b="b"/>
              <a:pathLst>
                <a:path w="17156" h="8103" extrusionOk="0">
                  <a:moveTo>
                    <a:pt x="16067" y="1"/>
                  </a:moveTo>
                  <a:cubicBezTo>
                    <a:pt x="15708" y="1"/>
                    <a:pt x="15264" y="217"/>
                    <a:pt x="14621" y="531"/>
                  </a:cubicBezTo>
                  <a:cubicBezTo>
                    <a:pt x="14443" y="619"/>
                    <a:pt x="14247" y="715"/>
                    <a:pt x="14032" y="816"/>
                  </a:cubicBezTo>
                  <a:cubicBezTo>
                    <a:pt x="13286" y="1167"/>
                    <a:pt x="12118" y="1788"/>
                    <a:pt x="11098" y="2340"/>
                  </a:cubicBezTo>
                  <a:cubicBezTo>
                    <a:pt x="11347" y="1968"/>
                    <a:pt x="11565" y="1514"/>
                    <a:pt x="11530" y="1094"/>
                  </a:cubicBezTo>
                  <a:cubicBezTo>
                    <a:pt x="11507" y="831"/>
                    <a:pt x="11385" y="611"/>
                    <a:pt x="11176" y="459"/>
                  </a:cubicBezTo>
                  <a:cubicBezTo>
                    <a:pt x="11085" y="393"/>
                    <a:pt x="10988" y="362"/>
                    <a:pt x="10885" y="362"/>
                  </a:cubicBezTo>
                  <a:cubicBezTo>
                    <a:pt x="10437" y="362"/>
                    <a:pt x="9872" y="942"/>
                    <a:pt x="9143" y="1692"/>
                  </a:cubicBezTo>
                  <a:cubicBezTo>
                    <a:pt x="8651" y="2199"/>
                    <a:pt x="7826" y="3028"/>
                    <a:pt x="7534" y="3028"/>
                  </a:cubicBezTo>
                  <a:cubicBezTo>
                    <a:pt x="7529" y="3028"/>
                    <a:pt x="7524" y="3027"/>
                    <a:pt x="7519" y="3027"/>
                  </a:cubicBezTo>
                  <a:cubicBezTo>
                    <a:pt x="7102" y="2964"/>
                    <a:pt x="6820" y="2474"/>
                    <a:pt x="6494" y="1907"/>
                  </a:cubicBezTo>
                  <a:cubicBezTo>
                    <a:pt x="6291" y="1553"/>
                    <a:pt x="6081" y="1188"/>
                    <a:pt x="5805" y="866"/>
                  </a:cubicBezTo>
                  <a:cubicBezTo>
                    <a:pt x="5537" y="554"/>
                    <a:pt x="5251" y="395"/>
                    <a:pt x="4945" y="395"/>
                  </a:cubicBezTo>
                  <a:cubicBezTo>
                    <a:pt x="4924" y="395"/>
                    <a:pt x="4903" y="396"/>
                    <a:pt x="4883" y="397"/>
                  </a:cubicBezTo>
                  <a:cubicBezTo>
                    <a:pt x="4391" y="430"/>
                    <a:pt x="4096" y="866"/>
                    <a:pt x="4064" y="915"/>
                  </a:cubicBezTo>
                  <a:cubicBezTo>
                    <a:pt x="4009" y="1001"/>
                    <a:pt x="4003" y="1110"/>
                    <a:pt x="4050" y="1201"/>
                  </a:cubicBezTo>
                  <a:cubicBezTo>
                    <a:pt x="4522" y="2113"/>
                    <a:pt x="4785" y="3116"/>
                    <a:pt x="4591" y="3264"/>
                  </a:cubicBezTo>
                  <a:cubicBezTo>
                    <a:pt x="4551" y="3295"/>
                    <a:pt x="4517" y="3310"/>
                    <a:pt x="4475" y="3310"/>
                  </a:cubicBezTo>
                  <a:cubicBezTo>
                    <a:pt x="4465" y="3310"/>
                    <a:pt x="4455" y="3309"/>
                    <a:pt x="4444" y="3307"/>
                  </a:cubicBezTo>
                  <a:cubicBezTo>
                    <a:pt x="4029" y="3242"/>
                    <a:pt x="3310" y="2195"/>
                    <a:pt x="2835" y="1504"/>
                  </a:cubicBezTo>
                  <a:cubicBezTo>
                    <a:pt x="2499" y="1016"/>
                    <a:pt x="2116" y="758"/>
                    <a:pt x="1696" y="739"/>
                  </a:cubicBezTo>
                  <a:cubicBezTo>
                    <a:pt x="1679" y="738"/>
                    <a:pt x="1662" y="737"/>
                    <a:pt x="1645" y="737"/>
                  </a:cubicBezTo>
                  <a:cubicBezTo>
                    <a:pt x="1076" y="737"/>
                    <a:pt x="680" y="1201"/>
                    <a:pt x="664" y="1221"/>
                  </a:cubicBezTo>
                  <a:cubicBezTo>
                    <a:pt x="589" y="1311"/>
                    <a:pt x="577" y="1439"/>
                    <a:pt x="633" y="1542"/>
                  </a:cubicBezTo>
                  <a:lnTo>
                    <a:pt x="1689" y="3455"/>
                  </a:lnTo>
                  <a:cubicBezTo>
                    <a:pt x="1192" y="3876"/>
                    <a:pt x="0" y="5073"/>
                    <a:pt x="544" y="6504"/>
                  </a:cubicBezTo>
                  <a:cubicBezTo>
                    <a:pt x="588" y="6618"/>
                    <a:pt x="695" y="6688"/>
                    <a:pt x="810" y="6688"/>
                  </a:cubicBezTo>
                  <a:cubicBezTo>
                    <a:pt x="844" y="6688"/>
                    <a:pt x="879" y="6682"/>
                    <a:pt x="913" y="6669"/>
                  </a:cubicBezTo>
                  <a:cubicBezTo>
                    <a:pt x="1059" y="6613"/>
                    <a:pt x="1133" y="6448"/>
                    <a:pt x="1078" y="6301"/>
                  </a:cubicBezTo>
                  <a:cubicBezTo>
                    <a:pt x="571" y="4965"/>
                    <a:pt x="2204" y="3774"/>
                    <a:pt x="2221" y="3762"/>
                  </a:cubicBezTo>
                  <a:cubicBezTo>
                    <a:pt x="2339" y="3677"/>
                    <a:pt x="2375" y="3518"/>
                    <a:pt x="2305" y="3391"/>
                  </a:cubicBezTo>
                  <a:lnTo>
                    <a:pt x="1241" y="1463"/>
                  </a:lnTo>
                  <a:cubicBezTo>
                    <a:pt x="1339" y="1389"/>
                    <a:pt x="1483" y="1309"/>
                    <a:pt x="1641" y="1309"/>
                  </a:cubicBezTo>
                  <a:cubicBezTo>
                    <a:pt x="1652" y="1309"/>
                    <a:pt x="1663" y="1310"/>
                    <a:pt x="1674" y="1310"/>
                  </a:cubicBezTo>
                  <a:cubicBezTo>
                    <a:pt x="1904" y="1322"/>
                    <a:pt x="2137" y="1496"/>
                    <a:pt x="2365" y="1828"/>
                  </a:cubicBezTo>
                  <a:cubicBezTo>
                    <a:pt x="3145" y="2964"/>
                    <a:pt x="3746" y="3776"/>
                    <a:pt x="4355" y="3872"/>
                  </a:cubicBezTo>
                  <a:cubicBezTo>
                    <a:pt x="4396" y="3878"/>
                    <a:pt x="4437" y="3882"/>
                    <a:pt x="4477" y="3882"/>
                  </a:cubicBezTo>
                  <a:cubicBezTo>
                    <a:pt x="4643" y="3882"/>
                    <a:pt x="4801" y="3825"/>
                    <a:pt x="4941" y="3717"/>
                  </a:cubicBezTo>
                  <a:cubicBezTo>
                    <a:pt x="5576" y="3227"/>
                    <a:pt x="4962" y="1763"/>
                    <a:pt x="4645" y="1111"/>
                  </a:cubicBezTo>
                  <a:cubicBezTo>
                    <a:pt x="4715" y="1044"/>
                    <a:pt x="4815" y="974"/>
                    <a:pt x="4922" y="967"/>
                  </a:cubicBezTo>
                  <a:cubicBezTo>
                    <a:pt x="4923" y="967"/>
                    <a:pt x="4925" y="967"/>
                    <a:pt x="4926" y="967"/>
                  </a:cubicBezTo>
                  <a:cubicBezTo>
                    <a:pt x="5105" y="967"/>
                    <a:pt x="5262" y="1110"/>
                    <a:pt x="5372" y="1239"/>
                  </a:cubicBezTo>
                  <a:cubicBezTo>
                    <a:pt x="5613" y="1520"/>
                    <a:pt x="5810" y="1862"/>
                    <a:pt x="6000" y="2193"/>
                  </a:cubicBezTo>
                  <a:cubicBezTo>
                    <a:pt x="6367" y="2829"/>
                    <a:pt x="6745" y="3488"/>
                    <a:pt x="7434" y="3592"/>
                  </a:cubicBezTo>
                  <a:cubicBezTo>
                    <a:pt x="7467" y="3597"/>
                    <a:pt x="7500" y="3600"/>
                    <a:pt x="7534" y="3600"/>
                  </a:cubicBezTo>
                  <a:cubicBezTo>
                    <a:pt x="8045" y="3600"/>
                    <a:pt x="8651" y="3018"/>
                    <a:pt x="9553" y="2091"/>
                  </a:cubicBezTo>
                  <a:cubicBezTo>
                    <a:pt x="9969" y="1663"/>
                    <a:pt x="10667" y="945"/>
                    <a:pt x="10840" y="921"/>
                  </a:cubicBezTo>
                  <a:cubicBezTo>
                    <a:pt x="10915" y="977"/>
                    <a:pt x="10953" y="1044"/>
                    <a:pt x="10961" y="1143"/>
                  </a:cubicBezTo>
                  <a:cubicBezTo>
                    <a:pt x="10991" y="1492"/>
                    <a:pt x="10653" y="2095"/>
                    <a:pt x="10121" y="2643"/>
                  </a:cubicBezTo>
                  <a:cubicBezTo>
                    <a:pt x="9802" y="2970"/>
                    <a:pt x="9547" y="3172"/>
                    <a:pt x="9370" y="3290"/>
                  </a:cubicBezTo>
                  <a:cubicBezTo>
                    <a:pt x="9177" y="3398"/>
                    <a:pt x="9062" y="3462"/>
                    <a:pt x="9056" y="3465"/>
                  </a:cubicBezTo>
                  <a:cubicBezTo>
                    <a:pt x="8927" y="3538"/>
                    <a:pt x="8875" y="3697"/>
                    <a:pt x="8936" y="3831"/>
                  </a:cubicBezTo>
                  <a:cubicBezTo>
                    <a:pt x="8983" y="3936"/>
                    <a:pt x="9087" y="3999"/>
                    <a:pt x="9196" y="3999"/>
                  </a:cubicBezTo>
                  <a:cubicBezTo>
                    <a:pt x="9227" y="3999"/>
                    <a:pt x="9259" y="3994"/>
                    <a:pt x="9290" y="3984"/>
                  </a:cubicBezTo>
                  <a:cubicBezTo>
                    <a:pt x="9315" y="3975"/>
                    <a:pt x="9450" y="3924"/>
                    <a:pt x="9674" y="3774"/>
                  </a:cubicBezTo>
                  <a:cubicBezTo>
                    <a:pt x="10573" y="3276"/>
                    <a:pt x="13032" y="1920"/>
                    <a:pt x="14277" y="1332"/>
                  </a:cubicBezTo>
                  <a:cubicBezTo>
                    <a:pt x="14494" y="1230"/>
                    <a:pt x="14692" y="1133"/>
                    <a:pt x="14874" y="1045"/>
                  </a:cubicBezTo>
                  <a:cubicBezTo>
                    <a:pt x="15389" y="794"/>
                    <a:pt x="15842" y="571"/>
                    <a:pt x="16062" y="571"/>
                  </a:cubicBezTo>
                  <a:cubicBezTo>
                    <a:pt x="16092" y="571"/>
                    <a:pt x="16118" y="575"/>
                    <a:pt x="16139" y="584"/>
                  </a:cubicBezTo>
                  <a:cubicBezTo>
                    <a:pt x="16213" y="615"/>
                    <a:pt x="16272" y="745"/>
                    <a:pt x="16307" y="849"/>
                  </a:cubicBezTo>
                  <a:cubicBezTo>
                    <a:pt x="16463" y="1293"/>
                    <a:pt x="13333" y="2611"/>
                    <a:pt x="12305" y="3043"/>
                  </a:cubicBezTo>
                  <a:cubicBezTo>
                    <a:pt x="11862" y="3229"/>
                    <a:pt x="11443" y="3406"/>
                    <a:pt x="11079" y="3567"/>
                  </a:cubicBezTo>
                  <a:cubicBezTo>
                    <a:pt x="10312" y="3909"/>
                    <a:pt x="9285" y="4397"/>
                    <a:pt x="8196" y="4913"/>
                  </a:cubicBezTo>
                  <a:cubicBezTo>
                    <a:pt x="6462" y="5737"/>
                    <a:pt x="4669" y="6588"/>
                    <a:pt x="3718" y="6949"/>
                  </a:cubicBezTo>
                  <a:cubicBezTo>
                    <a:pt x="2251" y="7506"/>
                    <a:pt x="1685" y="7532"/>
                    <a:pt x="1683" y="7532"/>
                  </a:cubicBezTo>
                  <a:cubicBezTo>
                    <a:pt x="1526" y="7533"/>
                    <a:pt x="1398" y="7661"/>
                    <a:pt x="1400" y="7819"/>
                  </a:cubicBezTo>
                  <a:cubicBezTo>
                    <a:pt x="1401" y="7976"/>
                    <a:pt x="1529" y="8103"/>
                    <a:pt x="1686" y="8103"/>
                  </a:cubicBezTo>
                  <a:cubicBezTo>
                    <a:pt x="1686" y="8103"/>
                    <a:pt x="1687" y="8103"/>
                    <a:pt x="1688" y="8103"/>
                  </a:cubicBezTo>
                  <a:lnTo>
                    <a:pt x="1690" y="8103"/>
                  </a:lnTo>
                  <a:cubicBezTo>
                    <a:pt x="1754" y="8102"/>
                    <a:pt x="2356" y="8077"/>
                    <a:pt x="3920" y="7483"/>
                  </a:cubicBezTo>
                  <a:cubicBezTo>
                    <a:pt x="4891" y="7115"/>
                    <a:pt x="6695" y="6257"/>
                    <a:pt x="8440" y="5430"/>
                  </a:cubicBezTo>
                  <a:cubicBezTo>
                    <a:pt x="9525" y="4914"/>
                    <a:pt x="10549" y="4427"/>
                    <a:pt x="11310" y="4089"/>
                  </a:cubicBezTo>
                  <a:cubicBezTo>
                    <a:pt x="11670" y="3928"/>
                    <a:pt x="12086" y="3753"/>
                    <a:pt x="12524" y="3568"/>
                  </a:cubicBezTo>
                  <a:cubicBezTo>
                    <a:pt x="15419" y="2351"/>
                    <a:pt x="17155" y="1547"/>
                    <a:pt x="16846" y="660"/>
                  </a:cubicBezTo>
                  <a:cubicBezTo>
                    <a:pt x="16775" y="458"/>
                    <a:pt x="16648" y="175"/>
                    <a:pt x="16355" y="56"/>
                  </a:cubicBezTo>
                  <a:cubicBezTo>
                    <a:pt x="16264" y="18"/>
                    <a:pt x="16169" y="1"/>
                    <a:pt x="16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4"/>
            <p:cNvSpPr/>
            <p:nvPr/>
          </p:nvSpPr>
          <p:spPr>
            <a:xfrm>
              <a:off x="2982450" y="3325175"/>
              <a:ext cx="94225" cy="222300"/>
            </a:xfrm>
            <a:custGeom>
              <a:avLst/>
              <a:gdLst/>
              <a:ahLst/>
              <a:cxnLst/>
              <a:rect l="l" t="t" r="r" b="b"/>
              <a:pathLst>
                <a:path w="3769" h="8892" extrusionOk="0">
                  <a:moveTo>
                    <a:pt x="3185" y="0"/>
                  </a:moveTo>
                  <a:cubicBezTo>
                    <a:pt x="3151" y="0"/>
                    <a:pt x="3117" y="7"/>
                    <a:pt x="3083" y="20"/>
                  </a:cubicBezTo>
                  <a:cubicBezTo>
                    <a:pt x="2998" y="53"/>
                    <a:pt x="993" y="841"/>
                    <a:pt x="830" y="2129"/>
                  </a:cubicBezTo>
                  <a:cubicBezTo>
                    <a:pt x="750" y="2766"/>
                    <a:pt x="1118" y="3382"/>
                    <a:pt x="1926" y="3959"/>
                  </a:cubicBezTo>
                  <a:cubicBezTo>
                    <a:pt x="2782" y="4573"/>
                    <a:pt x="3172" y="5209"/>
                    <a:pt x="3086" y="5850"/>
                  </a:cubicBezTo>
                  <a:cubicBezTo>
                    <a:pt x="2963" y="6763"/>
                    <a:pt x="1833" y="7739"/>
                    <a:pt x="206" y="8339"/>
                  </a:cubicBezTo>
                  <a:cubicBezTo>
                    <a:pt x="77" y="8387"/>
                    <a:pt x="1" y="8521"/>
                    <a:pt x="25" y="8657"/>
                  </a:cubicBezTo>
                  <a:cubicBezTo>
                    <a:pt x="49" y="8793"/>
                    <a:pt x="167" y="8892"/>
                    <a:pt x="305" y="8892"/>
                  </a:cubicBezTo>
                  <a:cubicBezTo>
                    <a:pt x="308" y="8892"/>
                    <a:pt x="310" y="8892"/>
                    <a:pt x="313" y="8892"/>
                  </a:cubicBezTo>
                  <a:cubicBezTo>
                    <a:pt x="344" y="8892"/>
                    <a:pt x="375" y="8885"/>
                    <a:pt x="404" y="8874"/>
                  </a:cubicBezTo>
                  <a:cubicBezTo>
                    <a:pt x="1854" y="8339"/>
                    <a:pt x="3469" y="7284"/>
                    <a:pt x="3651" y="5926"/>
                  </a:cubicBezTo>
                  <a:cubicBezTo>
                    <a:pt x="3769" y="5058"/>
                    <a:pt x="3299" y="4241"/>
                    <a:pt x="2259" y="3495"/>
                  </a:cubicBezTo>
                  <a:cubicBezTo>
                    <a:pt x="1635" y="3049"/>
                    <a:pt x="1345" y="2614"/>
                    <a:pt x="1397" y="2201"/>
                  </a:cubicBezTo>
                  <a:cubicBezTo>
                    <a:pt x="1497" y="1412"/>
                    <a:pt x="2797" y="744"/>
                    <a:pt x="3289" y="552"/>
                  </a:cubicBezTo>
                  <a:cubicBezTo>
                    <a:pt x="3436" y="496"/>
                    <a:pt x="3509" y="331"/>
                    <a:pt x="3452" y="183"/>
                  </a:cubicBezTo>
                  <a:cubicBezTo>
                    <a:pt x="3408" y="70"/>
                    <a:pt x="3300" y="0"/>
                    <a:pt x="31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4"/>
            <p:cNvSpPr/>
            <p:nvPr/>
          </p:nvSpPr>
          <p:spPr>
            <a:xfrm>
              <a:off x="2568275" y="3292950"/>
              <a:ext cx="254925" cy="243225"/>
            </a:xfrm>
            <a:custGeom>
              <a:avLst/>
              <a:gdLst/>
              <a:ahLst/>
              <a:cxnLst/>
              <a:rect l="l" t="t" r="r" b="b"/>
              <a:pathLst>
                <a:path w="10197" h="9729" extrusionOk="0">
                  <a:moveTo>
                    <a:pt x="9880" y="0"/>
                  </a:moveTo>
                  <a:cubicBezTo>
                    <a:pt x="9749" y="0"/>
                    <a:pt x="9632" y="95"/>
                    <a:pt x="9605" y="229"/>
                  </a:cubicBezTo>
                  <a:cubicBezTo>
                    <a:pt x="9586" y="321"/>
                    <a:pt x="7686" y="9157"/>
                    <a:pt x="962" y="9157"/>
                  </a:cubicBezTo>
                  <a:cubicBezTo>
                    <a:pt x="755" y="9157"/>
                    <a:pt x="544" y="9149"/>
                    <a:pt x="328" y="9132"/>
                  </a:cubicBezTo>
                  <a:cubicBezTo>
                    <a:pt x="318" y="9131"/>
                    <a:pt x="307" y="9130"/>
                    <a:pt x="297" y="9130"/>
                  </a:cubicBezTo>
                  <a:cubicBezTo>
                    <a:pt x="150" y="9130"/>
                    <a:pt x="25" y="9242"/>
                    <a:pt x="13" y="9393"/>
                  </a:cubicBezTo>
                  <a:cubicBezTo>
                    <a:pt x="1" y="9552"/>
                    <a:pt x="123" y="9692"/>
                    <a:pt x="282" y="9700"/>
                  </a:cubicBezTo>
                  <a:cubicBezTo>
                    <a:pt x="518" y="9719"/>
                    <a:pt x="748" y="9729"/>
                    <a:pt x="973" y="9729"/>
                  </a:cubicBezTo>
                  <a:cubicBezTo>
                    <a:pt x="8146" y="9729"/>
                    <a:pt x="10144" y="441"/>
                    <a:pt x="10165" y="344"/>
                  </a:cubicBezTo>
                  <a:cubicBezTo>
                    <a:pt x="10196" y="190"/>
                    <a:pt x="10096" y="39"/>
                    <a:pt x="9942" y="7"/>
                  </a:cubicBezTo>
                  <a:cubicBezTo>
                    <a:pt x="9921" y="2"/>
                    <a:pt x="9900" y="0"/>
                    <a:pt x="98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4"/>
            <p:cNvSpPr/>
            <p:nvPr/>
          </p:nvSpPr>
          <p:spPr>
            <a:xfrm>
              <a:off x="2924475" y="3618425"/>
              <a:ext cx="95275" cy="79900"/>
            </a:xfrm>
            <a:custGeom>
              <a:avLst/>
              <a:gdLst/>
              <a:ahLst/>
              <a:cxnLst/>
              <a:rect l="l" t="t" r="r" b="b"/>
              <a:pathLst>
                <a:path w="3811" h="3196" extrusionOk="0">
                  <a:moveTo>
                    <a:pt x="1" y="3195"/>
                  </a:moveTo>
                  <a:lnTo>
                    <a:pt x="381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4"/>
            <p:cNvSpPr/>
            <p:nvPr/>
          </p:nvSpPr>
          <p:spPr>
            <a:xfrm>
              <a:off x="2914775" y="3611250"/>
              <a:ext cx="113025" cy="94200"/>
            </a:xfrm>
            <a:custGeom>
              <a:avLst/>
              <a:gdLst/>
              <a:ahLst/>
              <a:cxnLst/>
              <a:rect l="l" t="t" r="r" b="b"/>
              <a:pathLst>
                <a:path w="4521" h="3768" extrusionOk="0">
                  <a:moveTo>
                    <a:pt x="4200" y="1"/>
                  </a:moveTo>
                  <a:cubicBezTo>
                    <a:pt x="4135" y="1"/>
                    <a:pt x="4068" y="23"/>
                    <a:pt x="4015" y="69"/>
                  </a:cubicBezTo>
                  <a:lnTo>
                    <a:pt x="205" y="3263"/>
                  </a:lnTo>
                  <a:cubicBezTo>
                    <a:pt x="1" y="3435"/>
                    <a:pt x="123" y="3767"/>
                    <a:pt x="389" y="3767"/>
                  </a:cubicBezTo>
                  <a:cubicBezTo>
                    <a:pt x="456" y="3767"/>
                    <a:pt x="522" y="3743"/>
                    <a:pt x="573" y="3701"/>
                  </a:cubicBezTo>
                  <a:lnTo>
                    <a:pt x="4382" y="506"/>
                  </a:lnTo>
                  <a:cubicBezTo>
                    <a:pt x="4504" y="405"/>
                    <a:pt x="4520" y="224"/>
                    <a:pt x="4419" y="102"/>
                  </a:cubicBezTo>
                  <a:cubicBezTo>
                    <a:pt x="4362" y="35"/>
                    <a:pt x="4282" y="1"/>
                    <a:pt x="42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4"/>
            <p:cNvSpPr/>
            <p:nvPr/>
          </p:nvSpPr>
          <p:spPr>
            <a:xfrm>
              <a:off x="2606100" y="3138875"/>
              <a:ext cx="37625" cy="149400"/>
            </a:xfrm>
            <a:custGeom>
              <a:avLst/>
              <a:gdLst/>
              <a:ahLst/>
              <a:cxnLst/>
              <a:rect l="l" t="t" r="r" b="b"/>
              <a:pathLst>
                <a:path w="1505" h="5976" extrusionOk="0">
                  <a:moveTo>
                    <a:pt x="0" y="1"/>
                  </a:moveTo>
                  <a:lnTo>
                    <a:pt x="71" y="4996"/>
                  </a:lnTo>
                  <a:lnTo>
                    <a:pt x="1505" y="5976"/>
                  </a:lnTo>
                  <a:lnTo>
                    <a:pt x="1285" y="5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4"/>
            <p:cNvSpPr/>
            <p:nvPr/>
          </p:nvSpPr>
          <p:spPr>
            <a:xfrm>
              <a:off x="2598900" y="3131725"/>
              <a:ext cx="52125" cy="163700"/>
            </a:xfrm>
            <a:custGeom>
              <a:avLst/>
              <a:gdLst/>
              <a:ahLst/>
              <a:cxnLst/>
              <a:rect l="l" t="t" r="r" b="b"/>
              <a:pathLst>
                <a:path w="2085" h="6548" extrusionOk="0">
                  <a:moveTo>
                    <a:pt x="287" y="1"/>
                  </a:moveTo>
                  <a:cubicBezTo>
                    <a:pt x="136" y="1"/>
                    <a:pt x="0" y="124"/>
                    <a:pt x="2" y="290"/>
                  </a:cubicBezTo>
                  <a:lnTo>
                    <a:pt x="73" y="5287"/>
                  </a:lnTo>
                  <a:cubicBezTo>
                    <a:pt x="75" y="5442"/>
                    <a:pt x="222" y="5568"/>
                    <a:pt x="356" y="5568"/>
                  </a:cubicBezTo>
                  <a:cubicBezTo>
                    <a:pt x="359" y="5568"/>
                    <a:pt x="361" y="5568"/>
                    <a:pt x="363" y="5568"/>
                  </a:cubicBezTo>
                  <a:cubicBezTo>
                    <a:pt x="520" y="5566"/>
                    <a:pt x="647" y="5437"/>
                    <a:pt x="645" y="5279"/>
                  </a:cubicBezTo>
                  <a:lnTo>
                    <a:pt x="581" y="723"/>
                  </a:lnTo>
                  <a:lnTo>
                    <a:pt x="1295" y="1031"/>
                  </a:lnTo>
                  <a:lnTo>
                    <a:pt x="1507" y="6274"/>
                  </a:lnTo>
                  <a:cubicBezTo>
                    <a:pt x="1513" y="6427"/>
                    <a:pt x="1638" y="6548"/>
                    <a:pt x="1792" y="6548"/>
                  </a:cubicBezTo>
                  <a:lnTo>
                    <a:pt x="1804" y="6547"/>
                  </a:lnTo>
                  <a:cubicBezTo>
                    <a:pt x="1961" y="6541"/>
                    <a:pt x="2084" y="6407"/>
                    <a:pt x="2078" y="6250"/>
                  </a:cubicBezTo>
                  <a:lnTo>
                    <a:pt x="1858" y="827"/>
                  </a:lnTo>
                  <a:cubicBezTo>
                    <a:pt x="1854" y="717"/>
                    <a:pt x="1786" y="620"/>
                    <a:pt x="1685" y="577"/>
                  </a:cubicBezTo>
                  <a:lnTo>
                    <a:pt x="401" y="25"/>
                  </a:lnTo>
                  <a:cubicBezTo>
                    <a:pt x="363" y="8"/>
                    <a:pt x="325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4"/>
            <p:cNvSpPr/>
            <p:nvPr/>
          </p:nvSpPr>
          <p:spPr>
            <a:xfrm>
              <a:off x="3201175" y="3152475"/>
              <a:ext cx="40825" cy="132425"/>
            </a:xfrm>
            <a:custGeom>
              <a:avLst/>
              <a:gdLst/>
              <a:ahLst/>
              <a:cxnLst/>
              <a:rect l="l" t="t" r="r" b="b"/>
              <a:pathLst>
                <a:path w="1633" h="5297" extrusionOk="0">
                  <a:moveTo>
                    <a:pt x="1138" y="0"/>
                  </a:moveTo>
                  <a:lnTo>
                    <a:pt x="0" y="301"/>
                  </a:lnTo>
                  <a:lnTo>
                    <a:pt x="71" y="5297"/>
                  </a:lnTo>
                  <a:lnTo>
                    <a:pt x="1633" y="486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4"/>
            <p:cNvSpPr/>
            <p:nvPr/>
          </p:nvSpPr>
          <p:spPr>
            <a:xfrm>
              <a:off x="3194000" y="3145325"/>
              <a:ext cx="55500" cy="146725"/>
            </a:xfrm>
            <a:custGeom>
              <a:avLst/>
              <a:gdLst/>
              <a:ahLst/>
              <a:cxnLst/>
              <a:rect l="l" t="t" r="r" b="b"/>
              <a:pathLst>
                <a:path w="2220" h="5869" extrusionOk="0">
                  <a:moveTo>
                    <a:pt x="1425" y="1"/>
                  </a:moveTo>
                  <a:cubicBezTo>
                    <a:pt x="1401" y="1"/>
                    <a:pt x="1376" y="4"/>
                    <a:pt x="1352" y="10"/>
                  </a:cubicBezTo>
                  <a:lnTo>
                    <a:pt x="214" y="312"/>
                  </a:lnTo>
                  <a:cubicBezTo>
                    <a:pt x="88" y="345"/>
                    <a:pt x="0" y="460"/>
                    <a:pt x="2" y="592"/>
                  </a:cubicBezTo>
                  <a:lnTo>
                    <a:pt x="73" y="5587"/>
                  </a:lnTo>
                  <a:cubicBezTo>
                    <a:pt x="75" y="5744"/>
                    <a:pt x="202" y="5869"/>
                    <a:pt x="358" y="5869"/>
                  </a:cubicBezTo>
                  <a:lnTo>
                    <a:pt x="362" y="5869"/>
                  </a:lnTo>
                  <a:cubicBezTo>
                    <a:pt x="520" y="5867"/>
                    <a:pt x="646" y="5737"/>
                    <a:pt x="644" y="5580"/>
                  </a:cubicBezTo>
                  <a:lnTo>
                    <a:pt x="576" y="806"/>
                  </a:lnTo>
                  <a:lnTo>
                    <a:pt x="1175" y="648"/>
                  </a:lnTo>
                  <a:lnTo>
                    <a:pt x="1636" y="5181"/>
                  </a:lnTo>
                  <a:cubicBezTo>
                    <a:pt x="1650" y="5326"/>
                    <a:pt x="1767" y="5438"/>
                    <a:pt x="1912" y="5438"/>
                  </a:cubicBezTo>
                  <a:cubicBezTo>
                    <a:pt x="1924" y="5438"/>
                    <a:pt x="1936" y="5438"/>
                    <a:pt x="1948" y="5436"/>
                  </a:cubicBezTo>
                  <a:cubicBezTo>
                    <a:pt x="2106" y="5420"/>
                    <a:pt x="2220" y="5280"/>
                    <a:pt x="2204" y="5123"/>
                  </a:cubicBezTo>
                  <a:lnTo>
                    <a:pt x="1709" y="257"/>
                  </a:lnTo>
                  <a:cubicBezTo>
                    <a:pt x="1700" y="173"/>
                    <a:pt x="1657" y="98"/>
                    <a:pt x="1587" y="51"/>
                  </a:cubicBezTo>
                  <a:cubicBezTo>
                    <a:pt x="1539" y="18"/>
                    <a:pt x="1483" y="1"/>
                    <a:pt x="14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4"/>
            <p:cNvSpPr/>
            <p:nvPr/>
          </p:nvSpPr>
          <p:spPr>
            <a:xfrm>
              <a:off x="2834325" y="3197775"/>
              <a:ext cx="40850" cy="121700"/>
            </a:xfrm>
            <a:custGeom>
              <a:avLst/>
              <a:gdLst/>
              <a:ahLst/>
              <a:cxnLst/>
              <a:rect l="l" t="t" r="r" b="b"/>
              <a:pathLst>
                <a:path w="1634" h="4868" extrusionOk="0">
                  <a:moveTo>
                    <a:pt x="1139" y="1"/>
                  </a:moveTo>
                  <a:lnTo>
                    <a:pt x="1" y="303"/>
                  </a:lnTo>
                  <a:lnTo>
                    <a:pt x="150" y="4766"/>
                  </a:lnTo>
                  <a:lnTo>
                    <a:pt x="1634" y="4868"/>
                  </a:lnTo>
                  <a:lnTo>
                    <a:pt x="113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4"/>
            <p:cNvSpPr/>
            <p:nvPr/>
          </p:nvSpPr>
          <p:spPr>
            <a:xfrm>
              <a:off x="2827125" y="3190650"/>
              <a:ext cx="55550" cy="135975"/>
            </a:xfrm>
            <a:custGeom>
              <a:avLst/>
              <a:gdLst/>
              <a:ahLst/>
              <a:cxnLst/>
              <a:rect l="l" t="t" r="r" b="b"/>
              <a:pathLst>
                <a:path w="2222" h="5439" extrusionOk="0">
                  <a:moveTo>
                    <a:pt x="1429" y="1"/>
                  </a:moveTo>
                  <a:cubicBezTo>
                    <a:pt x="1404" y="1"/>
                    <a:pt x="1379" y="4"/>
                    <a:pt x="1354" y="11"/>
                  </a:cubicBezTo>
                  <a:lnTo>
                    <a:pt x="217" y="312"/>
                  </a:lnTo>
                  <a:cubicBezTo>
                    <a:pt x="88" y="345"/>
                    <a:pt x="1" y="464"/>
                    <a:pt x="5" y="598"/>
                  </a:cubicBezTo>
                  <a:lnTo>
                    <a:pt x="154" y="5059"/>
                  </a:lnTo>
                  <a:cubicBezTo>
                    <a:pt x="158" y="5214"/>
                    <a:pt x="298" y="5335"/>
                    <a:pt x="441" y="5335"/>
                  </a:cubicBezTo>
                  <a:cubicBezTo>
                    <a:pt x="444" y="5335"/>
                    <a:pt x="446" y="5335"/>
                    <a:pt x="449" y="5335"/>
                  </a:cubicBezTo>
                  <a:cubicBezTo>
                    <a:pt x="606" y="5330"/>
                    <a:pt x="729" y="5198"/>
                    <a:pt x="724" y="5041"/>
                  </a:cubicBezTo>
                  <a:lnTo>
                    <a:pt x="584" y="805"/>
                  </a:lnTo>
                  <a:lnTo>
                    <a:pt x="1177" y="648"/>
                  </a:lnTo>
                  <a:lnTo>
                    <a:pt x="1638" y="5182"/>
                  </a:lnTo>
                  <a:cubicBezTo>
                    <a:pt x="1652" y="5328"/>
                    <a:pt x="1775" y="5438"/>
                    <a:pt x="1922" y="5439"/>
                  </a:cubicBezTo>
                  <a:cubicBezTo>
                    <a:pt x="1932" y="5439"/>
                    <a:pt x="1941" y="5438"/>
                    <a:pt x="1951" y="5436"/>
                  </a:cubicBezTo>
                  <a:cubicBezTo>
                    <a:pt x="2108" y="5420"/>
                    <a:pt x="2222" y="5281"/>
                    <a:pt x="2207" y="5123"/>
                  </a:cubicBezTo>
                  <a:lnTo>
                    <a:pt x="1712" y="257"/>
                  </a:lnTo>
                  <a:cubicBezTo>
                    <a:pt x="1697" y="108"/>
                    <a:pt x="1571" y="1"/>
                    <a:pt x="14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4"/>
            <p:cNvSpPr/>
            <p:nvPr/>
          </p:nvSpPr>
          <p:spPr>
            <a:xfrm>
              <a:off x="2533925" y="2094650"/>
              <a:ext cx="827175" cy="1119875"/>
            </a:xfrm>
            <a:custGeom>
              <a:avLst/>
              <a:gdLst/>
              <a:ahLst/>
              <a:cxnLst/>
              <a:rect l="l" t="t" r="r" b="b"/>
              <a:pathLst>
                <a:path w="33087" h="44795" extrusionOk="0">
                  <a:moveTo>
                    <a:pt x="16422" y="1"/>
                  </a:moveTo>
                  <a:cubicBezTo>
                    <a:pt x="14570" y="1"/>
                    <a:pt x="13104" y="274"/>
                    <a:pt x="13104" y="274"/>
                  </a:cubicBezTo>
                  <a:cubicBezTo>
                    <a:pt x="13104" y="274"/>
                    <a:pt x="116" y="3883"/>
                    <a:pt x="132" y="5024"/>
                  </a:cubicBezTo>
                  <a:cubicBezTo>
                    <a:pt x="149" y="6167"/>
                    <a:pt x="1" y="36148"/>
                    <a:pt x="36" y="38621"/>
                  </a:cubicBezTo>
                  <a:cubicBezTo>
                    <a:pt x="70" y="41096"/>
                    <a:pt x="3426" y="42857"/>
                    <a:pt x="7916" y="44030"/>
                  </a:cubicBezTo>
                  <a:cubicBezTo>
                    <a:pt x="9998" y="44574"/>
                    <a:pt x="13345" y="44794"/>
                    <a:pt x="16553" y="44794"/>
                  </a:cubicBezTo>
                  <a:cubicBezTo>
                    <a:pt x="20261" y="44794"/>
                    <a:pt x="23784" y="44501"/>
                    <a:pt x="24952" y="44076"/>
                  </a:cubicBezTo>
                  <a:cubicBezTo>
                    <a:pt x="27130" y="43283"/>
                    <a:pt x="30069" y="42481"/>
                    <a:pt x="30430" y="41048"/>
                  </a:cubicBezTo>
                  <a:cubicBezTo>
                    <a:pt x="30790" y="39615"/>
                    <a:pt x="30592" y="25532"/>
                    <a:pt x="30653" y="23152"/>
                  </a:cubicBezTo>
                  <a:cubicBezTo>
                    <a:pt x="30715" y="20773"/>
                    <a:pt x="33087" y="13505"/>
                    <a:pt x="32288" y="10852"/>
                  </a:cubicBezTo>
                  <a:cubicBezTo>
                    <a:pt x="31489" y="8199"/>
                    <a:pt x="29936" y="6032"/>
                    <a:pt x="28303" y="5008"/>
                  </a:cubicBezTo>
                  <a:cubicBezTo>
                    <a:pt x="26670" y="3984"/>
                    <a:pt x="22345" y="904"/>
                    <a:pt x="19386" y="280"/>
                  </a:cubicBezTo>
                  <a:cubicBezTo>
                    <a:pt x="18392" y="71"/>
                    <a:pt x="17358" y="1"/>
                    <a:pt x="16422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4"/>
            <p:cNvSpPr/>
            <p:nvPr/>
          </p:nvSpPr>
          <p:spPr>
            <a:xfrm>
              <a:off x="2527125" y="2087475"/>
              <a:ext cx="834075" cy="1134075"/>
            </a:xfrm>
            <a:custGeom>
              <a:avLst/>
              <a:gdLst/>
              <a:ahLst/>
              <a:cxnLst/>
              <a:rect l="l" t="t" r="r" b="b"/>
              <a:pathLst>
                <a:path w="33363" h="45363" extrusionOk="0">
                  <a:moveTo>
                    <a:pt x="16701" y="574"/>
                  </a:moveTo>
                  <a:cubicBezTo>
                    <a:pt x="17620" y="574"/>
                    <a:pt x="18632" y="642"/>
                    <a:pt x="19599" y="846"/>
                  </a:cubicBezTo>
                  <a:cubicBezTo>
                    <a:pt x="22041" y="1362"/>
                    <a:pt x="25438" y="3587"/>
                    <a:pt x="27466" y="4917"/>
                  </a:cubicBezTo>
                  <a:cubicBezTo>
                    <a:pt x="27842" y="5162"/>
                    <a:pt x="28167" y="5375"/>
                    <a:pt x="28423" y="5537"/>
                  </a:cubicBezTo>
                  <a:cubicBezTo>
                    <a:pt x="30059" y="6563"/>
                    <a:pt x="31540" y="8741"/>
                    <a:pt x="32286" y="11222"/>
                  </a:cubicBezTo>
                  <a:cubicBezTo>
                    <a:pt x="32772" y="12835"/>
                    <a:pt x="31995" y="16408"/>
                    <a:pt x="31371" y="19278"/>
                  </a:cubicBezTo>
                  <a:cubicBezTo>
                    <a:pt x="30991" y="21026"/>
                    <a:pt x="30663" y="22536"/>
                    <a:pt x="30640" y="23433"/>
                  </a:cubicBezTo>
                  <a:cubicBezTo>
                    <a:pt x="30621" y="24156"/>
                    <a:pt x="30626" y="25912"/>
                    <a:pt x="30632" y="28135"/>
                  </a:cubicBezTo>
                  <a:cubicBezTo>
                    <a:pt x="30646" y="32979"/>
                    <a:pt x="30668" y="40301"/>
                    <a:pt x="30425" y="41265"/>
                  </a:cubicBezTo>
                  <a:cubicBezTo>
                    <a:pt x="30153" y="42345"/>
                    <a:pt x="27999" y="43093"/>
                    <a:pt x="26098" y="43753"/>
                  </a:cubicBezTo>
                  <a:cubicBezTo>
                    <a:pt x="25765" y="43868"/>
                    <a:pt x="25438" y="43982"/>
                    <a:pt x="25127" y="44095"/>
                  </a:cubicBezTo>
                  <a:cubicBezTo>
                    <a:pt x="24024" y="44497"/>
                    <a:pt x="20479" y="44803"/>
                    <a:pt x="16736" y="44803"/>
                  </a:cubicBezTo>
                  <a:cubicBezTo>
                    <a:pt x="13616" y="44803"/>
                    <a:pt x="10358" y="44590"/>
                    <a:pt x="8260" y="44042"/>
                  </a:cubicBezTo>
                  <a:cubicBezTo>
                    <a:pt x="4782" y="43132"/>
                    <a:pt x="629" y="41503"/>
                    <a:pt x="592" y="38905"/>
                  </a:cubicBezTo>
                  <a:cubicBezTo>
                    <a:pt x="572" y="37435"/>
                    <a:pt x="616" y="26188"/>
                    <a:pt x="652" y="17150"/>
                  </a:cubicBezTo>
                  <a:cubicBezTo>
                    <a:pt x="676" y="11045"/>
                    <a:pt x="698" y="5773"/>
                    <a:pt x="684" y="5347"/>
                  </a:cubicBezTo>
                  <a:cubicBezTo>
                    <a:pt x="1013" y="4654"/>
                    <a:pt x="7426" y="2511"/>
                    <a:pt x="13440" y="839"/>
                  </a:cubicBezTo>
                  <a:cubicBezTo>
                    <a:pt x="13581" y="814"/>
                    <a:pt x="14976" y="574"/>
                    <a:pt x="16701" y="574"/>
                  </a:cubicBezTo>
                  <a:close/>
                  <a:moveTo>
                    <a:pt x="16682" y="1"/>
                  </a:moveTo>
                  <a:cubicBezTo>
                    <a:pt x="14858" y="1"/>
                    <a:pt x="13415" y="264"/>
                    <a:pt x="13324" y="280"/>
                  </a:cubicBezTo>
                  <a:cubicBezTo>
                    <a:pt x="13316" y="282"/>
                    <a:pt x="13308" y="283"/>
                    <a:pt x="13300" y="285"/>
                  </a:cubicBezTo>
                  <a:cubicBezTo>
                    <a:pt x="8370" y="1656"/>
                    <a:pt x="102" y="4131"/>
                    <a:pt x="119" y="5316"/>
                  </a:cubicBezTo>
                  <a:cubicBezTo>
                    <a:pt x="126" y="5776"/>
                    <a:pt x="105" y="11046"/>
                    <a:pt x="81" y="17148"/>
                  </a:cubicBezTo>
                  <a:cubicBezTo>
                    <a:pt x="46" y="26189"/>
                    <a:pt x="1" y="37439"/>
                    <a:pt x="22" y="38914"/>
                  </a:cubicBezTo>
                  <a:cubicBezTo>
                    <a:pt x="55" y="41287"/>
                    <a:pt x="2779" y="43198"/>
                    <a:pt x="8115" y="44594"/>
                  </a:cubicBezTo>
                  <a:cubicBezTo>
                    <a:pt x="10195" y="45138"/>
                    <a:pt x="13607" y="45363"/>
                    <a:pt x="16880" y="45363"/>
                  </a:cubicBezTo>
                  <a:cubicBezTo>
                    <a:pt x="20579" y="45363"/>
                    <a:pt x="24103" y="45075"/>
                    <a:pt x="25322" y="44632"/>
                  </a:cubicBezTo>
                  <a:cubicBezTo>
                    <a:pt x="25630" y="44519"/>
                    <a:pt x="25954" y="44407"/>
                    <a:pt x="26285" y="44292"/>
                  </a:cubicBezTo>
                  <a:cubicBezTo>
                    <a:pt x="28422" y="43550"/>
                    <a:pt x="30631" y="42784"/>
                    <a:pt x="30978" y="41406"/>
                  </a:cubicBezTo>
                  <a:cubicBezTo>
                    <a:pt x="31239" y="40372"/>
                    <a:pt x="31218" y="33298"/>
                    <a:pt x="31203" y="28134"/>
                  </a:cubicBezTo>
                  <a:cubicBezTo>
                    <a:pt x="31198" y="25916"/>
                    <a:pt x="31192" y="24163"/>
                    <a:pt x="31211" y="23448"/>
                  </a:cubicBezTo>
                  <a:cubicBezTo>
                    <a:pt x="31232" y="22606"/>
                    <a:pt x="31570" y="21048"/>
                    <a:pt x="31929" y="19400"/>
                  </a:cubicBezTo>
                  <a:cubicBezTo>
                    <a:pt x="32601" y="16312"/>
                    <a:pt x="33362" y="12813"/>
                    <a:pt x="32834" y="11058"/>
                  </a:cubicBezTo>
                  <a:cubicBezTo>
                    <a:pt x="32049" y="8451"/>
                    <a:pt x="30475" y="6150"/>
                    <a:pt x="28728" y="5054"/>
                  </a:cubicBezTo>
                  <a:cubicBezTo>
                    <a:pt x="28473" y="4894"/>
                    <a:pt x="28151" y="4683"/>
                    <a:pt x="27780" y="4441"/>
                  </a:cubicBezTo>
                  <a:cubicBezTo>
                    <a:pt x="25716" y="3088"/>
                    <a:pt x="22263" y="826"/>
                    <a:pt x="19716" y="289"/>
                  </a:cubicBezTo>
                  <a:cubicBezTo>
                    <a:pt x="18693" y="73"/>
                    <a:pt x="17636" y="1"/>
                    <a:pt x="166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4"/>
            <p:cNvSpPr/>
            <p:nvPr/>
          </p:nvSpPr>
          <p:spPr>
            <a:xfrm>
              <a:off x="3086125" y="2295675"/>
              <a:ext cx="88675" cy="883775"/>
            </a:xfrm>
            <a:custGeom>
              <a:avLst/>
              <a:gdLst/>
              <a:ahLst/>
              <a:cxnLst/>
              <a:rect l="l" t="t" r="r" b="b"/>
              <a:pathLst>
                <a:path w="3547" h="35351" extrusionOk="0">
                  <a:moveTo>
                    <a:pt x="310" y="1"/>
                  </a:moveTo>
                  <a:cubicBezTo>
                    <a:pt x="293" y="1"/>
                    <a:pt x="276" y="2"/>
                    <a:pt x="259" y="6"/>
                  </a:cubicBezTo>
                  <a:cubicBezTo>
                    <a:pt x="103" y="33"/>
                    <a:pt x="0" y="182"/>
                    <a:pt x="28" y="337"/>
                  </a:cubicBezTo>
                  <a:cubicBezTo>
                    <a:pt x="45" y="427"/>
                    <a:pt x="1652" y="9427"/>
                    <a:pt x="892" y="13702"/>
                  </a:cubicBezTo>
                  <a:cubicBezTo>
                    <a:pt x="358" y="16705"/>
                    <a:pt x="897" y="26699"/>
                    <a:pt x="1443" y="28756"/>
                  </a:cubicBezTo>
                  <a:cubicBezTo>
                    <a:pt x="2137" y="31377"/>
                    <a:pt x="2306" y="34433"/>
                    <a:pt x="1369" y="34800"/>
                  </a:cubicBezTo>
                  <a:cubicBezTo>
                    <a:pt x="1241" y="34850"/>
                    <a:pt x="1166" y="34983"/>
                    <a:pt x="1192" y="35119"/>
                  </a:cubicBezTo>
                  <a:cubicBezTo>
                    <a:pt x="1217" y="35253"/>
                    <a:pt x="1334" y="35351"/>
                    <a:pt x="1471" y="35351"/>
                  </a:cubicBezTo>
                  <a:cubicBezTo>
                    <a:pt x="1472" y="35351"/>
                    <a:pt x="1472" y="35351"/>
                    <a:pt x="1473" y="35351"/>
                  </a:cubicBezTo>
                  <a:cubicBezTo>
                    <a:pt x="1508" y="35351"/>
                    <a:pt x="1544" y="35344"/>
                    <a:pt x="1577" y="35331"/>
                  </a:cubicBezTo>
                  <a:cubicBezTo>
                    <a:pt x="3546" y="34561"/>
                    <a:pt x="2010" y="28669"/>
                    <a:pt x="1995" y="28610"/>
                  </a:cubicBezTo>
                  <a:cubicBezTo>
                    <a:pt x="1458" y="26587"/>
                    <a:pt x="929" y="16757"/>
                    <a:pt x="1454" y="13802"/>
                  </a:cubicBezTo>
                  <a:cubicBezTo>
                    <a:pt x="2231" y="9427"/>
                    <a:pt x="658" y="609"/>
                    <a:pt x="590" y="236"/>
                  </a:cubicBezTo>
                  <a:cubicBezTo>
                    <a:pt x="565" y="98"/>
                    <a:pt x="445" y="1"/>
                    <a:pt x="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4"/>
            <p:cNvSpPr/>
            <p:nvPr/>
          </p:nvSpPr>
          <p:spPr>
            <a:xfrm>
              <a:off x="2805025" y="1952550"/>
              <a:ext cx="390350" cy="379525"/>
            </a:xfrm>
            <a:custGeom>
              <a:avLst/>
              <a:gdLst/>
              <a:ahLst/>
              <a:cxnLst/>
              <a:rect l="l" t="t" r="r" b="b"/>
              <a:pathLst>
                <a:path w="15614" h="15181" extrusionOk="0">
                  <a:moveTo>
                    <a:pt x="7579" y="0"/>
                  </a:moveTo>
                  <a:cubicBezTo>
                    <a:pt x="7504" y="0"/>
                    <a:pt x="7437" y="7"/>
                    <a:pt x="7377" y="21"/>
                  </a:cubicBezTo>
                  <a:cubicBezTo>
                    <a:pt x="6243" y="280"/>
                    <a:pt x="5116" y="946"/>
                    <a:pt x="5116" y="946"/>
                  </a:cubicBezTo>
                  <a:cubicBezTo>
                    <a:pt x="5116" y="946"/>
                    <a:pt x="5091" y="945"/>
                    <a:pt x="5048" y="945"/>
                  </a:cubicBezTo>
                  <a:cubicBezTo>
                    <a:pt x="4754" y="945"/>
                    <a:pt x="3591" y="991"/>
                    <a:pt x="3178" y="1705"/>
                  </a:cubicBezTo>
                  <a:cubicBezTo>
                    <a:pt x="2701" y="2523"/>
                    <a:pt x="1" y="6784"/>
                    <a:pt x="1" y="6784"/>
                  </a:cubicBezTo>
                  <a:lnTo>
                    <a:pt x="3530" y="15181"/>
                  </a:lnTo>
                  <a:lnTo>
                    <a:pt x="7619" y="11387"/>
                  </a:lnTo>
                  <a:lnTo>
                    <a:pt x="11553" y="14011"/>
                  </a:lnTo>
                  <a:lnTo>
                    <a:pt x="13128" y="10497"/>
                  </a:lnTo>
                  <a:lnTo>
                    <a:pt x="15613" y="13955"/>
                  </a:lnTo>
                  <a:cubicBezTo>
                    <a:pt x="15613" y="13955"/>
                    <a:pt x="14365" y="6094"/>
                    <a:pt x="13525" y="4076"/>
                  </a:cubicBezTo>
                  <a:cubicBezTo>
                    <a:pt x="12729" y="2163"/>
                    <a:pt x="8938" y="0"/>
                    <a:pt x="757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44"/>
            <p:cNvSpPr/>
            <p:nvPr/>
          </p:nvSpPr>
          <p:spPr>
            <a:xfrm>
              <a:off x="2797525" y="1945450"/>
              <a:ext cx="405400" cy="393750"/>
            </a:xfrm>
            <a:custGeom>
              <a:avLst/>
              <a:gdLst/>
              <a:ahLst/>
              <a:cxnLst/>
              <a:rect l="l" t="t" r="r" b="b"/>
              <a:pathLst>
                <a:path w="16216" h="15750" extrusionOk="0">
                  <a:moveTo>
                    <a:pt x="7882" y="568"/>
                  </a:moveTo>
                  <a:cubicBezTo>
                    <a:pt x="9019" y="568"/>
                    <a:pt x="12793" y="2625"/>
                    <a:pt x="13561" y="4469"/>
                  </a:cubicBezTo>
                  <a:cubicBezTo>
                    <a:pt x="14183" y="5961"/>
                    <a:pt x="15047" y="10803"/>
                    <a:pt x="15433" y="13080"/>
                  </a:cubicBezTo>
                  <a:lnTo>
                    <a:pt x="13660" y="10614"/>
                  </a:lnTo>
                  <a:cubicBezTo>
                    <a:pt x="13605" y="10539"/>
                    <a:pt x="13519" y="10495"/>
                    <a:pt x="13427" y="10495"/>
                  </a:cubicBezTo>
                  <a:cubicBezTo>
                    <a:pt x="13417" y="10495"/>
                    <a:pt x="13408" y="10496"/>
                    <a:pt x="13399" y="10497"/>
                  </a:cubicBezTo>
                  <a:cubicBezTo>
                    <a:pt x="13298" y="10506"/>
                    <a:pt x="13210" y="10571"/>
                    <a:pt x="13168" y="10663"/>
                  </a:cubicBezTo>
                  <a:lnTo>
                    <a:pt x="11731" y="13870"/>
                  </a:lnTo>
                  <a:lnTo>
                    <a:pt x="8077" y="11434"/>
                  </a:lnTo>
                  <a:cubicBezTo>
                    <a:pt x="8029" y="11401"/>
                    <a:pt x="7973" y="11385"/>
                    <a:pt x="7918" y="11385"/>
                  </a:cubicBezTo>
                  <a:cubicBezTo>
                    <a:pt x="7848" y="11385"/>
                    <a:pt x="7778" y="11411"/>
                    <a:pt x="7724" y="11461"/>
                  </a:cubicBezTo>
                  <a:lnTo>
                    <a:pt x="3935" y="14978"/>
                  </a:lnTo>
                  <a:lnTo>
                    <a:pt x="622" y="7095"/>
                  </a:lnTo>
                  <a:cubicBezTo>
                    <a:pt x="1080" y="6370"/>
                    <a:pt x="3292" y="2876"/>
                    <a:pt x="3724" y="2131"/>
                  </a:cubicBezTo>
                  <a:cubicBezTo>
                    <a:pt x="4024" y="1616"/>
                    <a:pt x="4935" y="1514"/>
                    <a:pt x="5337" y="1514"/>
                  </a:cubicBezTo>
                  <a:cubicBezTo>
                    <a:pt x="5361" y="1514"/>
                    <a:pt x="5384" y="1514"/>
                    <a:pt x="5404" y="1515"/>
                  </a:cubicBezTo>
                  <a:cubicBezTo>
                    <a:pt x="5409" y="1515"/>
                    <a:pt x="5414" y="1515"/>
                    <a:pt x="5420" y="1515"/>
                  </a:cubicBezTo>
                  <a:cubicBezTo>
                    <a:pt x="5470" y="1515"/>
                    <a:pt x="5518" y="1501"/>
                    <a:pt x="5561" y="1475"/>
                  </a:cubicBezTo>
                  <a:cubicBezTo>
                    <a:pt x="5571" y="1469"/>
                    <a:pt x="6665" y="829"/>
                    <a:pt x="7740" y="582"/>
                  </a:cubicBezTo>
                  <a:cubicBezTo>
                    <a:pt x="7781" y="573"/>
                    <a:pt x="7829" y="568"/>
                    <a:pt x="7882" y="568"/>
                  </a:cubicBezTo>
                  <a:close/>
                  <a:moveTo>
                    <a:pt x="7861" y="1"/>
                  </a:moveTo>
                  <a:cubicBezTo>
                    <a:pt x="7770" y="1"/>
                    <a:pt x="7686" y="9"/>
                    <a:pt x="7613" y="26"/>
                  </a:cubicBezTo>
                  <a:cubicBezTo>
                    <a:pt x="6601" y="258"/>
                    <a:pt x="5613" y="789"/>
                    <a:pt x="5341" y="943"/>
                  </a:cubicBezTo>
                  <a:cubicBezTo>
                    <a:pt x="4994" y="943"/>
                    <a:pt x="3720" y="1004"/>
                    <a:pt x="3231" y="1844"/>
                  </a:cubicBezTo>
                  <a:cubicBezTo>
                    <a:pt x="2763" y="2648"/>
                    <a:pt x="87" y="6872"/>
                    <a:pt x="60" y="6916"/>
                  </a:cubicBezTo>
                  <a:cubicBezTo>
                    <a:pt x="10" y="6994"/>
                    <a:pt x="1" y="7093"/>
                    <a:pt x="37" y="7179"/>
                  </a:cubicBezTo>
                  <a:lnTo>
                    <a:pt x="3567" y="15575"/>
                  </a:lnTo>
                  <a:cubicBezTo>
                    <a:pt x="3603" y="15661"/>
                    <a:pt x="3679" y="15724"/>
                    <a:pt x="3770" y="15743"/>
                  </a:cubicBezTo>
                  <a:cubicBezTo>
                    <a:pt x="3790" y="15747"/>
                    <a:pt x="3809" y="15750"/>
                    <a:pt x="3830" y="15750"/>
                  </a:cubicBezTo>
                  <a:cubicBezTo>
                    <a:pt x="3902" y="15750"/>
                    <a:pt x="3971" y="15722"/>
                    <a:pt x="4024" y="15674"/>
                  </a:cubicBezTo>
                  <a:lnTo>
                    <a:pt x="7947" y="12034"/>
                  </a:lnTo>
                  <a:lnTo>
                    <a:pt x="11695" y="14533"/>
                  </a:lnTo>
                  <a:cubicBezTo>
                    <a:pt x="11744" y="14566"/>
                    <a:pt x="11799" y="14581"/>
                    <a:pt x="11853" y="14581"/>
                  </a:cubicBezTo>
                  <a:cubicBezTo>
                    <a:pt x="11961" y="14581"/>
                    <a:pt x="12066" y="14520"/>
                    <a:pt x="12114" y="14412"/>
                  </a:cubicBezTo>
                  <a:lnTo>
                    <a:pt x="13485" y="11350"/>
                  </a:lnTo>
                  <a:lnTo>
                    <a:pt x="15681" y="14405"/>
                  </a:lnTo>
                  <a:cubicBezTo>
                    <a:pt x="15736" y="14482"/>
                    <a:pt x="15823" y="14524"/>
                    <a:pt x="15913" y="14524"/>
                  </a:cubicBezTo>
                  <a:cubicBezTo>
                    <a:pt x="15949" y="14524"/>
                    <a:pt x="15986" y="14517"/>
                    <a:pt x="16021" y="14503"/>
                  </a:cubicBezTo>
                  <a:cubicBezTo>
                    <a:pt x="16144" y="14452"/>
                    <a:pt x="16216" y="14324"/>
                    <a:pt x="16195" y="14193"/>
                  </a:cubicBezTo>
                  <a:cubicBezTo>
                    <a:pt x="16144" y="13871"/>
                    <a:pt x="14932" y="6276"/>
                    <a:pt x="14088" y="4250"/>
                  </a:cubicBezTo>
                  <a:cubicBezTo>
                    <a:pt x="13253" y="2244"/>
                    <a:pt x="9374" y="1"/>
                    <a:pt x="7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4"/>
            <p:cNvSpPr/>
            <p:nvPr/>
          </p:nvSpPr>
          <p:spPr>
            <a:xfrm>
              <a:off x="2920425" y="1827975"/>
              <a:ext cx="194300" cy="474875"/>
            </a:xfrm>
            <a:custGeom>
              <a:avLst/>
              <a:gdLst/>
              <a:ahLst/>
              <a:cxnLst/>
              <a:rect l="l" t="t" r="r" b="b"/>
              <a:pathLst>
                <a:path w="7772" h="18995" extrusionOk="0">
                  <a:moveTo>
                    <a:pt x="498" y="1"/>
                  </a:moveTo>
                  <a:cubicBezTo>
                    <a:pt x="498" y="1"/>
                    <a:pt x="1" y="5123"/>
                    <a:pt x="31" y="7234"/>
                  </a:cubicBezTo>
                  <a:cubicBezTo>
                    <a:pt x="61" y="9346"/>
                    <a:pt x="2407" y="14429"/>
                    <a:pt x="3068" y="15231"/>
                  </a:cubicBezTo>
                  <a:cubicBezTo>
                    <a:pt x="3729" y="16035"/>
                    <a:pt x="6937" y="18994"/>
                    <a:pt x="6937" y="18994"/>
                  </a:cubicBezTo>
                  <a:cubicBezTo>
                    <a:pt x="6937" y="18994"/>
                    <a:pt x="7362" y="14522"/>
                    <a:pt x="7501" y="12895"/>
                  </a:cubicBezTo>
                  <a:cubicBezTo>
                    <a:pt x="7640" y="11269"/>
                    <a:pt x="7772" y="9075"/>
                    <a:pt x="7772" y="9075"/>
                  </a:cubicBezTo>
                  <a:cubicBezTo>
                    <a:pt x="7772" y="9075"/>
                    <a:pt x="4320" y="6199"/>
                    <a:pt x="3237" y="4265"/>
                  </a:cubicBezTo>
                  <a:cubicBezTo>
                    <a:pt x="2155" y="2331"/>
                    <a:pt x="498" y="1"/>
                    <a:pt x="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44"/>
            <p:cNvSpPr/>
            <p:nvPr/>
          </p:nvSpPr>
          <p:spPr>
            <a:xfrm>
              <a:off x="2913325" y="1820825"/>
              <a:ext cx="208675" cy="489150"/>
            </a:xfrm>
            <a:custGeom>
              <a:avLst/>
              <a:gdLst/>
              <a:ahLst/>
              <a:cxnLst/>
              <a:rect l="l" t="t" r="r" b="b"/>
              <a:pathLst>
                <a:path w="8347" h="19566" extrusionOk="0">
                  <a:moveTo>
                    <a:pt x="994" y="1092"/>
                  </a:moveTo>
                  <a:cubicBezTo>
                    <a:pt x="1560" y="1918"/>
                    <a:pt x="2551" y="3402"/>
                    <a:pt x="3272" y="4691"/>
                  </a:cubicBezTo>
                  <a:cubicBezTo>
                    <a:pt x="4270" y="6474"/>
                    <a:pt x="7149" y="8966"/>
                    <a:pt x="7762" y="9486"/>
                  </a:cubicBezTo>
                  <a:cubicBezTo>
                    <a:pt x="7731" y="9999"/>
                    <a:pt x="7618" y="11790"/>
                    <a:pt x="7500" y="13156"/>
                  </a:cubicBezTo>
                  <a:cubicBezTo>
                    <a:pt x="7392" y="14423"/>
                    <a:pt x="7111" y="17417"/>
                    <a:pt x="6992" y="18678"/>
                  </a:cubicBezTo>
                  <a:cubicBezTo>
                    <a:pt x="6100" y="17847"/>
                    <a:pt x="4070" y="15943"/>
                    <a:pt x="3572" y="15336"/>
                  </a:cubicBezTo>
                  <a:cubicBezTo>
                    <a:pt x="2973" y="14610"/>
                    <a:pt x="630" y="9570"/>
                    <a:pt x="600" y="7516"/>
                  </a:cubicBezTo>
                  <a:cubicBezTo>
                    <a:pt x="578" y="5936"/>
                    <a:pt x="858" y="2605"/>
                    <a:pt x="994" y="1092"/>
                  </a:cubicBezTo>
                  <a:close/>
                  <a:moveTo>
                    <a:pt x="783" y="1"/>
                  </a:moveTo>
                  <a:cubicBezTo>
                    <a:pt x="647" y="1"/>
                    <a:pt x="513" y="97"/>
                    <a:pt x="497" y="258"/>
                  </a:cubicBezTo>
                  <a:cubicBezTo>
                    <a:pt x="476" y="468"/>
                    <a:pt x="0" y="5422"/>
                    <a:pt x="29" y="7525"/>
                  </a:cubicBezTo>
                  <a:cubicBezTo>
                    <a:pt x="61" y="9784"/>
                    <a:pt x="2470" y="14897"/>
                    <a:pt x="3131" y="15699"/>
                  </a:cubicBezTo>
                  <a:cubicBezTo>
                    <a:pt x="3798" y="16508"/>
                    <a:pt x="6896" y="19369"/>
                    <a:pt x="7028" y="19490"/>
                  </a:cubicBezTo>
                  <a:cubicBezTo>
                    <a:pt x="7081" y="19539"/>
                    <a:pt x="7149" y="19566"/>
                    <a:pt x="7221" y="19566"/>
                  </a:cubicBezTo>
                  <a:cubicBezTo>
                    <a:pt x="7368" y="19566"/>
                    <a:pt x="7491" y="19454"/>
                    <a:pt x="7505" y="19307"/>
                  </a:cubicBezTo>
                  <a:cubicBezTo>
                    <a:pt x="7505" y="19307"/>
                    <a:pt x="7929" y="14833"/>
                    <a:pt x="8069" y="13206"/>
                  </a:cubicBezTo>
                  <a:cubicBezTo>
                    <a:pt x="8207" y="11595"/>
                    <a:pt x="8340" y="9400"/>
                    <a:pt x="8341" y="9378"/>
                  </a:cubicBezTo>
                  <a:cubicBezTo>
                    <a:pt x="8346" y="9287"/>
                    <a:pt x="8308" y="9199"/>
                    <a:pt x="8238" y="9141"/>
                  </a:cubicBezTo>
                  <a:cubicBezTo>
                    <a:pt x="8204" y="9113"/>
                    <a:pt x="4815" y="6278"/>
                    <a:pt x="3770" y="4412"/>
                  </a:cubicBezTo>
                  <a:cubicBezTo>
                    <a:pt x="2692" y="2487"/>
                    <a:pt x="1030" y="144"/>
                    <a:pt x="1013" y="121"/>
                  </a:cubicBezTo>
                  <a:cubicBezTo>
                    <a:pt x="954" y="39"/>
                    <a:pt x="868" y="1"/>
                    <a:pt x="7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44"/>
            <p:cNvSpPr/>
            <p:nvPr/>
          </p:nvSpPr>
          <p:spPr>
            <a:xfrm>
              <a:off x="2745225" y="1372925"/>
              <a:ext cx="616975" cy="587900"/>
            </a:xfrm>
            <a:custGeom>
              <a:avLst/>
              <a:gdLst/>
              <a:ahLst/>
              <a:cxnLst/>
              <a:rect l="l" t="t" r="r" b="b"/>
              <a:pathLst>
                <a:path w="24679" h="23516" extrusionOk="0">
                  <a:moveTo>
                    <a:pt x="12855" y="1"/>
                  </a:moveTo>
                  <a:cubicBezTo>
                    <a:pt x="9343" y="1"/>
                    <a:pt x="4767" y="2121"/>
                    <a:pt x="2618" y="5683"/>
                  </a:cubicBezTo>
                  <a:cubicBezTo>
                    <a:pt x="0" y="10024"/>
                    <a:pt x="3578" y="16146"/>
                    <a:pt x="3675" y="17200"/>
                  </a:cubicBezTo>
                  <a:cubicBezTo>
                    <a:pt x="3770" y="18255"/>
                    <a:pt x="1585" y="18773"/>
                    <a:pt x="1597" y="19666"/>
                  </a:cubicBezTo>
                  <a:cubicBezTo>
                    <a:pt x="1610" y="20558"/>
                    <a:pt x="2214" y="23069"/>
                    <a:pt x="4980" y="23435"/>
                  </a:cubicBezTo>
                  <a:cubicBezTo>
                    <a:pt x="5399" y="23491"/>
                    <a:pt x="5773" y="23515"/>
                    <a:pt x="6107" y="23515"/>
                  </a:cubicBezTo>
                  <a:cubicBezTo>
                    <a:pt x="7976" y="23515"/>
                    <a:pt x="8581" y="22742"/>
                    <a:pt x="8782" y="22326"/>
                  </a:cubicBezTo>
                  <a:cubicBezTo>
                    <a:pt x="9018" y="21835"/>
                    <a:pt x="15484" y="13866"/>
                    <a:pt x="16449" y="13121"/>
                  </a:cubicBezTo>
                  <a:cubicBezTo>
                    <a:pt x="16805" y="12846"/>
                    <a:pt x="17318" y="12512"/>
                    <a:pt x="17823" y="12200"/>
                  </a:cubicBezTo>
                  <a:cubicBezTo>
                    <a:pt x="18213" y="13954"/>
                    <a:pt x="19644" y="15835"/>
                    <a:pt x="20173" y="15835"/>
                  </a:cubicBezTo>
                  <a:cubicBezTo>
                    <a:pt x="20191" y="15835"/>
                    <a:pt x="20207" y="15833"/>
                    <a:pt x="20222" y="15829"/>
                  </a:cubicBezTo>
                  <a:cubicBezTo>
                    <a:pt x="20870" y="15658"/>
                    <a:pt x="24180" y="14312"/>
                    <a:pt x="24460" y="11059"/>
                  </a:cubicBezTo>
                  <a:cubicBezTo>
                    <a:pt x="24678" y="8503"/>
                    <a:pt x="22356" y="6840"/>
                    <a:pt x="21351" y="6243"/>
                  </a:cubicBezTo>
                  <a:cubicBezTo>
                    <a:pt x="20747" y="3784"/>
                    <a:pt x="18073" y="1345"/>
                    <a:pt x="14968" y="311"/>
                  </a:cubicBezTo>
                  <a:cubicBezTo>
                    <a:pt x="14339" y="102"/>
                    <a:pt x="13622" y="1"/>
                    <a:pt x="128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4"/>
            <p:cNvSpPr/>
            <p:nvPr/>
          </p:nvSpPr>
          <p:spPr>
            <a:xfrm>
              <a:off x="2751250" y="1365225"/>
              <a:ext cx="618225" cy="602725"/>
            </a:xfrm>
            <a:custGeom>
              <a:avLst/>
              <a:gdLst/>
              <a:ahLst/>
              <a:cxnLst/>
              <a:rect l="l" t="t" r="r" b="b"/>
              <a:pathLst>
                <a:path w="24729" h="24109" extrusionOk="0">
                  <a:moveTo>
                    <a:pt x="12620" y="596"/>
                  </a:moveTo>
                  <a:cubicBezTo>
                    <a:pt x="13357" y="596"/>
                    <a:pt x="14041" y="691"/>
                    <a:pt x="14637" y="890"/>
                  </a:cubicBezTo>
                  <a:cubicBezTo>
                    <a:pt x="17708" y="1913"/>
                    <a:pt x="20256" y="4269"/>
                    <a:pt x="20832" y="6619"/>
                  </a:cubicBezTo>
                  <a:cubicBezTo>
                    <a:pt x="20851" y="6694"/>
                    <a:pt x="20898" y="6757"/>
                    <a:pt x="20964" y="6798"/>
                  </a:cubicBezTo>
                  <a:cubicBezTo>
                    <a:pt x="21925" y="7367"/>
                    <a:pt x="24139" y="8950"/>
                    <a:pt x="23934" y="11343"/>
                  </a:cubicBezTo>
                  <a:cubicBezTo>
                    <a:pt x="23644" y="14724"/>
                    <a:pt x="19945" y="15853"/>
                    <a:pt x="19938" y="15859"/>
                  </a:cubicBezTo>
                  <a:cubicBezTo>
                    <a:pt x="19615" y="15816"/>
                    <a:pt x="18248" y="14186"/>
                    <a:pt x="17860" y="12447"/>
                  </a:cubicBezTo>
                  <a:cubicBezTo>
                    <a:pt x="17829" y="12309"/>
                    <a:pt x="17708" y="12223"/>
                    <a:pt x="17580" y="12223"/>
                  </a:cubicBezTo>
                  <a:cubicBezTo>
                    <a:pt x="17530" y="12223"/>
                    <a:pt x="17478" y="12237"/>
                    <a:pt x="17431" y="12266"/>
                  </a:cubicBezTo>
                  <a:cubicBezTo>
                    <a:pt x="16821" y="12643"/>
                    <a:pt x="16351" y="12959"/>
                    <a:pt x="16033" y="13204"/>
                  </a:cubicBezTo>
                  <a:cubicBezTo>
                    <a:pt x="15094" y="13928"/>
                    <a:pt x="8577" y="21902"/>
                    <a:pt x="8283" y="22510"/>
                  </a:cubicBezTo>
                  <a:cubicBezTo>
                    <a:pt x="8084" y="22925"/>
                    <a:pt x="7511" y="23539"/>
                    <a:pt x="5877" y="23539"/>
                  </a:cubicBezTo>
                  <a:cubicBezTo>
                    <a:pt x="5554" y="23539"/>
                    <a:pt x="5189" y="23515"/>
                    <a:pt x="4777" y="23460"/>
                  </a:cubicBezTo>
                  <a:cubicBezTo>
                    <a:pt x="2241" y="23123"/>
                    <a:pt x="1654" y="20826"/>
                    <a:pt x="1642" y="19970"/>
                  </a:cubicBezTo>
                  <a:cubicBezTo>
                    <a:pt x="1639" y="19699"/>
                    <a:pt x="2098" y="19379"/>
                    <a:pt x="2503" y="19097"/>
                  </a:cubicBezTo>
                  <a:cubicBezTo>
                    <a:pt x="3103" y="18678"/>
                    <a:pt x="3784" y="18204"/>
                    <a:pt x="3719" y="17482"/>
                  </a:cubicBezTo>
                  <a:cubicBezTo>
                    <a:pt x="3694" y="17217"/>
                    <a:pt x="3520" y="16774"/>
                    <a:pt x="3256" y="16104"/>
                  </a:cubicBezTo>
                  <a:cubicBezTo>
                    <a:pt x="2340" y="13773"/>
                    <a:pt x="634" y="9433"/>
                    <a:pt x="2622" y="6139"/>
                  </a:cubicBezTo>
                  <a:cubicBezTo>
                    <a:pt x="4736" y="2634"/>
                    <a:pt x="9233" y="596"/>
                    <a:pt x="12620" y="596"/>
                  </a:cubicBezTo>
                  <a:close/>
                  <a:moveTo>
                    <a:pt x="12549" y="0"/>
                  </a:moveTo>
                  <a:cubicBezTo>
                    <a:pt x="8568" y="0"/>
                    <a:pt x="3979" y="2784"/>
                    <a:pt x="2132" y="5843"/>
                  </a:cubicBezTo>
                  <a:cubicBezTo>
                    <a:pt x="1" y="9380"/>
                    <a:pt x="1840" y="14062"/>
                    <a:pt x="2725" y="16312"/>
                  </a:cubicBezTo>
                  <a:cubicBezTo>
                    <a:pt x="2943" y="16869"/>
                    <a:pt x="3133" y="17351"/>
                    <a:pt x="3149" y="17534"/>
                  </a:cubicBezTo>
                  <a:cubicBezTo>
                    <a:pt x="3185" y="17925"/>
                    <a:pt x="2672" y="18282"/>
                    <a:pt x="2176" y="18628"/>
                  </a:cubicBezTo>
                  <a:cubicBezTo>
                    <a:pt x="1629" y="19010"/>
                    <a:pt x="1063" y="19404"/>
                    <a:pt x="1071" y="19978"/>
                  </a:cubicBezTo>
                  <a:cubicBezTo>
                    <a:pt x="1084" y="20972"/>
                    <a:pt x="1764" y="23636"/>
                    <a:pt x="4701" y="24026"/>
                  </a:cubicBezTo>
                  <a:cubicBezTo>
                    <a:pt x="5086" y="24079"/>
                    <a:pt x="5474" y="24106"/>
                    <a:pt x="5863" y="24108"/>
                  </a:cubicBezTo>
                  <a:cubicBezTo>
                    <a:pt x="7819" y="24108"/>
                    <a:pt x="8538" y="23298"/>
                    <a:pt x="8797" y="22759"/>
                  </a:cubicBezTo>
                  <a:cubicBezTo>
                    <a:pt x="9005" y="22361"/>
                    <a:pt x="15382" y="14428"/>
                    <a:pt x="16382" y="13655"/>
                  </a:cubicBezTo>
                  <a:cubicBezTo>
                    <a:pt x="16626" y="13467"/>
                    <a:pt x="16969" y="13233"/>
                    <a:pt x="17403" y="12956"/>
                  </a:cubicBezTo>
                  <a:cubicBezTo>
                    <a:pt x="17833" y="14391"/>
                    <a:pt x="18854" y="15882"/>
                    <a:pt x="19546" y="16303"/>
                  </a:cubicBezTo>
                  <a:cubicBezTo>
                    <a:pt x="19684" y="16387"/>
                    <a:pt x="19814" y="16430"/>
                    <a:pt x="19932" y="16430"/>
                  </a:cubicBezTo>
                  <a:cubicBezTo>
                    <a:pt x="19974" y="16430"/>
                    <a:pt x="20015" y="16424"/>
                    <a:pt x="20054" y="16413"/>
                  </a:cubicBezTo>
                  <a:cubicBezTo>
                    <a:pt x="21120" y="16132"/>
                    <a:pt x="24227" y="14602"/>
                    <a:pt x="24502" y="11392"/>
                  </a:cubicBezTo>
                  <a:cubicBezTo>
                    <a:pt x="24729" y="8761"/>
                    <a:pt x="22456" y="7040"/>
                    <a:pt x="21356" y="6367"/>
                  </a:cubicBezTo>
                  <a:cubicBezTo>
                    <a:pt x="20683" y="3875"/>
                    <a:pt x="18014" y="1413"/>
                    <a:pt x="14817" y="348"/>
                  </a:cubicBezTo>
                  <a:cubicBezTo>
                    <a:pt x="14102" y="110"/>
                    <a:pt x="13338" y="0"/>
                    <a:pt x="1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44"/>
            <p:cNvSpPr/>
            <p:nvPr/>
          </p:nvSpPr>
          <p:spPr>
            <a:xfrm>
              <a:off x="3130250" y="1481050"/>
              <a:ext cx="145375" cy="139850"/>
            </a:xfrm>
            <a:custGeom>
              <a:avLst/>
              <a:gdLst/>
              <a:ahLst/>
              <a:cxnLst/>
              <a:rect l="l" t="t" r="r" b="b"/>
              <a:pathLst>
                <a:path w="5815" h="5594" extrusionOk="0">
                  <a:moveTo>
                    <a:pt x="3183" y="0"/>
                  </a:moveTo>
                  <a:cubicBezTo>
                    <a:pt x="3136" y="0"/>
                    <a:pt x="3091" y="3"/>
                    <a:pt x="3049" y="9"/>
                  </a:cubicBezTo>
                  <a:cubicBezTo>
                    <a:pt x="1566" y="201"/>
                    <a:pt x="207" y="3693"/>
                    <a:pt x="56" y="4090"/>
                  </a:cubicBezTo>
                  <a:cubicBezTo>
                    <a:pt x="1" y="4238"/>
                    <a:pt x="75" y="4403"/>
                    <a:pt x="222" y="4459"/>
                  </a:cubicBezTo>
                  <a:cubicBezTo>
                    <a:pt x="256" y="4471"/>
                    <a:pt x="290" y="4477"/>
                    <a:pt x="323" y="4477"/>
                  </a:cubicBezTo>
                  <a:cubicBezTo>
                    <a:pt x="439" y="4477"/>
                    <a:pt x="547" y="4407"/>
                    <a:pt x="591" y="4292"/>
                  </a:cubicBezTo>
                  <a:cubicBezTo>
                    <a:pt x="1112" y="2915"/>
                    <a:pt x="2260" y="686"/>
                    <a:pt x="3123" y="574"/>
                  </a:cubicBezTo>
                  <a:cubicBezTo>
                    <a:pt x="3138" y="572"/>
                    <a:pt x="3160" y="570"/>
                    <a:pt x="3187" y="570"/>
                  </a:cubicBezTo>
                  <a:cubicBezTo>
                    <a:pt x="3298" y="570"/>
                    <a:pt x="3498" y="615"/>
                    <a:pt x="3736" y="949"/>
                  </a:cubicBezTo>
                  <a:cubicBezTo>
                    <a:pt x="5162" y="2949"/>
                    <a:pt x="4281" y="5177"/>
                    <a:pt x="4271" y="5199"/>
                  </a:cubicBezTo>
                  <a:cubicBezTo>
                    <a:pt x="4194" y="5387"/>
                    <a:pt x="4333" y="5594"/>
                    <a:pt x="4536" y="5594"/>
                  </a:cubicBezTo>
                  <a:cubicBezTo>
                    <a:pt x="4651" y="5594"/>
                    <a:pt x="4756" y="5523"/>
                    <a:pt x="4799" y="5416"/>
                  </a:cubicBezTo>
                  <a:cubicBezTo>
                    <a:pt x="4842" y="5313"/>
                    <a:pt x="5815" y="2880"/>
                    <a:pt x="4201" y="617"/>
                  </a:cubicBezTo>
                  <a:cubicBezTo>
                    <a:pt x="3849" y="124"/>
                    <a:pt x="3473" y="0"/>
                    <a:pt x="3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4"/>
            <p:cNvSpPr/>
            <p:nvPr/>
          </p:nvSpPr>
          <p:spPr>
            <a:xfrm>
              <a:off x="2834150" y="1708775"/>
              <a:ext cx="37025" cy="19950"/>
            </a:xfrm>
            <a:custGeom>
              <a:avLst/>
              <a:gdLst/>
              <a:ahLst/>
              <a:cxnLst/>
              <a:rect l="l" t="t" r="r" b="b"/>
              <a:pathLst>
                <a:path w="1481" h="798" extrusionOk="0">
                  <a:moveTo>
                    <a:pt x="323" y="1"/>
                  </a:moveTo>
                  <a:cubicBezTo>
                    <a:pt x="208" y="1"/>
                    <a:pt x="100" y="70"/>
                    <a:pt x="57" y="184"/>
                  </a:cubicBezTo>
                  <a:cubicBezTo>
                    <a:pt x="0" y="331"/>
                    <a:pt x="74" y="496"/>
                    <a:pt x="221" y="553"/>
                  </a:cubicBezTo>
                  <a:cubicBezTo>
                    <a:pt x="494" y="657"/>
                    <a:pt x="802" y="737"/>
                    <a:pt x="1136" y="793"/>
                  </a:cubicBezTo>
                  <a:cubicBezTo>
                    <a:pt x="1152" y="796"/>
                    <a:pt x="1168" y="797"/>
                    <a:pt x="1183" y="797"/>
                  </a:cubicBezTo>
                  <a:cubicBezTo>
                    <a:pt x="1332" y="797"/>
                    <a:pt x="1456" y="683"/>
                    <a:pt x="1468" y="534"/>
                  </a:cubicBezTo>
                  <a:cubicBezTo>
                    <a:pt x="1481" y="386"/>
                    <a:pt x="1377" y="254"/>
                    <a:pt x="1230" y="230"/>
                  </a:cubicBezTo>
                  <a:cubicBezTo>
                    <a:pt x="932" y="181"/>
                    <a:pt x="661" y="110"/>
                    <a:pt x="425" y="20"/>
                  </a:cubicBezTo>
                  <a:cubicBezTo>
                    <a:pt x="392" y="7"/>
                    <a:pt x="357" y="1"/>
                    <a:pt x="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4"/>
            <p:cNvSpPr/>
            <p:nvPr/>
          </p:nvSpPr>
          <p:spPr>
            <a:xfrm>
              <a:off x="2901550" y="1499250"/>
              <a:ext cx="227025" cy="230300"/>
            </a:xfrm>
            <a:custGeom>
              <a:avLst/>
              <a:gdLst/>
              <a:ahLst/>
              <a:cxnLst/>
              <a:rect l="l" t="t" r="r" b="b"/>
              <a:pathLst>
                <a:path w="9081" h="9212" extrusionOk="0">
                  <a:moveTo>
                    <a:pt x="8755" y="1"/>
                  </a:moveTo>
                  <a:cubicBezTo>
                    <a:pt x="8657" y="1"/>
                    <a:pt x="8562" y="51"/>
                    <a:pt x="8509" y="141"/>
                  </a:cubicBezTo>
                  <a:cubicBezTo>
                    <a:pt x="8489" y="175"/>
                    <a:pt x="6526" y="3545"/>
                    <a:pt x="4582" y="6215"/>
                  </a:cubicBezTo>
                  <a:cubicBezTo>
                    <a:pt x="3244" y="8052"/>
                    <a:pt x="1303" y="8525"/>
                    <a:pt x="263" y="8643"/>
                  </a:cubicBezTo>
                  <a:cubicBezTo>
                    <a:pt x="112" y="8659"/>
                    <a:pt x="0" y="8791"/>
                    <a:pt x="9" y="8942"/>
                  </a:cubicBezTo>
                  <a:cubicBezTo>
                    <a:pt x="18" y="9094"/>
                    <a:pt x="143" y="9212"/>
                    <a:pt x="294" y="9212"/>
                  </a:cubicBezTo>
                  <a:cubicBezTo>
                    <a:pt x="295" y="9212"/>
                    <a:pt x="295" y="9212"/>
                    <a:pt x="296" y="9212"/>
                  </a:cubicBezTo>
                  <a:cubicBezTo>
                    <a:pt x="307" y="9212"/>
                    <a:pt x="318" y="9211"/>
                    <a:pt x="329" y="9210"/>
                  </a:cubicBezTo>
                  <a:cubicBezTo>
                    <a:pt x="1460" y="9081"/>
                    <a:pt x="3578" y="8564"/>
                    <a:pt x="5044" y="6551"/>
                  </a:cubicBezTo>
                  <a:cubicBezTo>
                    <a:pt x="7006" y="3857"/>
                    <a:pt x="8983" y="462"/>
                    <a:pt x="9003" y="428"/>
                  </a:cubicBezTo>
                  <a:cubicBezTo>
                    <a:pt x="9080" y="292"/>
                    <a:pt x="9035" y="118"/>
                    <a:pt x="8899" y="40"/>
                  </a:cubicBezTo>
                  <a:cubicBezTo>
                    <a:pt x="8853" y="13"/>
                    <a:pt x="8804" y="1"/>
                    <a:pt x="87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4"/>
            <p:cNvSpPr/>
            <p:nvPr/>
          </p:nvSpPr>
          <p:spPr>
            <a:xfrm>
              <a:off x="3103175" y="1426975"/>
              <a:ext cx="57275" cy="18000"/>
            </a:xfrm>
            <a:custGeom>
              <a:avLst/>
              <a:gdLst/>
              <a:ahLst/>
              <a:cxnLst/>
              <a:rect l="l" t="t" r="r" b="b"/>
              <a:pathLst>
                <a:path w="2291" h="720" extrusionOk="0">
                  <a:moveTo>
                    <a:pt x="1540" y="0"/>
                  </a:moveTo>
                  <a:cubicBezTo>
                    <a:pt x="1092" y="0"/>
                    <a:pt x="654" y="52"/>
                    <a:pt x="234" y="156"/>
                  </a:cubicBezTo>
                  <a:cubicBezTo>
                    <a:pt x="93" y="191"/>
                    <a:pt x="1" y="325"/>
                    <a:pt x="17" y="468"/>
                  </a:cubicBezTo>
                  <a:cubicBezTo>
                    <a:pt x="35" y="612"/>
                    <a:pt x="156" y="719"/>
                    <a:pt x="301" y="719"/>
                  </a:cubicBezTo>
                  <a:cubicBezTo>
                    <a:pt x="325" y="719"/>
                    <a:pt x="348" y="716"/>
                    <a:pt x="371" y="711"/>
                  </a:cubicBezTo>
                  <a:cubicBezTo>
                    <a:pt x="747" y="617"/>
                    <a:pt x="1128" y="570"/>
                    <a:pt x="1524" y="570"/>
                  </a:cubicBezTo>
                  <a:cubicBezTo>
                    <a:pt x="1670" y="570"/>
                    <a:pt x="1819" y="576"/>
                    <a:pt x="1970" y="589"/>
                  </a:cubicBezTo>
                  <a:cubicBezTo>
                    <a:pt x="1977" y="590"/>
                    <a:pt x="1985" y="590"/>
                    <a:pt x="1992" y="590"/>
                  </a:cubicBezTo>
                  <a:cubicBezTo>
                    <a:pt x="2140" y="590"/>
                    <a:pt x="2266" y="477"/>
                    <a:pt x="2277" y="327"/>
                  </a:cubicBezTo>
                  <a:cubicBezTo>
                    <a:pt x="2290" y="169"/>
                    <a:pt x="2173" y="32"/>
                    <a:pt x="2016" y="19"/>
                  </a:cubicBezTo>
                  <a:cubicBezTo>
                    <a:pt x="1856" y="7"/>
                    <a:pt x="1697" y="0"/>
                    <a:pt x="15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4"/>
            <p:cNvSpPr/>
            <p:nvPr/>
          </p:nvSpPr>
          <p:spPr>
            <a:xfrm>
              <a:off x="2799650" y="1449600"/>
              <a:ext cx="276200" cy="165225"/>
            </a:xfrm>
            <a:custGeom>
              <a:avLst/>
              <a:gdLst/>
              <a:ahLst/>
              <a:cxnLst/>
              <a:rect l="l" t="t" r="r" b="b"/>
              <a:pathLst>
                <a:path w="11048" h="6609" extrusionOk="0">
                  <a:moveTo>
                    <a:pt x="10721" y="1"/>
                  </a:moveTo>
                  <a:cubicBezTo>
                    <a:pt x="10667" y="1"/>
                    <a:pt x="10613" y="16"/>
                    <a:pt x="10566" y="47"/>
                  </a:cubicBezTo>
                  <a:cubicBezTo>
                    <a:pt x="9578" y="674"/>
                    <a:pt x="8720" y="1527"/>
                    <a:pt x="7810" y="2429"/>
                  </a:cubicBezTo>
                  <a:cubicBezTo>
                    <a:pt x="7223" y="3013"/>
                    <a:pt x="6617" y="3616"/>
                    <a:pt x="5965" y="4160"/>
                  </a:cubicBezTo>
                  <a:cubicBezTo>
                    <a:pt x="3921" y="5869"/>
                    <a:pt x="1514" y="6034"/>
                    <a:pt x="652" y="6034"/>
                  </a:cubicBezTo>
                  <a:cubicBezTo>
                    <a:pt x="448" y="6034"/>
                    <a:pt x="330" y="6024"/>
                    <a:pt x="325" y="6024"/>
                  </a:cubicBezTo>
                  <a:cubicBezTo>
                    <a:pt x="316" y="6023"/>
                    <a:pt x="307" y="6023"/>
                    <a:pt x="299" y="6023"/>
                  </a:cubicBezTo>
                  <a:cubicBezTo>
                    <a:pt x="153" y="6023"/>
                    <a:pt x="28" y="6134"/>
                    <a:pt x="15" y="6283"/>
                  </a:cubicBezTo>
                  <a:cubicBezTo>
                    <a:pt x="1" y="6440"/>
                    <a:pt x="116" y="6579"/>
                    <a:pt x="274" y="6593"/>
                  </a:cubicBezTo>
                  <a:cubicBezTo>
                    <a:pt x="301" y="6595"/>
                    <a:pt x="453" y="6608"/>
                    <a:pt x="702" y="6608"/>
                  </a:cubicBezTo>
                  <a:cubicBezTo>
                    <a:pt x="1684" y="6608"/>
                    <a:pt x="4164" y="6410"/>
                    <a:pt x="6330" y="4598"/>
                  </a:cubicBezTo>
                  <a:cubicBezTo>
                    <a:pt x="7001" y="4038"/>
                    <a:pt x="7616" y="3426"/>
                    <a:pt x="8212" y="2835"/>
                  </a:cubicBezTo>
                  <a:cubicBezTo>
                    <a:pt x="9099" y="1954"/>
                    <a:pt x="9936" y="1123"/>
                    <a:pt x="10871" y="529"/>
                  </a:cubicBezTo>
                  <a:cubicBezTo>
                    <a:pt x="11006" y="445"/>
                    <a:pt x="11047" y="267"/>
                    <a:pt x="10961" y="133"/>
                  </a:cubicBezTo>
                  <a:cubicBezTo>
                    <a:pt x="10907" y="48"/>
                    <a:pt x="10815" y="1"/>
                    <a:pt x="107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4"/>
            <p:cNvSpPr/>
            <p:nvPr/>
          </p:nvSpPr>
          <p:spPr>
            <a:xfrm>
              <a:off x="3244675" y="1634175"/>
              <a:ext cx="80500" cy="103600"/>
            </a:xfrm>
            <a:custGeom>
              <a:avLst/>
              <a:gdLst/>
              <a:ahLst/>
              <a:cxnLst/>
              <a:rect l="l" t="t" r="r" b="b"/>
              <a:pathLst>
                <a:path w="3220" h="4144" extrusionOk="0">
                  <a:moveTo>
                    <a:pt x="1089" y="1"/>
                  </a:moveTo>
                  <a:cubicBezTo>
                    <a:pt x="640" y="1"/>
                    <a:pt x="289" y="66"/>
                    <a:pt x="257" y="72"/>
                  </a:cubicBezTo>
                  <a:cubicBezTo>
                    <a:pt x="103" y="102"/>
                    <a:pt x="1" y="251"/>
                    <a:pt x="30" y="406"/>
                  </a:cubicBezTo>
                  <a:cubicBezTo>
                    <a:pt x="56" y="543"/>
                    <a:pt x="175" y="638"/>
                    <a:pt x="309" y="638"/>
                  </a:cubicBezTo>
                  <a:cubicBezTo>
                    <a:pt x="327" y="638"/>
                    <a:pt x="345" y="637"/>
                    <a:pt x="364" y="633"/>
                  </a:cubicBezTo>
                  <a:cubicBezTo>
                    <a:pt x="520" y="604"/>
                    <a:pt x="789" y="572"/>
                    <a:pt x="1088" y="572"/>
                  </a:cubicBezTo>
                  <a:cubicBezTo>
                    <a:pt x="1545" y="572"/>
                    <a:pt x="2070" y="647"/>
                    <a:pt x="2356" y="923"/>
                  </a:cubicBezTo>
                  <a:cubicBezTo>
                    <a:pt x="2557" y="1117"/>
                    <a:pt x="2626" y="1399"/>
                    <a:pt x="2567" y="1785"/>
                  </a:cubicBezTo>
                  <a:cubicBezTo>
                    <a:pt x="2310" y="3480"/>
                    <a:pt x="1692" y="3573"/>
                    <a:pt x="1700" y="3573"/>
                  </a:cubicBezTo>
                  <a:cubicBezTo>
                    <a:pt x="1542" y="3574"/>
                    <a:pt x="1415" y="3702"/>
                    <a:pt x="1416" y="3860"/>
                  </a:cubicBezTo>
                  <a:cubicBezTo>
                    <a:pt x="1417" y="4016"/>
                    <a:pt x="1544" y="4143"/>
                    <a:pt x="1701" y="4143"/>
                  </a:cubicBezTo>
                  <a:cubicBezTo>
                    <a:pt x="1702" y="4143"/>
                    <a:pt x="1702" y="4143"/>
                    <a:pt x="1703" y="4143"/>
                  </a:cubicBezTo>
                  <a:lnTo>
                    <a:pt x="1707" y="4143"/>
                  </a:lnTo>
                  <a:cubicBezTo>
                    <a:pt x="1818" y="4141"/>
                    <a:pt x="2798" y="4065"/>
                    <a:pt x="3133" y="1871"/>
                  </a:cubicBezTo>
                  <a:cubicBezTo>
                    <a:pt x="3220" y="1296"/>
                    <a:pt x="3091" y="838"/>
                    <a:pt x="2752" y="511"/>
                  </a:cubicBezTo>
                  <a:cubicBezTo>
                    <a:pt x="2322" y="97"/>
                    <a:pt x="1634" y="1"/>
                    <a:pt x="10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4"/>
            <p:cNvSpPr/>
            <p:nvPr/>
          </p:nvSpPr>
          <p:spPr>
            <a:xfrm>
              <a:off x="2897650" y="1602775"/>
              <a:ext cx="378650" cy="502100"/>
            </a:xfrm>
            <a:custGeom>
              <a:avLst/>
              <a:gdLst/>
              <a:ahLst/>
              <a:cxnLst/>
              <a:rect l="l" t="t" r="r" b="b"/>
              <a:pathLst>
                <a:path w="15146" h="20084" extrusionOk="0">
                  <a:moveTo>
                    <a:pt x="10475" y="0"/>
                  </a:moveTo>
                  <a:cubicBezTo>
                    <a:pt x="9881" y="0"/>
                    <a:pt x="9352" y="179"/>
                    <a:pt x="9005" y="536"/>
                  </a:cubicBezTo>
                  <a:cubicBezTo>
                    <a:pt x="8044" y="1524"/>
                    <a:pt x="6963" y="5520"/>
                    <a:pt x="4138" y="6695"/>
                  </a:cubicBezTo>
                  <a:cubicBezTo>
                    <a:pt x="3332" y="7030"/>
                    <a:pt x="2648" y="7127"/>
                    <a:pt x="2083" y="7127"/>
                  </a:cubicBezTo>
                  <a:cubicBezTo>
                    <a:pt x="1322" y="7127"/>
                    <a:pt x="776" y="6952"/>
                    <a:pt x="435" y="6952"/>
                  </a:cubicBezTo>
                  <a:cubicBezTo>
                    <a:pt x="141" y="6952"/>
                    <a:pt x="1" y="7082"/>
                    <a:pt x="7" y="7566"/>
                  </a:cubicBezTo>
                  <a:cubicBezTo>
                    <a:pt x="28" y="9028"/>
                    <a:pt x="1065" y="13480"/>
                    <a:pt x="2716" y="15324"/>
                  </a:cubicBezTo>
                  <a:cubicBezTo>
                    <a:pt x="4366" y="17169"/>
                    <a:pt x="6513" y="19656"/>
                    <a:pt x="8060" y="19959"/>
                  </a:cubicBezTo>
                  <a:cubicBezTo>
                    <a:pt x="8493" y="20044"/>
                    <a:pt x="8996" y="20083"/>
                    <a:pt x="9499" y="20083"/>
                  </a:cubicBezTo>
                  <a:cubicBezTo>
                    <a:pt x="10791" y="20083"/>
                    <a:pt x="12083" y="19824"/>
                    <a:pt x="12194" y="19414"/>
                  </a:cubicBezTo>
                  <a:cubicBezTo>
                    <a:pt x="12349" y="18843"/>
                    <a:pt x="13746" y="14276"/>
                    <a:pt x="14446" y="12073"/>
                  </a:cubicBezTo>
                  <a:cubicBezTo>
                    <a:pt x="15146" y="9871"/>
                    <a:pt x="14759" y="5490"/>
                    <a:pt x="14759" y="5490"/>
                  </a:cubicBezTo>
                  <a:cubicBezTo>
                    <a:pt x="14759" y="5490"/>
                    <a:pt x="14762" y="5370"/>
                    <a:pt x="14749" y="5161"/>
                  </a:cubicBezTo>
                  <a:cubicBezTo>
                    <a:pt x="14708" y="4517"/>
                    <a:pt x="14509" y="3028"/>
                    <a:pt x="13568" y="1690"/>
                  </a:cubicBezTo>
                  <a:cubicBezTo>
                    <a:pt x="12774" y="560"/>
                    <a:pt x="11524" y="0"/>
                    <a:pt x="104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4"/>
            <p:cNvSpPr/>
            <p:nvPr/>
          </p:nvSpPr>
          <p:spPr>
            <a:xfrm>
              <a:off x="2890600" y="1595625"/>
              <a:ext cx="392400" cy="516300"/>
            </a:xfrm>
            <a:custGeom>
              <a:avLst/>
              <a:gdLst/>
              <a:ahLst/>
              <a:cxnLst/>
              <a:rect l="l" t="t" r="r" b="b"/>
              <a:pathLst>
                <a:path w="15696" h="20652" extrusionOk="0">
                  <a:moveTo>
                    <a:pt x="10760" y="571"/>
                  </a:moveTo>
                  <a:cubicBezTo>
                    <a:pt x="10831" y="571"/>
                    <a:pt x="10904" y="574"/>
                    <a:pt x="10978" y="580"/>
                  </a:cubicBezTo>
                  <a:cubicBezTo>
                    <a:pt x="11986" y="660"/>
                    <a:pt x="12997" y="1257"/>
                    <a:pt x="13617" y="2140"/>
                  </a:cubicBezTo>
                  <a:cubicBezTo>
                    <a:pt x="14528" y="3436"/>
                    <a:pt x="14709" y="4897"/>
                    <a:pt x="14745" y="5466"/>
                  </a:cubicBezTo>
                  <a:cubicBezTo>
                    <a:pt x="14757" y="5653"/>
                    <a:pt x="14755" y="5762"/>
                    <a:pt x="14755" y="5769"/>
                  </a:cubicBezTo>
                  <a:cubicBezTo>
                    <a:pt x="14755" y="5780"/>
                    <a:pt x="14756" y="5791"/>
                    <a:pt x="14756" y="5802"/>
                  </a:cubicBezTo>
                  <a:cubicBezTo>
                    <a:pt x="14760" y="5844"/>
                    <a:pt x="15130" y="10148"/>
                    <a:pt x="14456" y="12272"/>
                  </a:cubicBezTo>
                  <a:cubicBezTo>
                    <a:pt x="13754" y="14480"/>
                    <a:pt x="12357" y="19047"/>
                    <a:pt x="12202" y="19618"/>
                  </a:cubicBezTo>
                  <a:cubicBezTo>
                    <a:pt x="12085" y="19838"/>
                    <a:pt x="10975" y="20086"/>
                    <a:pt x="9764" y="20086"/>
                  </a:cubicBezTo>
                  <a:cubicBezTo>
                    <a:pt x="9307" y="20086"/>
                    <a:pt x="8834" y="20051"/>
                    <a:pt x="8396" y="19965"/>
                  </a:cubicBezTo>
                  <a:cubicBezTo>
                    <a:pt x="7028" y="19697"/>
                    <a:pt x="5063" y="17496"/>
                    <a:pt x="3485" y="15727"/>
                  </a:cubicBezTo>
                  <a:lnTo>
                    <a:pt x="3211" y="15420"/>
                  </a:lnTo>
                  <a:cubicBezTo>
                    <a:pt x="1611" y="13632"/>
                    <a:pt x="595" y="9284"/>
                    <a:pt x="574" y="7848"/>
                  </a:cubicBezTo>
                  <a:cubicBezTo>
                    <a:pt x="571" y="7589"/>
                    <a:pt x="617" y="7537"/>
                    <a:pt x="617" y="7537"/>
                  </a:cubicBezTo>
                  <a:cubicBezTo>
                    <a:pt x="632" y="7527"/>
                    <a:pt x="664" y="7523"/>
                    <a:pt x="705" y="7523"/>
                  </a:cubicBezTo>
                  <a:cubicBezTo>
                    <a:pt x="823" y="7523"/>
                    <a:pt x="1022" y="7556"/>
                    <a:pt x="1180" y="7581"/>
                  </a:cubicBezTo>
                  <a:cubicBezTo>
                    <a:pt x="1484" y="7632"/>
                    <a:pt x="1880" y="7697"/>
                    <a:pt x="2361" y="7697"/>
                  </a:cubicBezTo>
                  <a:cubicBezTo>
                    <a:pt x="2957" y="7697"/>
                    <a:pt x="3683" y="7597"/>
                    <a:pt x="4529" y="7245"/>
                  </a:cubicBezTo>
                  <a:cubicBezTo>
                    <a:pt x="6574" y="6393"/>
                    <a:pt x="7723" y="4181"/>
                    <a:pt x="8563" y="2566"/>
                  </a:cubicBezTo>
                  <a:cubicBezTo>
                    <a:pt x="8917" y="1885"/>
                    <a:pt x="9222" y="1298"/>
                    <a:pt x="9491" y="1021"/>
                  </a:cubicBezTo>
                  <a:cubicBezTo>
                    <a:pt x="9773" y="730"/>
                    <a:pt x="10228" y="571"/>
                    <a:pt x="10760" y="571"/>
                  </a:cubicBezTo>
                  <a:close/>
                  <a:moveTo>
                    <a:pt x="10755" y="0"/>
                  </a:moveTo>
                  <a:cubicBezTo>
                    <a:pt x="10069" y="0"/>
                    <a:pt x="9471" y="222"/>
                    <a:pt x="9081" y="622"/>
                  </a:cubicBezTo>
                  <a:cubicBezTo>
                    <a:pt x="8754" y="959"/>
                    <a:pt x="8446" y="1552"/>
                    <a:pt x="8056" y="2303"/>
                  </a:cubicBezTo>
                  <a:cubicBezTo>
                    <a:pt x="7258" y="3840"/>
                    <a:pt x="6163" y="5946"/>
                    <a:pt x="4309" y="6718"/>
                  </a:cubicBezTo>
                  <a:cubicBezTo>
                    <a:pt x="3547" y="7035"/>
                    <a:pt x="2901" y="7127"/>
                    <a:pt x="2365" y="7127"/>
                  </a:cubicBezTo>
                  <a:cubicBezTo>
                    <a:pt x="1930" y="7127"/>
                    <a:pt x="1567" y="7067"/>
                    <a:pt x="1272" y="7018"/>
                  </a:cubicBezTo>
                  <a:cubicBezTo>
                    <a:pt x="1066" y="6984"/>
                    <a:pt x="881" y="6953"/>
                    <a:pt x="716" y="6953"/>
                  </a:cubicBezTo>
                  <a:cubicBezTo>
                    <a:pt x="533" y="6953"/>
                    <a:pt x="376" y="6991"/>
                    <a:pt x="245" y="7104"/>
                  </a:cubicBezTo>
                  <a:cubicBezTo>
                    <a:pt x="24" y="7293"/>
                    <a:pt x="0" y="7605"/>
                    <a:pt x="4" y="7855"/>
                  </a:cubicBezTo>
                  <a:cubicBezTo>
                    <a:pt x="24" y="9282"/>
                    <a:pt x="1023" y="13831"/>
                    <a:pt x="2784" y="15800"/>
                  </a:cubicBezTo>
                  <a:lnTo>
                    <a:pt x="3058" y="16107"/>
                  </a:lnTo>
                  <a:cubicBezTo>
                    <a:pt x="4693" y="17940"/>
                    <a:pt x="6730" y="20220"/>
                    <a:pt x="8286" y="20526"/>
                  </a:cubicBezTo>
                  <a:cubicBezTo>
                    <a:pt x="8700" y="20606"/>
                    <a:pt x="9241" y="20652"/>
                    <a:pt x="9804" y="20652"/>
                  </a:cubicBezTo>
                  <a:cubicBezTo>
                    <a:pt x="11133" y="20652"/>
                    <a:pt x="12582" y="20401"/>
                    <a:pt x="12751" y="19775"/>
                  </a:cubicBezTo>
                  <a:cubicBezTo>
                    <a:pt x="12907" y="19201"/>
                    <a:pt x="14299" y="14650"/>
                    <a:pt x="15000" y="12445"/>
                  </a:cubicBezTo>
                  <a:cubicBezTo>
                    <a:pt x="15695" y="10257"/>
                    <a:pt x="15355" y="6096"/>
                    <a:pt x="15327" y="5766"/>
                  </a:cubicBezTo>
                  <a:cubicBezTo>
                    <a:pt x="15327" y="5723"/>
                    <a:pt x="15327" y="5607"/>
                    <a:pt x="15316" y="5430"/>
                  </a:cubicBezTo>
                  <a:cubicBezTo>
                    <a:pt x="15277" y="4813"/>
                    <a:pt x="15078" y="3227"/>
                    <a:pt x="14084" y="1812"/>
                  </a:cubicBezTo>
                  <a:cubicBezTo>
                    <a:pt x="13358" y="779"/>
                    <a:pt x="12214" y="106"/>
                    <a:pt x="11024" y="11"/>
                  </a:cubicBezTo>
                  <a:cubicBezTo>
                    <a:pt x="10933" y="4"/>
                    <a:pt x="10843" y="0"/>
                    <a:pt x="107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4"/>
            <p:cNvSpPr/>
            <p:nvPr/>
          </p:nvSpPr>
          <p:spPr>
            <a:xfrm>
              <a:off x="2846550" y="1751450"/>
              <a:ext cx="86900" cy="128525"/>
            </a:xfrm>
            <a:custGeom>
              <a:avLst/>
              <a:gdLst/>
              <a:ahLst/>
              <a:cxnLst/>
              <a:rect l="l" t="t" r="r" b="b"/>
              <a:pathLst>
                <a:path w="3476" h="5141" extrusionOk="0">
                  <a:moveTo>
                    <a:pt x="1481" y="1"/>
                  </a:moveTo>
                  <a:cubicBezTo>
                    <a:pt x="1448" y="1"/>
                    <a:pt x="1413" y="2"/>
                    <a:pt x="1379" y="5"/>
                  </a:cubicBezTo>
                  <a:cubicBezTo>
                    <a:pt x="0" y="105"/>
                    <a:pt x="117" y="2702"/>
                    <a:pt x="1034" y="4313"/>
                  </a:cubicBezTo>
                  <a:cubicBezTo>
                    <a:pt x="1394" y="4948"/>
                    <a:pt x="1850" y="5140"/>
                    <a:pt x="2269" y="5140"/>
                  </a:cubicBezTo>
                  <a:cubicBezTo>
                    <a:pt x="2915" y="5140"/>
                    <a:pt x="3476" y="4685"/>
                    <a:pt x="3476" y="4685"/>
                  </a:cubicBezTo>
                  <a:lnTo>
                    <a:pt x="2948" y="1849"/>
                  </a:lnTo>
                  <a:cubicBezTo>
                    <a:pt x="2948" y="1849"/>
                    <a:pt x="2768" y="1"/>
                    <a:pt x="14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4"/>
            <p:cNvSpPr/>
            <p:nvPr/>
          </p:nvSpPr>
          <p:spPr>
            <a:xfrm>
              <a:off x="2842525" y="1744325"/>
              <a:ext cx="98950" cy="142800"/>
            </a:xfrm>
            <a:custGeom>
              <a:avLst/>
              <a:gdLst/>
              <a:ahLst/>
              <a:cxnLst/>
              <a:rect l="l" t="t" r="r" b="b"/>
              <a:pathLst>
                <a:path w="3958" h="5712" extrusionOk="0">
                  <a:moveTo>
                    <a:pt x="1643" y="0"/>
                  </a:moveTo>
                  <a:cubicBezTo>
                    <a:pt x="1602" y="0"/>
                    <a:pt x="1561" y="2"/>
                    <a:pt x="1519" y="5"/>
                  </a:cubicBezTo>
                  <a:cubicBezTo>
                    <a:pt x="1072" y="37"/>
                    <a:pt x="718" y="278"/>
                    <a:pt x="492" y="700"/>
                  </a:cubicBezTo>
                  <a:cubicBezTo>
                    <a:pt x="0" y="1621"/>
                    <a:pt x="203" y="3434"/>
                    <a:pt x="947" y="4739"/>
                  </a:cubicBezTo>
                  <a:cubicBezTo>
                    <a:pt x="1250" y="5274"/>
                    <a:pt x="1653" y="5593"/>
                    <a:pt x="2140" y="5684"/>
                  </a:cubicBezTo>
                  <a:cubicBezTo>
                    <a:pt x="2235" y="5701"/>
                    <a:pt x="2332" y="5711"/>
                    <a:pt x="2429" y="5711"/>
                  </a:cubicBezTo>
                  <a:cubicBezTo>
                    <a:pt x="3168" y="5711"/>
                    <a:pt x="3788" y="5215"/>
                    <a:pt x="3816" y="5191"/>
                  </a:cubicBezTo>
                  <a:cubicBezTo>
                    <a:pt x="3939" y="5091"/>
                    <a:pt x="3957" y="4912"/>
                    <a:pt x="3857" y="4789"/>
                  </a:cubicBezTo>
                  <a:cubicBezTo>
                    <a:pt x="3801" y="4720"/>
                    <a:pt x="3719" y="4683"/>
                    <a:pt x="3636" y="4683"/>
                  </a:cubicBezTo>
                  <a:cubicBezTo>
                    <a:pt x="3573" y="4683"/>
                    <a:pt x="3509" y="4705"/>
                    <a:pt x="3456" y="4748"/>
                  </a:cubicBezTo>
                  <a:cubicBezTo>
                    <a:pt x="3450" y="4752"/>
                    <a:pt x="2959" y="5140"/>
                    <a:pt x="2431" y="5140"/>
                  </a:cubicBezTo>
                  <a:cubicBezTo>
                    <a:pt x="2369" y="5140"/>
                    <a:pt x="2307" y="5135"/>
                    <a:pt x="2245" y="5123"/>
                  </a:cubicBezTo>
                  <a:cubicBezTo>
                    <a:pt x="1930" y="5063"/>
                    <a:pt x="1660" y="4839"/>
                    <a:pt x="1443" y="4457"/>
                  </a:cubicBezTo>
                  <a:cubicBezTo>
                    <a:pt x="797" y="3320"/>
                    <a:pt x="592" y="1723"/>
                    <a:pt x="995" y="968"/>
                  </a:cubicBezTo>
                  <a:cubicBezTo>
                    <a:pt x="1127" y="721"/>
                    <a:pt x="1312" y="592"/>
                    <a:pt x="1560" y="573"/>
                  </a:cubicBezTo>
                  <a:cubicBezTo>
                    <a:pt x="1585" y="572"/>
                    <a:pt x="1610" y="571"/>
                    <a:pt x="1634" y="571"/>
                  </a:cubicBezTo>
                  <a:cubicBezTo>
                    <a:pt x="2648" y="571"/>
                    <a:pt x="2818" y="2097"/>
                    <a:pt x="2825" y="2163"/>
                  </a:cubicBezTo>
                  <a:cubicBezTo>
                    <a:pt x="2840" y="2308"/>
                    <a:pt x="2964" y="2422"/>
                    <a:pt x="3102" y="2422"/>
                  </a:cubicBezTo>
                  <a:cubicBezTo>
                    <a:pt x="3114" y="2422"/>
                    <a:pt x="3125" y="2421"/>
                    <a:pt x="3137" y="2419"/>
                  </a:cubicBezTo>
                  <a:cubicBezTo>
                    <a:pt x="3293" y="2403"/>
                    <a:pt x="3408" y="2264"/>
                    <a:pt x="3393" y="2107"/>
                  </a:cubicBezTo>
                  <a:cubicBezTo>
                    <a:pt x="3320" y="1363"/>
                    <a:pt x="2861" y="0"/>
                    <a:pt x="16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4"/>
            <p:cNvSpPr/>
            <p:nvPr/>
          </p:nvSpPr>
          <p:spPr>
            <a:xfrm>
              <a:off x="3032800" y="1764550"/>
              <a:ext cx="87950" cy="34525"/>
            </a:xfrm>
            <a:custGeom>
              <a:avLst/>
              <a:gdLst/>
              <a:ahLst/>
              <a:cxnLst/>
              <a:rect l="l" t="t" r="r" b="b"/>
              <a:pathLst>
                <a:path w="3518" h="1381" extrusionOk="0">
                  <a:moveTo>
                    <a:pt x="2224" y="0"/>
                  </a:moveTo>
                  <a:cubicBezTo>
                    <a:pt x="1537" y="0"/>
                    <a:pt x="672" y="175"/>
                    <a:pt x="135" y="930"/>
                  </a:cubicBezTo>
                  <a:cubicBezTo>
                    <a:pt x="0" y="1118"/>
                    <a:pt x="135" y="1380"/>
                    <a:pt x="368" y="1381"/>
                  </a:cubicBezTo>
                  <a:cubicBezTo>
                    <a:pt x="460" y="1381"/>
                    <a:pt x="546" y="1336"/>
                    <a:pt x="600" y="1260"/>
                  </a:cubicBezTo>
                  <a:cubicBezTo>
                    <a:pt x="996" y="705"/>
                    <a:pt x="1673" y="573"/>
                    <a:pt x="2227" y="573"/>
                  </a:cubicBezTo>
                  <a:cubicBezTo>
                    <a:pt x="2721" y="573"/>
                    <a:pt x="3116" y="678"/>
                    <a:pt x="3125" y="681"/>
                  </a:cubicBezTo>
                  <a:cubicBezTo>
                    <a:pt x="3150" y="688"/>
                    <a:pt x="3175" y="691"/>
                    <a:pt x="3200" y="691"/>
                  </a:cubicBezTo>
                  <a:cubicBezTo>
                    <a:pt x="3325" y="691"/>
                    <a:pt x="3440" y="608"/>
                    <a:pt x="3476" y="481"/>
                  </a:cubicBezTo>
                  <a:cubicBezTo>
                    <a:pt x="3517" y="329"/>
                    <a:pt x="3428" y="172"/>
                    <a:pt x="3277" y="130"/>
                  </a:cubicBezTo>
                  <a:cubicBezTo>
                    <a:pt x="3237" y="119"/>
                    <a:pt x="2791" y="0"/>
                    <a:pt x="2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4"/>
            <p:cNvSpPr/>
            <p:nvPr/>
          </p:nvSpPr>
          <p:spPr>
            <a:xfrm>
              <a:off x="3187850" y="1758975"/>
              <a:ext cx="61125" cy="23950"/>
            </a:xfrm>
            <a:custGeom>
              <a:avLst/>
              <a:gdLst/>
              <a:ahLst/>
              <a:cxnLst/>
              <a:rect l="l" t="t" r="r" b="b"/>
              <a:pathLst>
                <a:path w="2445" h="958" extrusionOk="0">
                  <a:moveTo>
                    <a:pt x="1237" y="1"/>
                  </a:moveTo>
                  <a:cubicBezTo>
                    <a:pt x="602" y="1"/>
                    <a:pt x="0" y="423"/>
                    <a:pt x="0" y="423"/>
                  </a:cubicBezTo>
                  <a:lnTo>
                    <a:pt x="2444" y="957"/>
                  </a:lnTo>
                  <a:cubicBezTo>
                    <a:pt x="2163" y="217"/>
                    <a:pt x="1691" y="1"/>
                    <a:pt x="1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4"/>
            <p:cNvSpPr/>
            <p:nvPr/>
          </p:nvSpPr>
          <p:spPr>
            <a:xfrm>
              <a:off x="3179725" y="1751850"/>
              <a:ext cx="77700" cy="38200"/>
            </a:xfrm>
            <a:custGeom>
              <a:avLst/>
              <a:gdLst/>
              <a:ahLst/>
              <a:cxnLst/>
              <a:rect l="l" t="t" r="r" b="b"/>
              <a:pathLst>
                <a:path w="3108" h="1528" extrusionOk="0">
                  <a:moveTo>
                    <a:pt x="1565" y="0"/>
                  </a:moveTo>
                  <a:cubicBezTo>
                    <a:pt x="846" y="0"/>
                    <a:pt x="194" y="452"/>
                    <a:pt x="161" y="474"/>
                  </a:cubicBezTo>
                  <a:cubicBezTo>
                    <a:pt x="32" y="566"/>
                    <a:pt x="0" y="743"/>
                    <a:pt x="92" y="872"/>
                  </a:cubicBezTo>
                  <a:cubicBezTo>
                    <a:pt x="147" y="952"/>
                    <a:pt x="235" y="994"/>
                    <a:pt x="325" y="994"/>
                  </a:cubicBezTo>
                  <a:cubicBezTo>
                    <a:pt x="382" y="994"/>
                    <a:pt x="439" y="977"/>
                    <a:pt x="488" y="942"/>
                  </a:cubicBezTo>
                  <a:cubicBezTo>
                    <a:pt x="495" y="938"/>
                    <a:pt x="1030" y="570"/>
                    <a:pt x="1559" y="570"/>
                  </a:cubicBezTo>
                  <a:cubicBezTo>
                    <a:pt x="1655" y="570"/>
                    <a:pt x="1751" y="583"/>
                    <a:pt x="1844" y="611"/>
                  </a:cubicBezTo>
                  <a:cubicBezTo>
                    <a:pt x="2130" y="700"/>
                    <a:pt x="2352" y="946"/>
                    <a:pt x="2503" y="1344"/>
                  </a:cubicBezTo>
                  <a:cubicBezTo>
                    <a:pt x="2544" y="1455"/>
                    <a:pt x="2651" y="1528"/>
                    <a:pt x="2769" y="1528"/>
                  </a:cubicBezTo>
                  <a:cubicBezTo>
                    <a:pt x="2969" y="1528"/>
                    <a:pt x="3107" y="1328"/>
                    <a:pt x="3036" y="1141"/>
                  </a:cubicBezTo>
                  <a:cubicBezTo>
                    <a:pt x="2819" y="569"/>
                    <a:pt x="2474" y="207"/>
                    <a:pt x="2010" y="65"/>
                  </a:cubicBezTo>
                  <a:cubicBezTo>
                    <a:pt x="1862" y="19"/>
                    <a:pt x="1712" y="0"/>
                    <a:pt x="1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44"/>
            <p:cNvSpPr/>
            <p:nvPr/>
          </p:nvSpPr>
          <p:spPr>
            <a:xfrm>
              <a:off x="3116850" y="1799100"/>
              <a:ext cx="77675" cy="133375"/>
            </a:xfrm>
            <a:custGeom>
              <a:avLst/>
              <a:gdLst/>
              <a:ahLst/>
              <a:cxnLst/>
              <a:rect l="l" t="t" r="r" b="b"/>
              <a:pathLst>
                <a:path w="3107" h="5335" extrusionOk="0">
                  <a:moveTo>
                    <a:pt x="2448" y="0"/>
                  </a:moveTo>
                  <a:cubicBezTo>
                    <a:pt x="2440" y="0"/>
                    <a:pt x="2433" y="1"/>
                    <a:pt x="2426" y="1"/>
                  </a:cubicBezTo>
                  <a:cubicBezTo>
                    <a:pt x="2270" y="17"/>
                    <a:pt x="2154" y="157"/>
                    <a:pt x="2171" y="314"/>
                  </a:cubicBezTo>
                  <a:cubicBezTo>
                    <a:pt x="2349" y="2111"/>
                    <a:pt x="2487" y="4134"/>
                    <a:pt x="2411" y="4402"/>
                  </a:cubicBezTo>
                  <a:cubicBezTo>
                    <a:pt x="2391" y="4444"/>
                    <a:pt x="2225" y="4589"/>
                    <a:pt x="1865" y="4687"/>
                  </a:cubicBezTo>
                  <a:cubicBezTo>
                    <a:pt x="1696" y="4733"/>
                    <a:pt x="1497" y="4763"/>
                    <a:pt x="1293" y="4763"/>
                  </a:cubicBezTo>
                  <a:cubicBezTo>
                    <a:pt x="1010" y="4763"/>
                    <a:pt x="718" y="4704"/>
                    <a:pt x="486" y="4546"/>
                  </a:cubicBezTo>
                  <a:cubicBezTo>
                    <a:pt x="437" y="4513"/>
                    <a:pt x="381" y="4497"/>
                    <a:pt x="326" y="4497"/>
                  </a:cubicBezTo>
                  <a:cubicBezTo>
                    <a:pt x="234" y="4497"/>
                    <a:pt x="145" y="4541"/>
                    <a:pt x="90" y="4622"/>
                  </a:cubicBezTo>
                  <a:cubicBezTo>
                    <a:pt x="1" y="4753"/>
                    <a:pt x="34" y="4930"/>
                    <a:pt x="165" y="5018"/>
                  </a:cubicBezTo>
                  <a:cubicBezTo>
                    <a:pt x="503" y="5249"/>
                    <a:pt x="906" y="5335"/>
                    <a:pt x="1293" y="5335"/>
                  </a:cubicBezTo>
                  <a:cubicBezTo>
                    <a:pt x="1572" y="5333"/>
                    <a:pt x="1847" y="5291"/>
                    <a:pt x="2112" y="5210"/>
                  </a:cubicBezTo>
                  <a:cubicBezTo>
                    <a:pt x="2317" y="5145"/>
                    <a:pt x="2810" y="4957"/>
                    <a:pt x="2944" y="4607"/>
                  </a:cubicBezTo>
                  <a:cubicBezTo>
                    <a:pt x="3107" y="4182"/>
                    <a:pt x="2854" y="1424"/>
                    <a:pt x="2739" y="258"/>
                  </a:cubicBezTo>
                  <a:cubicBezTo>
                    <a:pt x="2725" y="107"/>
                    <a:pt x="2596" y="0"/>
                    <a:pt x="24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4"/>
            <p:cNvSpPr/>
            <p:nvPr/>
          </p:nvSpPr>
          <p:spPr>
            <a:xfrm>
              <a:off x="3025700" y="1924975"/>
              <a:ext cx="93100" cy="55850"/>
            </a:xfrm>
            <a:custGeom>
              <a:avLst/>
              <a:gdLst/>
              <a:ahLst/>
              <a:cxnLst/>
              <a:rect l="l" t="t" r="r" b="b"/>
              <a:pathLst>
                <a:path w="3724" h="2234" extrusionOk="0">
                  <a:moveTo>
                    <a:pt x="324" y="0"/>
                  </a:moveTo>
                  <a:cubicBezTo>
                    <a:pt x="287" y="0"/>
                    <a:pt x="250" y="7"/>
                    <a:pt x="214" y="22"/>
                  </a:cubicBezTo>
                  <a:cubicBezTo>
                    <a:pt x="68" y="83"/>
                    <a:pt x="0" y="251"/>
                    <a:pt x="61" y="396"/>
                  </a:cubicBezTo>
                  <a:cubicBezTo>
                    <a:pt x="92" y="469"/>
                    <a:pt x="835" y="2184"/>
                    <a:pt x="3428" y="2234"/>
                  </a:cubicBezTo>
                  <a:lnTo>
                    <a:pt x="3434" y="2234"/>
                  </a:lnTo>
                  <a:lnTo>
                    <a:pt x="3434" y="2233"/>
                  </a:lnTo>
                  <a:cubicBezTo>
                    <a:pt x="3435" y="2233"/>
                    <a:pt x="3436" y="2233"/>
                    <a:pt x="3438" y="2233"/>
                  </a:cubicBezTo>
                  <a:cubicBezTo>
                    <a:pt x="3593" y="2233"/>
                    <a:pt x="3721" y="2107"/>
                    <a:pt x="3722" y="1951"/>
                  </a:cubicBezTo>
                  <a:cubicBezTo>
                    <a:pt x="3724" y="1793"/>
                    <a:pt x="3597" y="1664"/>
                    <a:pt x="3439" y="1662"/>
                  </a:cubicBezTo>
                  <a:cubicBezTo>
                    <a:pt x="1235" y="1619"/>
                    <a:pt x="614" y="235"/>
                    <a:pt x="588" y="175"/>
                  </a:cubicBezTo>
                  <a:cubicBezTo>
                    <a:pt x="542" y="66"/>
                    <a:pt x="436" y="0"/>
                    <a:pt x="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44"/>
            <p:cNvSpPr/>
            <p:nvPr/>
          </p:nvSpPr>
          <p:spPr>
            <a:xfrm>
              <a:off x="3076900" y="1811525"/>
              <a:ext cx="24725" cy="44725"/>
            </a:xfrm>
            <a:custGeom>
              <a:avLst/>
              <a:gdLst/>
              <a:ahLst/>
              <a:cxnLst/>
              <a:rect l="l" t="t" r="r" b="b"/>
              <a:pathLst>
                <a:path w="989" h="1789" extrusionOk="0">
                  <a:moveTo>
                    <a:pt x="486" y="1"/>
                  </a:moveTo>
                  <a:cubicBezTo>
                    <a:pt x="484" y="1"/>
                    <a:pt x="483" y="1"/>
                    <a:pt x="482" y="1"/>
                  </a:cubicBezTo>
                  <a:cubicBezTo>
                    <a:pt x="214" y="5"/>
                    <a:pt x="1" y="409"/>
                    <a:pt x="8" y="901"/>
                  </a:cubicBezTo>
                  <a:cubicBezTo>
                    <a:pt x="15" y="1393"/>
                    <a:pt x="237" y="1788"/>
                    <a:pt x="504" y="1788"/>
                  </a:cubicBezTo>
                  <a:cubicBezTo>
                    <a:pt x="505" y="1788"/>
                    <a:pt x="506" y="1788"/>
                    <a:pt x="507" y="1788"/>
                  </a:cubicBezTo>
                  <a:cubicBezTo>
                    <a:pt x="777" y="1784"/>
                    <a:pt x="989" y="1382"/>
                    <a:pt x="982" y="888"/>
                  </a:cubicBezTo>
                  <a:cubicBezTo>
                    <a:pt x="976" y="396"/>
                    <a:pt x="754" y="1"/>
                    <a:pt x="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4"/>
            <p:cNvSpPr/>
            <p:nvPr/>
          </p:nvSpPr>
          <p:spPr>
            <a:xfrm>
              <a:off x="3192500" y="1801800"/>
              <a:ext cx="24725" cy="44675"/>
            </a:xfrm>
            <a:custGeom>
              <a:avLst/>
              <a:gdLst/>
              <a:ahLst/>
              <a:cxnLst/>
              <a:rect l="l" t="t" r="r" b="b"/>
              <a:pathLst>
                <a:path w="989" h="1787" extrusionOk="0">
                  <a:moveTo>
                    <a:pt x="485" y="1"/>
                  </a:moveTo>
                  <a:cubicBezTo>
                    <a:pt x="484" y="1"/>
                    <a:pt x="483" y="1"/>
                    <a:pt x="482" y="1"/>
                  </a:cubicBezTo>
                  <a:cubicBezTo>
                    <a:pt x="213" y="4"/>
                    <a:pt x="0" y="407"/>
                    <a:pt x="8" y="901"/>
                  </a:cubicBezTo>
                  <a:cubicBezTo>
                    <a:pt x="14" y="1391"/>
                    <a:pt x="236" y="1787"/>
                    <a:pt x="504" y="1787"/>
                  </a:cubicBezTo>
                  <a:cubicBezTo>
                    <a:pt x="505" y="1787"/>
                    <a:pt x="506" y="1787"/>
                    <a:pt x="507" y="1787"/>
                  </a:cubicBezTo>
                  <a:cubicBezTo>
                    <a:pt x="776" y="1782"/>
                    <a:pt x="988" y="1380"/>
                    <a:pt x="982" y="887"/>
                  </a:cubicBezTo>
                  <a:cubicBezTo>
                    <a:pt x="975" y="395"/>
                    <a:pt x="753" y="1"/>
                    <a:pt x="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4"/>
            <p:cNvSpPr/>
            <p:nvPr/>
          </p:nvSpPr>
          <p:spPr>
            <a:xfrm>
              <a:off x="2414750" y="2210175"/>
              <a:ext cx="329675" cy="774400"/>
            </a:xfrm>
            <a:custGeom>
              <a:avLst/>
              <a:gdLst/>
              <a:ahLst/>
              <a:cxnLst/>
              <a:rect l="l" t="t" r="r" b="b"/>
              <a:pathLst>
                <a:path w="13187" h="30976" extrusionOk="0">
                  <a:moveTo>
                    <a:pt x="5390" y="1"/>
                  </a:moveTo>
                  <a:cubicBezTo>
                    <a:pt x="4830" y="1"/>
                    <a:pt x="4198" y="164"/>
                    <a:pt x="3571" y="661"/>
                  </a:cubicBezTo>
                  <a:cubicBezTo>
                    <a:pt x="1736" y="2114"/>
                    <a:pt x="753" y="23542"/>
                    <a:pt x="507" y="26400"/>
                  </a:cubicBezTo>
                  <a:cubicBezTo>
                    <a:pt x="263" y="29258"/>
                    <a:pt x="1" y="30976"/>
                    <a:pt x="1" y="30976"/>
                  </a:cubicBezTo>
                  <a:lnTo>
                    <a:pt x="10809" y="27968"/>
                  </a:lnTo>
                  <a:lnTo>
                    <a:pt x="11617" y="24530"/>
                  </a:lnTo>
                  <a:cubicBezTo>
                    <a:pt x="11617" y="24530"/>
                    <a:pt x="13187" y="24507"/>
                    <a:pt x="13028" y="23368"/>
                  </a:cubicBezTo>
                  <a:cubicBezTo>
                    <a:pt x="12869" y="22229"/>
                    <a:pt x="12769" y="15234"/>
                    <a:pt x="12736" y="12808"/>
                  </a:cubicBezTo>
                  <a:cubicBezTo>
                    <a:pt x="12703" y="10381"/>
                    <a:pt x="9210" y="5721"/>
                    <a:pt x="9210" y="5721"/>
                  </a:cubicBezTo>
                  <a:lnTo>
                    <a:pt x="7282" y="608"/>
                  </a:lnTo>
                  <a:cubicBezTo>
                    <a:pt x="7282" y="608"/>
                    <a:pt x="6470" y="1"/>
                    <a:pt x="5390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44"/>
            <p:cNvSpPr/>
            <p:nvPr/>
          </p:nvSpPr>
          <p:spPr>
            <a:xfrm>
              <a:off x="2407050" y="2203175"/>
              <a:ext cx="341725" cy="788525"/>
            </a:xfrm>
            <a:custGeom>
              <a:avLst/>
              <a:gdLst/>
              <a:ahLst/>
              <a:cxnLst/>
              <a:rect l="l" t="t" r="r" b="b"/>
              <a:pathLst>
                <a:path w="13669" h="31541" extrusionOk="0">
                  <a:moveTo>
                    <a:pt x="5685" y="1"/>
                  </a:moveTo>
                  <a:cubicBezTo>
                    <a:pt x="5073" y="1"/>
                    <a:pt x="4384" y="178"/>
                    <a:pt x="3703" y="717"/>
                  </a:cubicBezTo>
                  <a:cubicBezTo>
                    <a:pt x="2267" y="1853"/>
                    <a:pt x="1418" y="12534"/>
                    <a:pt x="713" y="23908"/>
                  </a:cubicBezTo>
                  <a:cubicBezTo>
                    <a:pt x="632" y="25213"/>
                    <a:pt x="572" y="26187"/>
                    <a:pt x="531" y="26656"/>
                  </a:cubicBezTo>
                  <a:cubicBezTo>
                    <a:pt x="290" y="29471"/>
                    <a:pt x="29" y="31196"/>
                    <a:pt x="27" y="31214"/>
                  </a:cubicBezTo>
                  <a:cubicBezTo>
                    <a:pt x="1" y="31385"/>
                    <a:pt x="135" y="31541"/>
                    <a:pt x="310" y="31541"/>
                  </a:cubicBezTo>
                  <a:cubicBezTo>
                    <a:pt x="335" y="31541"/>
                    <a:pt x="361" y="31538"/>
                    <a:pt x="386" y="31530"/>
                  </a:cubicBezTo>
                  <a:lnTo>
                    <a:pt x="11193" y="28523"/>
                  </a:lnTo>
                  <a:cubicBezTo>
                    <a:pt x="11293" y="28495"/>
                    <a:pt x="11370" y="28414"/>
                    <a:pt x="11394" y="28313"/>
                  </a:cubicBezTo>
                  <a:lnTo>
                    <a:pt x="12154" y="25079"/>
                  </a:lnTo>
                  <a:cubicBezTo>
                    <a:pt x="12472" y="25043"/>
                    <a:pt x="13035" y="24922"/>
                    <a:pt x="13371" y="24531"/>
                  </a:cubicBezTo>
                  <a:cubicBezTo>
                    <a:pt x="13583" y="24284"/>
                    <a:pt x="13668" y="23966"/>
                    <a:pt x="13618" y="23609"/>
                  </a:cubicBezTo>
                  <a:cubicBezTo>
                    <a:pt x="13462" y="22488"/>
                    <a:pt x="13362" y="15415"/>
                    <a:pt x="13329" y="13084"/>
                  </a:cubicBezTo>
                  <a:cubicBezTo>
                    <a:pt x="13295" y="10593"/>
                    <a:pt x="9892" y="6022"/>
                    <a:pt x="9746" y="5829"/>
                  </a:cubicBezTo>
                  <a:cubicBezTo>
                    <a:pt x="9690" y="5754"/>
                    <a:pt x="9604" y="5714"/>
                    <a:pt x="9517" y="5714"/>
                  </a:cubicBezTo>
                  <a:cubicBezTo>
                    <a:pt x="9458" y="5714"/>
                    <a:pt x="9398" y="5733"/>
                    <a:pt x="9347" y="5771"/>
                  </a:cubicBezTo>
                  <a:cubicBezTo>
                    <a:pt x="9220" y="5866"/>
                    <a:pt x="9195" y="6045"/>
                    <a:pt x="9289" y="6171"/>
                  </a:cubicBezTo>
                  <a:cubicBezTo>
                    <a:pt x="9324" y="6217"/>
                    <a:pt x="12726" y="10786"/>
                    <a:pt x="12759" y="13100"/>
                  </a:cubicBezTo>
                  <a:cubicBezTo>
                    <a:pt x="12816" y="17148"/>
                    <a:pt x="12909" y="22651"/>
                    <a:pt x="13053" y="23687"/>
                  </a:cubicBezTo>
                  <a:cubicBezTo>
                    <a:pt x="13080" y="23882"/>
                    <a:pt x="13042" y="24036"/>
                    <a:pt x="12938" y="24158"/>
                  </a:cubicBezTo>
                  <a:cubicBezTo>
                    <a:pt x="12691" y="24448"/>
                    <a:pt x="12119" y="24521"/>
                    <a:pt x="11920" y="24524"/>
                  </a:cubicBezTo>
                  <a:cubicBezTo>
                    <a:pt x="11789" y="24527"/>
                    <a:pt x="11677" y="24617"/>
                    <a:pt x="11646" y="24745"/>
                  </a:cubicBezTo>
                  <a:lnTo>
                    <a:pt x="10877" y="28018"/>
                  </a:lnTo>
                  <a:lnTo>
                    <a:pt x="653" y="30863"/>
                  </a:lnTo>
                  <a:cubicBezTo>
                    <a:pt x="746" y="30179"/>
                    <a:pt x="928" y="28717"/>
                    <a:pt x="1100" y="26704"/>
                  </a:cubicBezTo>
                  <a:cubicBezTo>
                    <a:pt x="1141" y="26232"/>
                    <a:pt x="1201" y="25254"/>
                    <a:pt x="1283" y="23943"/>
                  </a:cubicBezTo>
                  <a:cubicBezTo>
                    <a:pt x="1650" y="18023"/>
                    <a:pt x="2623" y="2299"/>
                    <a:pt x="4057" y="1165"/>
                  </a:cubicBezTo>
                  <a:cubicBezTo>
                    <a:pt x="4627" y="713"/>
                    <a:pt x="5200" y="564"/>
                    <a:pt x="5708" y="564"/>
                  </a:cubicBezTo>
                  <a:cubicBezTo>
                    <a:pt x="6655" y="564"/>
                    <a:pt x="7374" y="1083"/>
                    <a:pt x="7420" y="1118"/>
                  </a:cubicBezTo>
                  <a:cubicBezTo>
                    <a:pt x="7471" y="1156"/>
                    <a:pt x="7531" y="1174"/>
                    <a:pt x="7590" y="1174"/>
                  </a:cubicBezTo>
                  <a:cubicBezTo>
                    <a:pt x="7677" y="1174"/>
                    <a:pt x="7763" y="1135"/>
                    <a:pt x="7820" y="1059"/>
                  </a:cubicBezTo>
                  <a:cubicBezTo>
                    <a:pt x="7914" y="933"/>
                    <a:pt x="7888" y="754"/>
                    <a:pt x="7761" y="660"/>
                  </a:cubicBezTo>
                  <a:cubicBezTo>
                    <a:pt x="7747" y="650"/>
                    <a:pt x="6857" y="1"/>
                    <a:pt x="56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44"/>
            <p:cNvSpPr/>
            <p:nvPr/>
          </p:nvSpPr>
          <p:spPr>
            <a:xfrm>
              <a:off x="2496625" y="2793025"/>
              <a:ext cx="180600" cy="16325"/>
            </a:xfrm>
            <a:custGeom>
              <a:avLst/>
              <a:gdLst/>
              <a:ahLst/>
              <a:cxnLst/>
              <a:rect l="l" t="t" r="r" b="b"/>
              <a:pathLst>
                <a:path w="7224" h="653" extrusionOk="0">
                  <a:moveTo>
                    <a:pt x="3119" y="1"/>
                  </a:moveTo>
                  <a:cubicBezTo>
                    <a:pt x="2227" y="1"/>
                    <a:pt x="1188" y="69"/>
                    <a:pt x="0" y="250"/>
                  </a:cubicBezTo>
                  <a:lnTo>
                    <a:pt x="7223" y="652"/>
                  </a:lnTo>
                  <a:cubicBezTo>
                    <a:pt x="7223" y="652"/>
                    <a:pt x="5873" y="1"/>
                    <a:pt x="31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44"/>
            <p:cNvSpPr/>
            <p:nvPr/>
          </p:nvSpPr>
          <p:spPr>
            <a:xfrm>
              <a:off x="2488975" y="2785850"/>
              <a:ext cx="195950" cy="30600"/>
            </a:xfrm>
            <a:custGeom>
              <a:avLst/>
              <a:gdLst/>
              <a:ahLst/>
              <a:cxnLst/>
              <a:rect l="l" t="t" r="r" b="b"/>
              <a:pathLst>
                <a:path w="7838" h="1224" extrusionOk="0">
                  <a:moveTo>
                    <a:pt x="3442" y="1"/>
                  </a:moveTo>
                  <a:cubicBezTo>
                    <a:pt x="2533" y="1"/>
                    <a:pt x="1475" y="71"/>
                    <a:pt x="264" y="255"/>
                  </a:cubicBezTo>
                  <a:cubicBezTo>
                    <a:pt x="107" y="279"/>
                    <a:pt x="1" y="424"/>
                    <a:pt x="25" y="580"/>
                  </a:cubicBezTo>
                  <a:cubicBezTo>
                    <a:pt x="45" y="721"/>
                    <a:pt x="167" y="823"/>
                    <a:pt x="306" y="823"/>
                  </a:cubicBezTo>
                  <a:cubicBezTo>
                    <a:pt x="320" y="823"/>
                    <a:pt x="335" y="822"/>
                    <a:pt x="350" y="819"/>
                  </a:cubicBezTo>
                  <a:cubicBezTo>
                    <a:pt x="1515" y="642"/>
                    <a:pt x="2535" y="575"/>
                    <a:pt x="3411" y="575"/>
                  </a:cubicBezTo>
                  <a:cubicBezTo>
                    <a:pt x="6062" y="575"/>
                    <a:pt x="7389" y="1187"/>
                    <a:pt x="7406" y="1196"/>
                  </a:cubicBezTo>
                  <a:cubicBezTo>
                    <a:pt x="7444" y="1214"/>
                    <a:pt x="7487" y="1224"/>
                    <a:pt x="7529" y="1224"/>
                  </a:cubicBezTo>
                  <a:cubicBezTo>
                    <a:pt x="7663" y="1224"/>
                    <a:pt x="7778" y="1133"/>
                    <a:pt x="7808" y="1002"/>
                  </a:cubicBezTo>
                  <a:cubicBezTo>
                    <a:pt x="7838" y="873"/>
                    <a:pt x="7774" y="739"/>
                    <a:pt x="7654" y="681"/>
                  </a:cubicBezTo>
                  <a:cubicBezTo>
                    <a:pt x="7579" y="645"/>
                    <a:pt x="6201" y="1"/>
                    <a:pt x="3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44"/>
            <p:cNvSpPr/>
            <p:nvPr/>
          </p:nvSpPr>
          <p:spPr>
            <a:xfrm>
              <a:off x="2580125" y="2759000"/>
              <a:ext cx="25125" cy="5200"/>
            </a:xfrm>
            <a:custGeom>
              <a:avLst/>
              <a:gdLst/>
              <a:ahLst/>
              <a:cxnLst/>
              <a:rect l="l" t="t" r="r" b="b"/>
              <a:pathLst>
                <a:path w="1005" h="208" extrusionOk="0">
                  <a:moveTo>
                    <a:pt x="1" y="1"/>
                  </a:moveTo>
                  <a:lnTo>
                    <a:pt x="1004" y="207"/>
                  </a:lnTo>
                  <a:cubicBezTo>
                    <a:pt x="676" y="109"/>
                    <a:pt x="341" y="4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44"/>
            <p:cNvSpPr/>
            <p:nvPr/>
          </p:nvSpPr>
          <p:spPr>
            <a:xfrm>
              <a:off x="2572575" y="2751875"/>
              <a:ext cx="40250" cy="19450"/>
            </a:xfrm>
            <a:custGeom>
              <a:avLst/>
              <a:gdLst/>
              <a:ahLst/>
              <a:cxnLst/>
              <a:rect l="l" t="t" r="r" b="b"/>
              <a:pathLst>
                <a:path w="1610" h="778" extrusionOk="0">
                  <a:moveTo>
                    <a:pt x="304" y="0"/>
                  </a:moveTo>
                  <a:cubicBezTo>
                    <a:pt x="160" y="0"/>
                    <a:pt x="37" y="107"/>
                    <a:pt x="19" y="252"/>
                  </a:cubicBezTo>
                  <a:cubicBezTo>
                    <a:pt x="1" y="409"/>
                    <a:pt x="113" y="551"/>
                    <a:pt x="269" y="569"/>
                  </a:cubicBezTo>
                  <a:cubicBezTo>
                    <a:pt x="592" y="608"/>
                    <a:pt x="912" y="673"/>
                    <a:pt x="1224" y="765"/>
                  </a:cubicBezTo>
                  <a:cubicBezTo>
                    <a:pt x="1251" y="773"/>
                    <a:pt x="1278" y="777"/>
                    <a:pt x="1306" y="777"/>
                  </a:cubicBezTo>
                  <a:cubicBezTo>
                    <a:pt x="1449" y="777"/>
                    <a:pt x="1568" y="674"/>
                    <a:pt x="1589" y="534"/>
                  </a:cubicBezTo>
                  <a:cubicBezTo>
                    <a:pt x="1610" y="392"/>
                    <a:pt x="1524" y="259"/>
                    <a:pt x="1388" y="218"/>
                  </a:cubicBezTo>
                  <a:cubicBezTo>
                    <a:pt x="1044" y="116"/>
                    <a:pt x="693" y="44"/>
                    <a:pt x="338" y="2"/>
                  </a:cubicBezTo>
                  <a:cubicBezTo>
                    <a:pt x="326" y="1"/>
                    <a:pt x="315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44"/>
            <p:cNvSpPr/>
            <p:nvPr/>
          </p:nvSpPr>
          <p:spPr>
            <a:xfrm>
              <a:off x="2429350" y="2760425"/>
              <a:ext cx="96175" cy="31400"/>
            </a:xfrm>
            <a:custGeom>
              <a:avLst/>
              <a:gdLst/>
              <a:ahLst/>
              <a:cxnLst/>
              <a:rect l="l" t="t" r="r" b="b"/>
              <a:pathLst>
                <a:path w="3847" h="1256" extrusionOk="0">
                  <a:moveTo>
                    <a:pt x="3847" y="0"/>
                  </a:moveTo>
                  <a:lnTo>
                    <a:pt x="3847" y="0"/>
                  </a:lnTo>
                  <a:cubicBezTo>
                    <a:pt x="1736" y="320"/>
                    <a:pt x="0" y="1256"/>
                    <a:pt x="0" y="1256"/>
                  </a:cubicBezTo>
                  <a:lnTo>
                    <a:pt x="38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44"/>
            <p:cNvSpPr/>
            <p:nvPr/>
          </p:nvSpPr>
          <p:spPr>
            <a:xfrm>
              <a:off x="2421625" y="2753250"/>
              <a:ext cx="111675" cy="45725"/>
            </a:xfrm>
            <a:custGeom>
              <a:avLst/>
              <a:gdLst/>
              <a:ahLst/>
              <a:cxnLst/>
              <a:rect l="l" t="t" r="r" b="b"/>
              <a:pathLst>
                <a:path w="4467" h="1829" extrusionOk="0">
                  <a:moveTo>
                    <a:pt x="4159" y="1"/>
                  </a:moveTo>
                  <a:cubicBezTo>
                    <a:pt x="4144" y="1"/>
                    <a:pt x="4128" y="2"/>
                    <a:pt x="4112" y="5"/>
                  </a:cubicBezTo>
                  <a:cubicBezTo>
                    <a:pt x="1977" y="329"/>
                    <a:pt x="246" y="1253"/>
                    <a:pt x="175" y="1292"/>
                  </a:cubicBezTo>
                  <a:cubicBezTo>
                    <a:pt x="59" y="1354"/>
                    <a:pt x="1" y="1486"/>
                    <a:pt x="33" y="1614"/>
                  </a:cubicBezTo>
                  <a:cubicBezTo>
                    <a:pt x="65" y="1741"/>
                    <a:pt x="179" y="1829"/>
                    <a:pt x="311" y="1829"/>
                  </a:cubicBezTo>
                  <a:cubicBezTo>
                    <a:pt x="357" y="1829"/>
                    <a:pt x="404" y="1817"/>
                    <a:pt x="445" y="1795"/>
                  </a:cubicBezTo>
                  <a:cubicBezTo>
                    <a:pt x="463" y="1785"/>
                    <a:pt x="2160" y="879"/>
                    <a:pt x="4198" y="569"/>
                  </a:cubicBezTo>
                  <a:cubicBezTo>
                    <a:pt x="4356" y="548"/>
                    <a:pt x="4467" y="401"/>
                    <a:pt x="4443" y="244"/>
                  </a:cubicBezTo>
                  <a:cubicBezTo>
                    <a:pt x="4421" y="102"/>
                    <a:pt x="4299" y="1"/>
                    <a:pt x="41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44"/>
            <p:cNvSpPr/>
            <p:nvPr/>
          </p:nvSpPr>
          <p:spPr>
            <a:xfrm>
              <a:off x="2367425" y="2859300"/>
              <a:ext cx="373300" cy="232675"/>
            </a:xfrm>
            <a:custGeom>
              <a:avLst/>
              <a:gdLst/>
              <a:ahLst/>
              <a:cxnLst/>
              <a:rect l="l" t="t" r="r" b="b"/>
              <a:pathLst>
                <a:path w="14932" h="9307" extrusionOk="0">
                  <a:moveTo>
                    <a:pt x="12999" y="0"/>
                  </a:moveTo>
                  <a:cubicBezTo>
                    <a:pt x="12986" y="0"/>
                    <a:pt x="12972" y="0"/>
                    <a:pt x="12959" y="0"/>
                  </a:cubicBezTo>
                  <a:cubicBezTo>
                    <a:pt x="10961" y="29"/>
                    <a:pt x="1254" y="166"/>
                    <a:pt x="1" y="2325"/>
                  </a:cubicBezTo>
                  <a:cubicBezTo>
                    <a:pt x="1" y="2325"/>
                    <a:pt x="1521" y="8870"/>
                    <a:pt x="2811" y="9280"/>
                  </a:cubicBezTo>
                  <a:cubicBezTo>
                    <a:pt x="2866" y="9298"/>
                    <a:pt x="2936" y="9306"/>
                    <a:pt x="3018" y="9306"/>
                  </a:cubicBezTo>
                  <a:cubicBezTo>
                    <a:pt x="4861" y="9306"/>
                    <a:pt x="13173" y="5070"/>
                    <a:pt x="13152" y="3567"/>
                  </a:cubicBezTo>
                  <a:cubicBezTo>
                    <a:pt x="13130" y="2007"/>
                    <a:pt x="14932" y="0"/>
                    <a:pt x="1299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44"/>
            <p:cNvSpPr/>
            <p:nvPr/>
          </p:nvSpPr>
          <p:spPr>
            <a:xfrm>
              <a:off x="2360075" y="2852175"/>
              <a:ext cx="366000" cy="246800"/>
            </a:xfrm>
            <a:custGeom>
              <a:avLst/>
              <a:gdLst/>
              <a:ahLst/>
              <a:cxnLst/>
              <a:rect l="l" t="t" r="r" b="b"/>
              <a:pathLst>
                <a:path w="14640" h="9872" extrusionOk="0">
                  <a:moveTo>
                    <a:pt x="13334" y="570"/>
                  </a:moveTo>
                  <a:cubicBezTo>
                    <a:pt x="13607" y="570"/>
                    <a:pt x="13791" y="629"/>
                    <a:pt x="13857" y="721"/>
                  </a:cubicBezTo>
                  <a:cubicBezTo>
                    <a:pt x="14000" y="923"/>
                    <a:pt x="13786" y="1511"/>
                    <a:pt x="13597" y="2028"/>
                  </a:cubicBezTo>
                  <a:cubicBezTo>
                    <a:pt x="13388" y="2600"/>
                    <a:pt x="13151" y="3248"/>
                    <a:pt x="13160" y="3855"/>
                  </a:cubicBezTo>
                  <a:cubicBezTo>
                    <a:pt x="13161" y="3923"/>
                    <a:pt x="13104" y="4306"/>
                    <a:pt x="11873" y="5219"/>
                  </a:cubicBezTo>
                  <a:cubicBezTo>
                    <a:pt x="9345" y="7094"/>
                    <a:pt x="4482" y="9311"/>
                    <a:pt x="3336" y="9311"/>
                  </a:cubicBezTo>
                  <a:cubicBezTo>
                    <a:pt x="3278" y="9311"/>
                    <a:pt x="3229" y="9305"/>
                    <a:pt x="3191" y="9293"/>
                  </a:cubicBezTo>
                  <a:cubicBezTo>
                    <a:pt x="2420" y="9048"/>
                    <a:pt x="1224" y="5311"/>
                    <a:pt x="600" y="2665"/>
                  </a:cubicBezTo>
                  <a:cubicBezTo>
                    <a:pt x="1090" y="2018"/>
                    <a:pt x="3317" y="711"/>
                    <a:pt x="13257" y="571"/>
                  </a:cubicBezTo>
                  <a:cubicBezTo>
                    <a:pt x="13283" y="570"/>
                    <a:pt x="13309" y="570"/>
                    <a:pt x="13334" y="570"/>
                  </a:cubicBezTo>
                  <a:close/>
                  <a:moveTo>
                    <a:pt x="13286" y="0"/>
                  </a:moveTo>
                  <a:cubicBezTo>
                    <a:pt x="13274" y="0"/>
                    <a:pt x="13261" y="0"/>
                    <a:pt x="13248" y="0"/>
                  </a:cubicBezTo>
                  <a:cubicBezTo>
                    <a:pt x="7836" y="77"/>
                    <a:pt x="1152" y="566"/>
                    <a:pt x="48" y="2466"/>
                  </a:cubicBezTo>
                  <a:cubicBezTo>
                    <a:pt x="11" y="2529"/>
                    <a:pt x="0" y="2604"/>
                    <a:pt x="17" y="2675"/>
                  </a:cubicBezTo>
                  <a:cubicBezTo>
                    <a:pt x="276" y="3794"/>
                    <a:pt x="1643" y="9400"/>
                    <a:pt x="3018" y="9838"/>
                  </a:cubicBezTo>
                  <a:cubicBezTo>
                    <a:pt x="3091" y="9861"/>
                    <a:pt x="3180" y="9872"/>
                    <a:pt x="3287" y="9872"/>
                  </a:cubicBezTo>
                  <a:cubicBezTo>
                    <a:pt x="4845" y="9872"/>
                    <a:pt x="9801" y="7469"/>
                    <a:pt x="12214" y="5676"/>
                  </a:cubicBezTo>
                  <a:cubicBezTo>
                    <a:pt x="13583" y="4661"/>
                    <a:pt x="13735" y="4147"/>
                    <a:pt x="13732" y="3848"/>
                  </a:cubicBezTo>
                  <a:cubicBezTo>
                    <a:pt x="13724" y="3345"/>
                    <a:pt x="13942" y="2750"/>
                    <a:pt x="14134" y="2225"/>
                  </a:cubicBezTo>
                  <a:cubicBezTo>
                    <a:pt x="14405" y="1480"/>
                    <a:pt x="14640" y="838"/>
                    <a:pt x="14322" y="391"/>
                  </a:cubicBezTo>
                  <a:cubicBezTo>
                    <a:pt x="14136" y="127"/>
                    <a:pt x="13789" y="0"/>
                    <a:pt x="13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44"/>
            <p:cNvSpPr/>
            <p:nvPr/>
          </p:nvSpPr>
          <p:spPr>
            <a:xfrm>
              <a:off x="2408650" y="2771150"/>
              <a:ext cx="1132250" cy="386575"/>
            </a:xfrm>
            <a:custGeom>
              <a:avLst/>
              <a:gdLst/>
              <a:ahLst/>
              <a:cxnLst/>
              <a:rect l="l" t="t" r="r" b="b"/>
              <a:pathLst>
                <a:path w="45290" h="15463" extrusionOk="0">
                  <a:moveTo>
                    <a:pt x="37787" y="0"/>
                  </a:moveTo>
                  <a:cubicBezTo>
                    <a:pt x="37770" y="0"/>
                    <a:pt x="37753" y="0"/>
                    <a:pt x="37736" y="1"/>
                  </a:cubicBezTo>
                  <a:cubicBezTo>
                    <a:pt x="36166" y="22"/>
                    <a:pt x="29160" y="3988"/>
                    <a:pt x="29160" y="3988"/>
                  </a:cubicBezTo>
                  <a:cubicBezTo>
                    <a:pt x="29160" y="3988"/>
                    <a:pt x="10485" y="5822"/>
                    <a:pt x="7076" y="7013"/>
                  </a:cubicBezTo>
                  <a:cubicBezTo>
                    <a:pt x="3666" y="8203"/>
                    <a:pt x="0" y="11395"/>
                    <a:pt x="445" y="12531"/>
                  </a:cubicBezTo>
                  <a:cubicBezTo>
                    <a:pt x="886" y="13661"/>
                    <a:pt x="3737" y="15462"/>
                    <a:pt x="5172" y="15462"/>
                  </a:cubicBezTo>
                  <a:cubicBezTo>
                    <a:pt x="5180" y="15462"/>
                    <a:pt x="5188" y="15462"/>
                    <a:pt x="5197" y="15462"/>
                  </a:cubicBezTo>
                  <a:cubicBezTo>
                    <a:pt x="6624" y="15442"/>
                    <a:pt x="8753" y="14555"/>
                    <a:pt x="9181" y="14550"/>
                  </a:cubicBezTo>
                  <a:cubicBezTo>
                    <a:pt x="9609" y="14543"/>
                    <a:pt x="28063" y="7145"/>
                    <a:pt x="28490" y="6996"/>
                  </a:cubicBezTo>
                  <a:cubicBezTo>
                    <a:pt x="28916" y="6848"/>
                    <a:pt x="31766" y="6521"/>
                    <a:pt x="33043" y="5933"/>
                  </a:cubicBezTo>
                  <a:cubicBezTo>
                    <a:pt x="34319" y="5344"/>
                    <a:pt x="36224" y="3457"/>
                    <a:pt x="36224" y="3457"/>
                  </a:cubicBezTo>
                  <a:cubicBezTo>
                    <a:pt x="36224" y="3457"/>
                    <a:pt x="43313" y="3434"/>
                    <a:pt x="44023" y="3138"/>
                  </a:cubicBezTo>
                  <a:cubicBezTo>
                    <a:pt x="44731" y="2842"/>
                    <a:pt x="45289" y="2027"/>
                    <a:pt x="42854" y="1490"/>
                  </a:cubicBezTo>
                  <a:cubicBezTo>
                    <a:pt x="40447" y="959"/>
                    <a:pt x="39330" y="0"/>
                    <a:pt x="377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44"/>
            <p:cNvSpPr/>
            <p:nvPr/>
          </p:nvSpPr>
          <p:spPr>
            <a:xfrm>
              <a:off x="2410600" y="2764000"/>
              <a:ext cx="1121700" cy="400825"/>
            </a:xfrm>
            <a:custGeom>
              <a:avLst/>
              <a:gdLst/>
              <a:ahLst/>
              <a:cxnLst/>
              <a:rect l="l" t="t" r="r" b="b"/>
              <a:pathLst>
                <a:path w="44868" h="16033" extrusionOk="0">
                  <a:moveTo>
                    <a:pt x="37711" y="573"/>
                  </a:moveTo>
                  <a:cubicBezTo>
                    <a:pt x="38496" y="573"/>
                    <a:pt x="39173" y="842"/>
                    <a:pt x="40024" y="1181"/>
                  </a:cubicBezTo>
                  <a:cubicBezTo>
                    <a:pt x="40762" y="1475"/>
                    <a:pt x="41598" y="1808"/>
                    <a:pt x="42715" y="2054"/>
                  </a:cubicBezTo>
                  <a:cubicBezTo>
                    <a:pt x="44213" y="2384"/>
                    <a:pt x="44263" y="2759"/>
                    <a:pt x="44265" y="2774"/>
                  </a:cubicBezTo>
                  <a:cubicBezTo>
                    <a:pt x="44274" y="2872"/>
                    <a:pt x="44115" y="3043"/>
                    <a:pt x="43835" y="3160"/>
                  </a:cubicBezTo>
                  <a:cubicBezTo>
                    <a:pt x="43355" y="3359"/>
                    <a:pt x="38863" y="3447"/>
                    <a:pt x="36144" y="3456"/>
                  </a:cubicBezTo>
                  <a:cubicBezTo>
                    <a:pt x="36069" y="3456"/>
                    <a:pt x="35998" y="3486"/>
                    <a:pt x="35944" y="3538"/>
                  </a:cubicBezTo>
                  <a:cubicBezTo>
                    <a:pt x="35926" y="3557"/>
                    <a:pt x="34060" y="5397"/>
                    <a:pt x="32845" y="5958"/>
                  </a:cubicBezTo>
                  <a:cubicBezTo>
                    <a:pt x="32000" y="6349"/>
                    <a:pt x="30402" y="6625"/>
                    <a:pt x="29345" y="6807"/>
                  </a:cubicBezTo>
                  <a:cubicBezTo>
                    <a:pt x="28771" y="6906"/>
                    <a:pt x="28465" y="6961"/>
                    <a:pt x="28317" y="7012"/>
                  </a:cubicBezTo>
                  <a:cubicBezTo>
                    <a:pt x="28207" y="7052"/>
                    <a:pt x="27072" y="7502"/>
                    <a:pt x="24910" y="8362"/>
                  </a:cubicBezTo>
                  <a:cubicBezTo>
                    <a:pt x="19951" y="10334"/>
                    <a:pt x="9632" y="14438"/>
                    <a:pt x="9099" y="14549"/>
                  </a:cubicBezTo>
                  <a:cubicBezTo>
                    <a:pt x="8916" y="14551"/>
                    <a:pt x="8607" y="14645"/>
                    <a:pt x="8032" y="14822"/>
                  </a:cubicBezTo>
                  <a:cubicBezTo>
                    <a:pt x="7173" y="15086"/>
                    <a:pt x="5996" y="15449"/>
                    <a:pt x="5115" y="15462"/>
                  </a:cubicBezTo>
                  <a:lnTo>
                    <a:pt x="5094" y="15462"/>
                  </a:lnTo>
                  <a:cubicBezTo>
                    <a:pt x="3723" y="15462"/>
                    <a:pt x="1007" y="13671"/>
                    <a:pt x="632" y="12712"/>
                  </a:cubicBezTo>
                  <a:cubicBezTo>
                    <a:pt x="592" y="12611"/>
                    <a:pt x="622" y="12440"/>
                    <a:pt x="718" y="12232"/>
                  </a:cubicBezTo>
                  <a:cubicBezTo>
                    <a:pt x="1323" y="10916"/>
                    <a:pt x="4302" y="8541"/>
                    <a:pt x="7092" y="7567"/>
                  </a:cubicBezTo>
                  <a:cubicBezTo>
                    <a:pt x="10430" y="6402"/>
                    <a:pt x="28925" y="4577"/>
                    <a:pt x="29111" y="4558"/>
                  </a:cubicBezTo>
                  <a:cubicBezTo>
                    <a:pt x="29151" y="4554"/>
                    <a:pt x="29189" y="4542"/>
                    <a:pt x="29224" y="4522"/>
                  </a:cubicBezTo>
                  <a:cubicBezTo>
                    <a:pt x="31154" y="3430"/>
                    <a:pt x="36434" y="590"/>
                    <a:pt x="37662" y="573"/>
                  </a:cubicBezTo>
                  <a:close/>
                  <a:moveTo>
                    <a:pt x="37748" y="1"/>
                  </a:moveTo>
                  <a:cubicBezTo>
                    <a:pt x="37717" y="1"/>
                    <a:pt x="37685" y="1"/>
                    <a:pt x="37653" y="2"/>
                  </a:cubicBezTo>
                  <a:cubicBezTo>
                    <a:pt x="36090" y="24"/>
                    <a:pt x="29930" y="3468"/>
                    <a:pt x="28994" y="3996"/>
                  </a:cubicBezTo>
                  <a:cubicBezTo>
                    <a:pt x="27629" y="4131"/>
                    <a:pt x="10243" y="5863"/>
                    <a:pt x="6904" y="7029"/>
                  </a:cubicBezTo>
                  <a:cubicBezTo>
                    <a:pt x="3938" y="8064"/>
                    <a:pt x="863" y="10548"/>
                    <a:pt x="199" y="11995"/>
                  </a:cubicBezTo>
                  <a:cubicBezTo>
                    <a:pt x="34" y="12354"/>
                    <a:pt x="0" y="12666"/>
                    <a:pt x="100" y="12921"/>
                  </a:cubicBezTo>
                  <a:cubicBezTo>
                    <a:pt x="595" y="14186"/>
                    <a:pt x="3568" y="16033"/>
                    <a:pt x="5097" y="16033"/>
                  </a:cubicBezTo>
                  <a:lnTo>
                    <a:pt x="5123" y="16033"/>
                  </a:lnTo>
                  <a:cubicBezTo>
                    <a:pt x="6086" y="16020"/>
                    <a:pt x="7308" y="15643"/>
                    <a:pt x="8201" y="15368"/>
                  </a:cubicBezTo>
                  <a:cubicBezTo>
                    <a:pt x="8573" y="15252"/>
                    <a:pt x="8996" y="15122"/>
                    <a:pt x="9107" y="15121"/>
                  </a:cubicBezTo>
                  <a:cubicBezTo>
                    <a:pt x="9387" y="15116"/>
                    <a:pt x="13278" y="13603"/>
                    <a:pt x="25121" y="8893"/>
                  </a:cubicBezTo>
                  <a:cubicBezTo>
                    <a:pt x="26953" y="8164"/>
                    <a:pt x="28400" y="7588"/>
                    <a:pt x="28506" y="7551"/>
                  </a:cubicBezTo>
                  <a:cubicBezTo>
                    <a:pt x="28616" y="7513"/>
                    <a:pt x="29017" y="7443"/>
                    <a:pt x="29442" y="7371"/>
                  </a:cubicBezTo>
                  <a:cubicBezTo>
                    <a:pt x="30529" y="7182"/>
                    <a:pt x="32171" y="6899"/>
                    <a:pt x="33084" y="6478"/>
                  </a:cubicBezTo>
                  <a:cubicBezTo>
                    <a:pt x="34251" y="5939"/>
                    <a:pt x="35873" y="4405"/>
                    <a:pt x="36262" y="4026"/>
                  </a:cubicBezTo>
                  <a:cubicBezTo>
                    <a:pt x="37683" y="4021"/>
                    <a:pt x="43350" y="3981"/>
                    <a:pt x="44053" y="3687"/>
                  </a:cubicBezTo>
                  <a:cubicBezTo>
                    <a:pt x="44569" y="3473"/>
                    <a:pt x="44868" y="3103"/>
                    <a:pt x="44834" y="2724"/>
                  </a:cubicBezTo>
                  <a:cubicBezTo>
                    <a:pt x="44786" y="2184"/>
                    <a:pt x="44133" y="1782"/>
                    <a:pt x="42838" y="1497"/>
                  </a:cubicBezTo>
                  <a:cubicBezTo>
                    <a:pt x="41765" y="1261"/>
                    <a:pt x="40953" y="937"/>
                    <a:pt x="40235" y="651"/>
                  </a:cubicBezTo>
                  <a:cubicBezTo>
                    <a:pt x="39375" y="308"/>
                    <a:pt x="38633" y="1"/>
                    <a:pt x="3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44"/>
            <p:cNvSpPr/>
            <p:nvPr/>
          </p:nvSpPr>
          <p:spPr>
            <a:xfrm>
              <a:off x="3284900" y="2815925"/>
              <a:ext cx="205900" cy="43800"/>
            </a:xfrm>
            <a:custGeom>
              <a:avLst/>
              <a:gdLst/>
              <a:ahLst/>
              <a:cxnLst/>
              <a:rect l="l" t="t" r="r" b="b"/>
              <a:pathLst>
                <a:path w="8236" h="1752" extrusionOk="0">
                  <a:moveTo>
                    <a:pt x="1954" y="1"/>
                  </a:moveTo>
                  <a:cubicBezTo>
                    <a:pt x="764" y="1"/>
                    <a:pt x="192" y="384"/>
                    <a:pt x="166" y="401"/>
                  </a:cubicBezTo>
                  <a:cubicBezTo>
                    <a:pt x="35" y="489"/>
                    <a:pt x="1" y="668"/>
                    <a:pt x="90" y="798"/>
                  </a:cubicBezTo>
                  <a:cubicBezTo>
                    <a:pt x="144" y="879"/>
                    <a:pt x="234" y="923"/>
                    <a:pt x="325" y="923"/>
                  </a:cubicBezTo>
                  <a:cubicBezTo>
                    <a:pt x="381" y="923"/>
                    <a:pt x="437" y="907"/>
                    <a:pt x="486" y="873"/>
                  </a:cubicBezTo>
                  <a:cubicBezTo>
                    <a:pt x="491" y="870"/>
                    <a:pt x="958" y="571"/>
                    <a:pt x="1950" y="571"/>
                  </a:cubicBezTo>
                  <a:cubicBezTo>
                    <a:pt x="2054" y="571"/>
                    <a:pt x="2165" y="574"/>
                    <a:pt x="2281" y="582"/>
                  </a:cubicBezTo>
                  <a:cubicBezTo>
                    <a:pt x="3594" y="664"/>
                    <a:pt x="7821" y="1732"/>
                    <a:pt x="7864" y="1743"/>
                  </a:cubicBezTo>
                  <a:cubicBezTo>
                    <a:pt x="7887" y="1748"/>
                    <a:pt x="7911" y="1751"/>
                    <a:pt x="7934" y="1752"/>
                  </a:cubicBezTo>
                  <a:cubicBezTo>
                    <a:pt x="8078" y="1752"/>
                    <a:pt x="8200" y="1644"/>
                    <a:pt x="8218" y="1500"/>
                  </a:cubicBezTo>
                  <a:cubicBezTo>
                    <a:pt x="8236" y="1358"/>
                    <a:pt x="8144" y="1223"/>
                    <a:pt x="8004" y="1188"/>
                  </a:cubicBezTo>
                  <a:cubicBezTo>
                    <a:pt x="7828" y="1144"/>
                    <a:pt x="3682" y="97"/>
                    <a:pt x="2317" y="12"/>
                  </a:cubicBezTo>
                  <a:cubicBezTo>
                    <a:pt x="2190" y="4"/>
                    <a:pt x="2069" y="1"/>
                    <a:pt x="19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44"/>
            <p:cNvSpPr/>
            <p:nvPr/>
          </p:nvSpPr>
          <p:spPr>
            <a:xfrm>
              <a:off x="3323450" y="2784450"/>
              <a:ext cx="204350" cy="59150"/>
            </a:xfrm>
            <a:custGeom>
              <a:avLst/>
              <a:gdLst/>
              <a:ahLst/>
              <a:cxnLst/>
              <a:rect l="l" t="t" r="r" b="b"/>
              <a:pathLst>
                <a:path w="8174" h="2366" extrusionOk="0">
                  <a:moveTo>
                    <a:pt x="1442" y="0"/>
                  </a:moveTo>
                  <a:cubicBezTo>
                    <a:pt x="784" y="0"/>
                    <a:pt x="238" y="248"/>
                    <a:pt x="207" y="262"/>
                  </a:cubicBezTo>
                  <a:cubicBezTo>
                    <a:pt x="63" y="328"/>
                    <a:pt x="0" y="497"/>
                    <a:pt x="66" y="641"/>
                  </a:cubicBezTo>
                  <a:cubicBezTo>
                    <a:pt x="115" y="745"/>
                    <a:pt x="218" y="807"/>
                    <a:pt x="326" y="807"/>
                  </a:cubicBezTo>
                  <a:cubicBezTo>
                    <a:pt x="366" y="807"/>
                    <a:pt x="406" y="798"/>
                    <a:pt x="445" y="781"/>
                  </a:cubicBezTo>
                  <a:cubicBezTo>
                    <a:pt x="451" y="778"/>
                    <a:pt x="912" y="571"/>
                    <a:pt x="1442" y="571"/>
                  </a:cubicBezTo>
                  <a:cubicBezTo>
                    <a:pt x="1624" y="571"/>
                    <a:pt x="1814" y="596"/>
                    <a:pt x="1996" y="661"/>
                  </a:cubicBezTo>
                  <a:cubicBezTo>
                    <a:pt x="2306" y="772"/>
                    <a:pt x="3103" y="977"/>
                    <a:pt x="4026" y="1214"/>
                  </a:cubicBezTo>
                  <a:cubicBezTo>
                    <a:pt x="5254" y="1529"/>
                    <a:pt x="7295" y="2053"/>
                    <a:pt x="7611" y="2253"/>
                  </a:cubicBezTo>
                  <a:cubicBezTo>
                    <a:pt x="7665" y="2323"/>
                    <a:pt x="7749" y="2366"/>
                    <a:pt x="7839" y="2366"/>
                  </a:cubicBezTo>
                  <a:lnTo>
                    <a:pt x="7839" y="2366"/>
                  </a:lnTo>
                  <a:cubicBezTo>
                    <a:pt x="8035" y="2366"/>
                    <a:pt x="8173" y="2171"/>
                    <a:pt x="8108" y="1987"/>
                  </a:cubicBezTo>
                  <a:cubicBezTo>
                    <a:pt x="8013" y="1711"/>
                    <a:pt x="7613" y="1545"/>
                    <a:pt x="4167" y="660"/>
                  </a:cubicBezTo>
                  <a:cubicBezTo>
                    <a:pt x="3296" y="437"/>
                    <a:pt x="2474" y="225"/>
                    <a:pt x="2190" y="123"/>
                  </a:cubicBezTo>
                  <a:cubicBezTo>
                    <a:pt x="1939" y="34"/>
                    <a:pt x="1683" y="0"/>
                    <a:pt x="1442" y="0"/>
                  </a:cubicBezTo>
                  <a:close/>
                  <a:moveTo>
                    <a:pt x="7839" y="2366"/>
                  </a:moveTo>
                  <a:cubicBezTo>
                    <a:pt x="7839" y="2366"/>
                    <a:pt x="7839" y="2366"/>
                    <a:pt x="7838" y="2366"/>
                  </a:cubicBezTo>
                  <a:lnTo>
                    <a:pt x="7839" y="2366"/>
                  </a:lnTo>
                  <a:cubicBezTo>
                    <a:pt x="7839" y="2366"/>
                    <a:pt x="7839" y="2366"/>
                    <a:pt x="7839" y="23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44"/>
            <p:cNvSpPr/>
            <p:nvPr/>
          </p:nvSpPr>
          <p:spPr>
            <a:xfrm>
              <a:off x="3154200" y="2883375"/>
              <a:ext cx="988925" cy="49675"/>
            </a:xfrm>
            <a:custGeom>
              <a:avLst/>
              <a:gdLst/>
              <a:ahLst/>
              <a:cxnLst/>
              <a:rect l="l" t="t" r="r" b="b"/>
              <a:pathLst>
                <a:path w="39557" h="1987" extrusionOk="0">
                  <a:moveTo>
                    <a:pt x="39536" y="1"/>
                  </a:moveTo>
                  <a:lnTo>
                    <a:pt x="0" y="560"/>
                  </a:lnTo>
                  <a:lnTo>
                    <a:pt x="20" y="1987"/>
                  </a:lnTo>
                  <a:lnTo>
                    <a:pt x="39556" y="1428"/>
                  </a:lnTo>
                  <a:lnTo>
                    <a:pt x="395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44"/>
            <p:cNvSpPr/>
            <p:nvPr/>
          </p:nvSpPr>
          <p:spPr>
            <a:xfrm>
              <a:off x="3146925" y="2876325"/>
              <a:ext cx="1003300" cy="63900"/>
            </a:xfrm>
            <a:custGeom>
              <a:avLst/>
              <a:gdLst/>
              <a:ahLst/>
              <a:cxnLst/>
              <a:rect l="l" t="t" r="r" b="b"/>
              <a:pathLst>
                <a:path w="40132" h="2556" extrusionOk="0">
                  <a:moveTo>
                    <a:pt x="39542" y="574"/>
                  </a:moveTo>
                  <a:lnTo>
                    <a:pt x="39555" y="1431"/>
                  </a:lnTo>
                  <a:lnTo>
                    <a:pt x="589" y="1981"/>
                  </a:lnTo>
                  <a:lnTo>
                    <a:pt x="576" y="1124"/>
                  </a:lnTo>
                  <a:lnTo>
                    <a:pt x="39542" y="574"/>
                  </a:lnTo>
                  <a:close/>
                  <a:moveTo>
                    <a:pt x="39820" y="1"/>
                  </a:moveTo>
                  <a:lnTo>
                    <a:pt x="284" y="559"/>
                  </a:lnTo>
                  <a:cubicBezTo>
                    <a:pt x="126" y="560"/>
                    <a:pt x="0" y="690"/>
                    <a:pt x="2" y="848"/>
                  </a:cubicBezTo>
                  <a:lnTo>
                    <a:pt x="22" y="2274"/>
                  </a:lnTo>
                  <a:cubicBezTo>
                    <a:pt x="24" y="2431"/>
                    <a:pt x="151" y="2556"/>
                    <a:pt x="308" y="2556"/>
                  </a:cubicBezTo>
                  <a:lnTo>
                    <a:pt x="311" y="2556"/>
                  </a:lnTo>
                  <a:lnTo>
                    <a:pt x="39847" y="1999"/>
                  </a:lnTo>
                  <a:cubicBezTo>
                    <a:pt x="40006" y="1997"/>
                    <a:pt x="40132" y="1868"/>
                    <a:pt x="40129" y="1710"/>
                  </a:cubicBezTo>
                  <a:lnTo>
                    <a:pt x="40109" y="283"/>
                  </a:lnTo>
                  <a:cubicBezTo>
                    <a:pt x="40108" y="206"/>
                    <a:pt x="40076" y="135"/>
                    <a:pt x="40023" y="81"/>
                  </a:cubicBezTo>
                  <a:cubicBezTo>
                    <a:pt x="39969" y="29"/>
                    <a:pt x="39885" y="12"/>
                    <a:pt x="398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44"/>
            <p:cNvSpPr/>
            <p:nvPr/>
          </p:nvSpPr>
          <p:spPr>
            <a:xfrm>
              <a:off x="3600450" y="2396300"/>
              <a:ext cx="667250" cy="516225"/>
            </a:xfrm>
            <a:custGeom>
              <a:avLst/>
              <a:gdLst/>
              <a:ahLst/>
              <a:cxnLst/>
              <a:rect l="l" t="t" r="r" b="b"/>
              <a:pathLst>
                <a:path w="26690" h="20649" extrusionOk="0">
                  <a:moveTo>
                    <a:pt x="26689" y="1"/>
                  </a:moveTo>
                  <a:lnTo>
                    <a:pt x="5138" y="305"/>
                  </a:lnTo>
                  <a:lnTo>
                    <a:pt x="0" y="20649"/>
                  </a:lnTo>
                  <a:lnTo>
                    <a:pt x="21552" y="20345"/>
                  </a:lnTo>
                  <a:lnTo>
                    <a:pt x="266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44"/>
            <p:cNvSpPr/>
            <p:nvPr/>
          </p:nvSpPr>
          <p:spPr>
            <a:xfrm>
              <a:off x="3592375" y="2389150"/>
              <a:ext cx="683400" cy="530525"/>
            </a:xfrm>
            <a:custGeom>
              <a:avLst/>
              <a:gdLst/>
              <a:ahLst/>
              <a:cxnLst/>
              <a:rect l="l" t="t" r="r" b="b"/>
              <a:pathLst>
                <a:path w="27336" h="21221" extrusionOk="0">
                  <a:moveTo>
                    <a:pt x="26644" y="577"/>
                  </a:moveTo>
                  <a:lnTo>
                    <a:pt x="21652" y="20349"/>
                  </a:lnTo>
                  <a:lnTo>
                    <a:pt x="691" y="20644"/>
                  </a:lnTo>
                  <a:lnTo>
                    <a:pt x="5684" y="873"/>
                  </a:lnTo>
                  <a:lnTo>
                    <a:pt x="26644" y="577"/>
                  </a:lnTo>
                  <a:close/>
                  <a:moveTo>
                    <a:pt x="27012" y="1"/>
                  </a:moveTo>
                  <a:cubicBezTo>
                    <a:pt x="27010" y="1"/>
                    <a:pt x="27009" y="1"/>
                    <a:pt x="27008" y="1"/>
                  </a:cubicBezTo>
                  <a:lnTo>
                    <a:pt x="5457" y="305"/>
                  </a:lnTo>
                  <a:cubicBezTo>
                    <a:pt x="5327" y="306"/>
                    <a:pt x="5215" y="396"/>
                    <a:pt x="5184" y="521"/>
                  </a:cubicBezTo>
                  <a:lnTo>
                    <a:pt x="46" y="20865"/>
                  </a:lnTo>
                  <a:cubicBezTo>
                    <a:pt x="0" y="21045"/>
                    <a:pt x="136" y="21221"/>
                    <a:pt x="322" y="21221"/>
                  </a:cubicBezTo>
                  <a:lnTo>
                    <a:pt x="326" y="21221"/>
                  </a:lnTo>
                  <a:lnTo>
                    <a:pt x="21879" y="20916"/>
                  </a:lnTo>
                  <a:cubicBezTo>
                    <a:pt x="22008" y="20914"/>
                    <a:pt x="22120" y="20826"/>
                    <a:pt x="22152" y="20701"/>
                  </a:cubicBezTo>
                  <a:lnTo>
                    <a:pt x="27289" y="356"/>
                  </a:lnTo>
                  <a:cubicBezTo>
                    <a:pt x="27335" y="176"/>
                    <a:pt x="27198" y="1"/>
                    <a:pt x="270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44"/>
            <p:cNvSpPr/>
            <p:nvPr/>
          </p:nvSpPr>
          <p:spPr>
            <a:xfrm>
              <a:off x="2958000" y="3207125"/>
              <a:ext cx="123775" cy="83850"/>
            </a:xfrm>
            <a:custGeom>
              <a:avLst/>
              <a:gdLst/>
              <a:ahLst/>
              <a:cxnLst/>
              <a:rect l="l" t="t" r="r" b="b"/>
              <a:pathLst>
                <a:path w="4951" h="3354" extrusionOk="0">
                  <a:moveTo>
                    <a:pt x="4950" y="1"/>
                  </a:moveTo>
                  <a:lnTo>
                    <a:pt x="99" y="211"/>
                  </a:lnTo>
                  <a:lnTo>
                    <a:pt x="0" y="3353"/>
                  </a:lnTo>
                  <a:lnTo>
                    <a:pt x="4853" y="3286"/>
                  </a:lnTo>
                  <a:lnTo>
                    <a:pt x="49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44"/>
            <p:cNvSpPr/>
            <p:nvPr/>
          </p:nvSpPr>
          <p:spPr>
            <a:xfrm>
              <a:off x="2950750" y="3199975"/>
              <a:ext cx="138225" cy="98150"/>
            </a:xfrm>
            <a:custGeom>
              <a:avLst/>
              <a:gdLst/>
              <a:ahLst/>
              <a:cxnLst/>
              <a:rect l="l" t="t" r="r" b="b"/>
              <a:pathLst>
                <a:path w="5529" h="3926" extrusionOk="0">
                  <a:moveTo>
                    <a:pt x="4944" y="586"/>
                  </a:moveTo>
                  <a:lnTo>
                    <a:pt x="4865" y="3290"/>
                  </a:lnTo>
                  <a:lnTo>
                    <a:pt x="585" y="3350"/>
                  </a:lnTo>
                  <a:lnTo>
                    <a:pt x="667" y="773"/>
                  </a:lnTo>
                  <a:lnTo>
                    <a:pt x="4944" y="586"/>
                  </a:lnTo>
                  <a:close/>
                  <a:moveTo>
                    <a:pt x="5228" y="1"/>
                  </a:moveTo>
                  <a:lnTo>
                    <a:pt x="376" y="213"/>
                  </a:lnTo>
                  <a:cubicBezTo>
                    <a:pt x="227" y="219"/>
                    <a:pt x="108" y="340"/>
                    <a:pt x="103" y="489"/>
                  </a:cubicBezTo>
                  <a:lnTo>
                    <a:pt x="6" y="3631"/>
                  </a:lnTo>
                  <a:cubicBezTo>
                    <a:pt x="0" y="3793"/>
                    <a:pt x="129" y="3925"/>
                    <a:pt x="290" y="3925"/>
                  </a:cubicBezTo>
                  <a:lnTo>
                    <a:pt x="295" y="3924"/>
                  </a:lnTo>
                  <a:lnTo>
                    <a:pt x="5148" y="3857"/>
                  </a:lnTo>
                  <a:cubicBezTo>
                    <a:pt x="5301" y="3855"/>
                    <a:pt x="5425" y="3732"/>
                    <a:pt x="5429" y="3580"/>
                  </a:cubicBezTo>
                  <a:lnTo>
                    <a:pt x="5526" y="294"/>
                  </a:lnTo>
                  <a:cubicBezTo>
                    <a:pt x="5528" y="215"/>
                    <a:pt x="5498" y="139"/>
                    <a:pt x="5441" y="82"/>
                  </a:cubicBezTo>
                  <a:cubicBezTo>
                    <a:pt x="5385" y="28"/>
                    <a:pt x="5310" y="3"/>
                    <a:pt x="5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44"/>
            <p:cNvSpPr/>
            <p:nvPr/>
          </p:nvSpPr>
          <p:spPr>
            <a:xfrm>
              <a:off x="2549625" y="5104375"/>
              <a:ext cx="287550" cy="364275"/>
            </a:xfrm>
            <a:custGeom>
              <a:avLst/>
              <a:gdLst/>
              <a:ahLst/>
              <a:cxnLst/>
              <a:rect l="l" t="t" r="r" b="b"/>
              <a:pathLst>
                <a:path w="11502" h="14571" extrusionOk="0">
                  <a:moveTo>
                    <a:pt x="9022" y="1"/>
                  </a:moveTo>
                  <a:lnTo>
                    <a:pt x="2873" y="607"/>
                  </a:lnTo>
                  <a:cubicBezTo>
                    <a:pt x="2873" y="607"/>
                    <a:pt x="2224" y="5022"/>
                    <a:pt x="2039" y="7445"/>
                  </a:cubicBezTo>
                  <a:cubicBezTo>
                    <a:pt x="1855" y="9870"/>
                    <a:pt x="0" y="12550"/>
                    <a:pt x="1407" y="13716"/>
                  </a:cubicBezTo>
                  <a:cubicBezTo>
                    <a:pt x="2142" y="14325"/>
                    <a:pt x="3608" y="14571"/>
                    <a:pt x="5169" y="14571"/>
                  </a:cubicBezTo>
                  <a:cubicBezTo>
                    <a:pt x="6599" y="14571"/>
                    <a:pt x="8108" y="14364"/>
                    <a:pt x="9206" y="14042"/>
                  </a:cubicBezTo>
                  <a:cubicBezTo>
                    <a:pt x="11502" y="13368"/>
                    <a:pt x="9868" y="8820"/>
                    <a:pt x="9893" y="7392"/>
                  </a:cubicBezTo>
                  <a:cubicBezTo>
                    <a:pt x="9918" y="5965"/>
                    <a:pt x="9679" y="3296"/>
                    <a:pt x="9416" y="2006"/>
                  </a:cubicBezTo>
                  <a:cubicBezTo>
                    <a:pt x="9153" y="717"/>
                    <a:pt x="9022" y="1"/>
                    <a:pt x="90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44"/>
            <p:cNvSpPr/>
            <p:nvPr/>
          </p:nvSpPr>
          <p:spPr>
            <a:xfrm>
              <a:off x="2554125" y="5097275"/>
              <a:ext cx="276650" cy="378550"/>
            </a:xfrm>
            <a:custGeom>
              <a:avLst/>
              <a:gdLst/>
              <a:ahLst/>
              <a:cxnLst/>
              <a:rect l="l" t="t" r="r" b="b"/>
              <a:pathLst>
                <a:path w="11066" h="15142" extrusionOk="0">
                  <a:moveTo>
                    <a:pt x="8610" y="595"/>
                  </a:moveTo>
                  <a:cubicBezTo>
                    <a:pt x="8669" y="911"/>
                    <a:pt x="8785" y="1508"/>
                    <a:pt x="8956" y="2347"/>
                  </a:cubicBezTo>
                  <a:cubicBezTo>
                    <a:pt x="9218" y="3635"/>
                    <a:pt x="9452" y="6273"/>
                    <a:pt x="9427" y="7671"/>
                  </a:cubicBezTo>
                  <a:cubicBezTo>
                    <a:pt x="9421" y="8061"/>
                    <a:pt x="9523" y="8636"/>
                    <a:pt x="9641" y="9301"/>
                  </a:cubicBezTo>
                  <a:cubicBezTo>
                    <a:pt x="9967" y="11126"/>
                    <a:pt x="10413" y="13622"/>
                    <a:pt x="8945" y="14052"/>
                  </a:cubicBezTo>
                  <a:cubicBezTo>
                    <a:pt x="7823" y="14381"/>
                    <a:pt x="6377" y="14565"/>
                    <a:pt x="5029" y="14565"/>
                  </a:cubicBezTo>
                  <a:cubicBezTo>
                    <a:pt x="3482" y="14565"/>
                    <a:pt x="2064" y="14323"/>
                    <a:pt x="1409" y="13781"/>
                  </a:cubicBezTo>
                  <a:cubicBezTo>
                    <a:pt x="660" y="13160"/>
                    <a:pt x="1053" y="11915"/>
                    <a:pt x="1506" y="10473"/>
                  </a:cubicBezTo>
                  <a:cubicBezTo>
                    <a:pt x="1786" y="9584"/>
                    <a:pt x="2075" y="8664"/>
                    <a:pt x="2144" y="7751"/>
                  </a:cubicBezTo>
                  <a:cubicBezTo>
                    <a:pt x="2303" y="5674"/>
                    <a:pt x="2811" y="2077"/>
                    <a:pt x="2943" y="1153"/>
                  </a:cubicBezTo>
                  <a:lnTo>
                    <a:pt x="8610" y="595"/>
                  </a:lnTo>
                  <a:close/>
                  <a:moveTo>
                    <a:pt x="8833" y="0"/>
                  </a:moveTo>
                  <a:cubicBezTo>
                    <a:pt x="8826" y="0"/>
                    <a:pt x="8820" y="1"/>
                    <a:pt x="8814" y="1"/>
                  </a:cubicBezTo>
                  <a:lnTo>
                    <a:pt x="2665" y="608"/>
                  </a:lnTo>
                  <a:cubicBezTo>
                    <a:pt x="2535" y="621"/>
                    <a:pt x="2429" y="721"/>
                    <a:pt x="2411" y="850"/>
                  </a:cubicBezTo>
                  <a:cubicBezTo>
                    <a:pt x="2404" y="895"/>
                    <a:pt x="1758" y="5302"/>
                    <a:pt x="1575" y="7708"/>
                  </a:cubicBezTo>
                  <a:cubicBezTo>
                    <a:pt x="1511" y="8556"/>
                    <a:pt x="1231" y="9443"/>
                    <a:pt x="962" y="10302"/>
                  </a:cubicBezTo>
                  <a:cubicBezTo>
                    <a:pt x="467" y="11871"/>
                    <a:pt x="0" y="13354"/>
                    <a:pt x="1045" y="14220"/>
                  </a:cubicBezTo>
                  <a:cubicBezTo>
                    <a:pt x="1841" y="14880"/>
                    <a:pt x="3376" y="15142"/>
                    <a:pt x="4996" y="15142"/>
                  </a:cubicBezTo>
                  <a:cubicBezTo>
                    <a:pt x="6460" y="15142"/>
                    <a:pt x="7992" y="14927"/>
                    <a:pt x="9106" y="14600"/>
                  </a:cubicBezTo>
                  <a:cubicBezTo>
                    <a:pt x="11065" y="14026"/>
                    <a:pt x="10567" y="11238"/>
                    <a:pt x="10204" y="9201"/>
                  </a:cubicBezTo>
                  <a:cubicBezTo>
                    <a:pt x="10090" y="8565"/>
                    <a:pt x="9992" y="8015"/>
                    <a:pt x="9998" y="7682"/>
                  </a:cubicBezTo>
                  <a:cubicBezTo>
                    <a:pt x="10023" y="6251"/>
                    <a:pt x="9784" y="3552"/>
                    <a:pt x="9515" y="2234"/>
                  </a:cubicBezTo>
                  <a:cubicBezTo>
                    <a:pt x="9253" y="949"/>
                    <a:pt x="9123" y="236"/>
                    <a:pt x="9123" y="234"/>
                  </a:cubicBezTo>
                  <a:cubicBezTo>
                    <a:pt x="9098" y="94"/>
                    <a:pt x="8973" y="0"/>
                    <a:pt x="88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44"/>
            <p:cNvSpPr/>
            <p:nvPr/>
          </p:nvSpPr>
          <p:spPr>
            <a:xfrm>
              <a:off x="2640400" y="5148875"/>
              <a:ext cx="99200" cy="162575"/>
            </a:xfrm>
            <a:custGeom>
              <a:avLst/>
              <a:gdLst/>
              <a:ahLst/>
              <a:cxnLst/>
              <a:rect l="l" t="t" r="r" b="b"/>
              <a:pathLst>
                <a:path w="3968" h="6503" extrusionOk="0">
                  <a:moveTo>
                    <a:pt x="3521" y="0"/>
                  </a:moveTo>
                  <a:lnTo>
                    <a:pt x="1238" y="32"/>
                  </a:lnTo>
                  <a:cubicBezTo>
                    <a:pt x="1238" y="32"/>
                    <a:pt x="0" y="6503"/>
                    <a:pt x="1324" y="6503"/>
                  </a:cubicBezTo>
                  <a:cubicBezTo>
                    <a:pt x="1326" y="6503"/>
                    <a:pt x="1328" y="6503"/>
                    <a:pt x="1330" y="6503"/>
                  </a:cubicBezTo>
                  <a:cubicBezTo>
                    <a:pt x="2661" y="6484"/>
                    <a:pt x="3613" y="6470"/>
                    <a:pt x="3790" y="5517"/>
                  </a:cubicBezTo>
                  <a:cubicBezTo>
                    <a:pt x="3967" y="4562"/>
                    <a:pt x="3521" y="0"/>
                    <a:pt x="35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44"/>
            <p:cNvSpPr/>
            <p:nvPr/>
          </p:nvSpPr>
          <p:spPr>
            <a:xfrm>
              <a:off x="2639175" y="5141700"/>
              <a:ext cx="107525" cy="176900"/>
            </a:xfrm>
            <a:custGeom>
              <a:avLst/>
              <a:gdLst/>
              <a:ahLst/>
              <a:cxnLst/>
              <a:rect l="l" t="t" r="r" b="b"/>
              <a:pathLst>
                <a:path w="4301" h="7076" extrusionOk="0">
                  <a:moveTo>
                    <a:pt x="3312" y="577"/>
                  </a:moveTo>
                  <a:cubicBezTo>
                    <a:pt x="3444" y="1993"/>
                    <a:pt x="3689" y="5048"/>
                    <a:pt x="3558" y="5751"/>
                  </a:cubicBezTo>
                  <a:cubicBezTo>
                    <a:pt x="3430" y="6445"/>
                    <a:pt x="2758" y="6485"/>
                    <a:pt x="1374" y="6505"/>
                  </a:cubicBezTo>
                  <a:cubicBezTo>
                    <a:pt x="1360" y="6505"/>
                    <a:pt x="1332" y="6505"/>
                    <a:pt x="1293" y="6457"/>
                  </a:cubicBezTo>
                  <a:cubicBezTo>
                    <a:pt x="785" y="5852"/>
                    <a:pt x="1153" y="2641"/>
                    <a:pt x="1525" y="602"/>
                  </a:cubicBezTo>
                  <a:lnTo>
                    <a:pt x="3312" y="577"/>
                  </a:lnTo>
                  <a:close/>
                  <a:moveTo>
                    <a:pt x="3584" y="1"/>
                  </a:moveTo>
                  <a:cubicBezTo>
                    <a:pt x="3578" y="1"/>
                    <a:pt x="3572" y="1"/>
                    <a:pt x="3566" y="1"/>
                  </a:cubicBezTo>
                  <a:lnTo>
                    <a:pt x="1283" y="34"/>
                  </a:lnTo>
                  <a:cubicBezTo>
                    <a:pt x="1147" y="36"/>
                    <a:pt x="1032" y="133"/>
                    <a:pt x="1007" y="266"/>
                  </a:cubicBezTo>
                  <a:cubicBezTo>
                    <a:pt x="832" y="1182"/>
                    <a:pt x="0" y="5806"/>
                    <a:pt x="856" y="6824"/>
                  </a:cubicBezTo>
                  <a:cubicBezTo>
                    <a:pt x="993" y="6989"/>
                    <a:pt x="1172" y="7075"/>
                    <a:pt x="1373" y="7075"/>
                  </a:cubicBezTo>
                  <a:lnTo>
                    <a:pt x="1382" y="7075"/>
                  </a:lnTo>
                  <a:cubicBezTo>
                    <a:pt x="2733" y="7056"/>
                    <a:pt x="3900" y="7040"/>
                    <a:pt x="4119" y="5856"/>
                  </a:cubicBezTo>
                  <a:cubicBezTo>
                    <a:pt x="4301" y="4872"/>
                    <a:pt x="3873" y="447"/>
                    <a:pt x="3854" y="259"/>
                  </a:cubicBezTo>
                  <a:cubicBezTo>
                    <a:pt x="3841" y="118"/>
                    <a:pt x="3709" y="1"/>
                    <a:pt x="3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44"/>
            <p:cNvSpPr/>
            <p:nvPr/>
          </p:nvSpPr>
          <p:spPr>
            <a:xfrm>
              <a:off x="2572100" y="5408600"/>
              <a:ext cx="237800" cy="60050"/>
            </a:xfrm>
            <a:custGeom>
              <a:avLst/>
              <a:gdLst/>
              <a:ahLst/>
              <a:cxnLst/>
              <a:rect l="l" t="t" r="r" b="b"/>
              <a:pathLst>
                <a:path w="9512" h="2402" extrusionOk="0">
                  <a:moveTo>
                    <a:pt x="9511" y="0"/>
                  </a:moveTo>
                  <a:lnTo>
                    <a:pt x="9511" y="0"/>
                  </a:lnTo>
                  <a:cubicBezTo>
                    <a:pt x="8468" y="545"/>
                    <a:pt x="6728" y="835"/>
                    <a:pt x="3747" y="876"/>
                  </a:cubicBezTo>
                  <a:cubicBezTo>
                    <a:pt x="3609" y="878"/>
                    <a:pt x="3474" y="879"/>
                    <a:pt x="3344" y="879"/>
                  </a:cubicBezTo>
                  <a:cubicBezTo>
                    <a:pt x="1606" y="879"/>
                    <a:pt x="594" y="710"/>
                    <a:pt x="0" y="519"/>
                  </a:cubicBezTo>
                  <a:lnTo>
                    <a:pt x="0" y="519"/>
                  </a:lnTo>
                  <a:cubicBezTo>
                    <a:pt x="38" y="926"/>
                    <a:pt x="184" y="1279"/>
                    <a:pt x="508" y="1547"/>
                  </a:cubicBezTo>
                  <a:cubicBezTo>
                    <a:pt x="1243" y="2156"/>
                    <a:pt x="2709" y="2402"/>
                    <a:pt x="4270" y="2402"/>
                  </a:cubicBezTo>
                  <a:cubicBezTo>
                    <a:pt x="5700" y="2402"/>
                    <a:pt x="7209" y="2195"/>
                    <a:pt x="8307" y="1873"/>
                  </a:cubicBezTo>
                  <a:cubicBezTo>
                    <a:pt x="9122" y="1634"/>
                    <a:pt x="9436" y="904"/>
                    <a:pt x="95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44"/>
            <p:cNvSpPr/>
            <p:nvPr/>
          </p:nvSpPr>
          <p:spPr>
            <a:xfrm>
              <a:off x="2564750" y="5401425"/>
              <a:ext cx="252625" cy="74400"/>
            </a:xfrm>
            <a:custGeom>
              <a:avLst/>
              <a:gdLst/>
              <a:ahLst/>
              <a:cxnLst/>
              <a:rect l="l" t="t" r="r" b="b"/>
              <a:pathLst>
                <a:path w="10105" h="2976" extrusionOk="0">
                  <a:moveTo>
                    <a:pt x="9448" y="759"/>
                  </a:moveTo>
                  <a:cubicBezTo>
                    <a:pt x="9310" y="1381"/>
                    <a:pt x="9009" y="1743"/>
                    <a:pt x="8520" y="1886"/>
                  </a:cubicBezTo>
                  <a:cubicBezTo>
                    <a:pt x="7398" y="2215"/>
                    <a:pt x="5952" y="2399"/>
                    <a:pt x="4604" y="2399"/>
                  </a:cubicBezTo>
                  <a:cubicBezTo>
                    <a:pt x="3057" y="2399"/>
                    <a:pt x="1639" y="2157"/>
                    <a:pt x="984" y="1615"/>
                  </a:cubicBezTo>
                  <a:cubicBezTo>
                    <a:pt x="850" y="1505"/>
                    <a:pt x="744" y="1364"/>
                    <a:pt x="678" y="1204"/>
                  </a:cubicBezTo>
                  <a:lnTo>
                    <a:pt x="678" y="1204"/>
                  </a:lnTo>
                  <a:cubicBezTo>
                    <a:pt x="1427" y="1371"/>
                    <a:pt x="2430" y="1451"/>
                    <a:pt x="3669" y="1451"/>
                  </a:cubicBezTo>
                  <a:cubicBezTo>
                    <a:pt x="3792" y="1451"/>
                    <a:pt x="3918" y="1450"/>
                    <a:pt x="4046" y="1448"/>
                  </a:cubicBezTo>
                  <a:cubicBezTo>
                    <a:pt x="6602" y="1413"/>
                    <a:pt x="8306" y="1198"/>
                    <a:pt x="9448" y="759"/>
                  </a:cubicBezTo>
                  <a:close/>
                  <a:moveTo>
                    <a:pt x="9805" y="1"/>
                  </a:moveTo>
                  <a:cubicBezTo>
                    <a:pt x="9762" y="1"/>
                    <a:pt x="9716" y="11"/>
                    <a:pt x="9673" y="34"/>
                  </a:cubicBezTo>
                  <a:cubicBezTo>
                    <a:pt x="8647" y="571"/>
                    <a:pt x="6855" y="838"/>
                    <a:pt x="4038" y="879"/>
                  </a:cubicBezTo>
                  <a:cubicBezTo>
                    <a:pt x="3917" y="880"/>
                    <a:pt x="3798" y="881"/>
                    <a:pt x="3681" y="881"/>
                  </a:cubicBezTo>
                  <a:cubicBezTo>
                    <a:pt x="2212" y="881"/>
                    <a:pt x="1106" y="767"/>
                    <a:pt x="381" y="534"/>
                  </a:cubicBezTo>
                  <a:cubicBezTo>
                    <a:pt x="352" y="525"/>
                    <a:pt x="323" y="520"/>
                    <a:pt x="294" y="520"/>
                  </a:cubicBezTo>
                  <a:cubicBezTo>
                    <a:pt x="230" y="520"/>
                    <a:pt x="167" y="542"/>
                    <a:pt x="116" y="583"/>
                  </a:cubicBezTo>
                  <a:cubicBezTo>
                    <a:pt x="41" y="644"/>
                    <a:pt x="1" y="737"/>
                    <a:pt x="9" y="833"/>
                  </a:cubicBezTo>
                  <a:cubicBezTo>
                    <a:pt x="58" y="1355"/>
                    <a:pt x="258" y="1755"/>
                    <a:pt x="620" y="2054"/>
                  </a:cubicBezTo>
                  <a:cubicBezTo>
                    <a:pt x="1416" y="2714"/>
                    <a:pt x="2951" y="2976"/>
                    <a:pt x="4571" y="2976"/>
                  </a:cubicBezTo>
                  <a:cubicBezTo>
                    <a:pt x="6035" y="2976"/>
                    <a:pt x="7567" y="2761"/>
                    <a:pt x="8681" y="2434"/>
                  </a:cubicBezTo>
                  <a:cubicBezTo>
                    <a:pt x="9520" y="2189"/>
                    <a:pt x="9994" y="1473"/>
                    <a:pt x="10090" y="310"/>
                  </a:cubicBezTo>
                  <a:cubicBezTo>
                    <a:pt x="10105" y="135"/>
                    <a:pt x="9963" y="1"/>
                    <a:pt x="98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44"/>
            <p:cNvSpPr/>
            <p:nvPr/>
          </p:nvSpPr>
          <p:spPr>
            <a:xfrm>
              <a:off x="2580050" y="5015300"/>
              <a:ext cx="223700" cy="149975"/>
            </a:xfrm>
            <a:custGeom>
              <a:avLst/>
              <a:gdLst/>
              <a:ahLst/>
              <a:cxnLst/>
              <a:rect l="l" t="t" r="r" b="b"/>
              <a:pathLst>
                <a:path w="8948" h="5999" extrusionOk="0">
                  <a:moveTo>
                    <a:pt x="8285" y="0"/>
                  </a:moveTo>
                  <a:cubicBezTo>
                    <a:pt x="8261" y="0"/>
                    <a:pt x="8237" y="2"/>
                    <a:pt x="8212" y="4"/>
                  </a:cubicBezTo>
                  <a:lnTo>
                    <a:pt x="620" y="835"/>
                  </a:lnTo>
                  <a:cubicBezTo>
                    <a:pt x="262" y="875"/>
                    <a:pt x="1" y="1196"/>
                    <a:pt x="35" y="1556"/>
                  </a:cubicBezTo>
                  <a:lnTo>
                    <a:pt x="412" y="5403"/>
                  </a:lnTo>
                  <a:cubicBezTo>
                    <a:pt x="444" y="5743"/>
                    <a:pt x="729" y="5998"/>
                    <a:pt x="1066" y="5998"/>
                  </a:cubicBezTo>
                  <a:cubicBezTo>
                    <a:pt x="1081" y="5998"/>
                    <a:pt x="1096" y="5998"/>
                    <a:pt x="1111" y="5997"/>
                  </a:cubicBezTo>
                  <a:lnTo>
                    <a:pt x="8278" y="5531"/>
                  </a:lnTo>
                  <a:cubicBezTo>
                    <a:pt x="8623" y="5509"/>
                    <a:pt x="8891" y="5225"/>
                    <a:pt x="8896" y="4880"/>
                  </a:cubicBezTo>
                  <a:lnTo>
                    <a:pt x="8943" y="668"/>
                  </a:lnTo>
                  <a:cubicBezTo>
                    <a:pt x="8948" y="297"/>
                    <a:pt x="8647" y="0"/>
                    <a:pt x="82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44"/>
            <p:cNvSpPr/>
            <p:nvPr/>
          </p:nvSpPr>
          <p:spPr>
            <a:xfrm>
              <a:off x="2572625" y="5008125"/>
              <a:ext cx="238350" cy="164275"/>
            </a:xfrm>
            <a:custGeom>
              <a:avLst/>
              <a:gdLst/>
              <a:ahLst/>
              <a:cxnLst/>
              <a:rect l="l" t="t" r="r" b="b"/>
              <a:pathLst>
                <a:path w="9534" h="6571" extrusionOk="0">
                  <a:moveTo>
                    <a:pt x="8582" y="572"/>
                  </a:moveTo>
                  <a:lnTo>
                    <a:pt x="8583" y="573"/>
                  </a:lnTo>
                  <a:cubicBezTo>
                    <a:pt x="8790" y="573"/>
                    <a:pt x="8958" y="743"/>
                    <a:pt x="8956" y="951"/>
                  </a:cubicBezTo>
                  <a:lnTo>
                    <a:pt x="8907" y="5164"/>
                  </a:lnTo>
                  <a:cubicBezTo>
                    <a:pt x="8903" y="5360"/>
                    <a:pt x="8752" y="5521"/>
                    <a:pt x="8557" y="5534"/>
                  </a:cubicBezTo>
                  <a:lnTo>
                    <a:pt x="1389" y="5999"/>
                  </a:lnTo>
                  <a:cubicBezTo>
                    <a:pt x="1380" y="6000"/>
                    <a:pt x="1370" y="6000"/>
                    <a:pt x="1361" y="6000"/>
                  </a:cubicBezTo>
                  <a:cubicBezTo>
                    <a:pt x="1171" y="6000"/>
                    <a:pt x="1009" y="5855"/>
                    <a:pt x="992" y="5662"/>
                  </a:cubicBezTo>
                  <a:lnTo>
                    <a:pt x="617" y="1815"/>
                  </a:lnTo>
                  <a:cubicBezTo>
                    <a:pt x="598" y="1611"/>
                    <a:pt x="746" y="1430"/>
                    <a:pt x="949" y="1407"/>
                  </a:cubicBezTo>
                  <a:lnTo>
                    <a:pt x="8540" y="574"/>
                  </a:lnTo>
                  <a:cubicBezTo>
                    <a:pt x="8553" y="573"/>
                    <a:pt x="8567" y="572"/>
                    <a:pt x="8582" y="572"/>
                  </a:cubicBezTo>
                  <a:close/>
                  <a:moveTo>
                    <a:pt x="8583" y="1"/>
                  </a:moveTo>
                  <a:cubicBezTo>
                    <a:pt x="8549" y="1"/>
                    <a:pt x="8514" y="3"/>
                    <a:pt x="8478" y="7"/>
                  </a:cubicBezTo>
                  <a:lnTo>
                    <a:pt x="887" y="838"/>
                  </a:lnTo>
                  <a:cubicBezTo>
                    <a:pt x="374" y="896"/>
                    <a:pt x="1" y="1355"/>
                    <a:pt x="50" y="1870"/>
                  </a:cubicBezTo>
                  <a:lnTo>
                    <a:pt x="425" y="5717"/>
                  </a:lnTo>
                  <a:cubicBezTo>
                    <a:pt x="469" y="6201"/>
                    <a:pt x="876" y="6571"/>
                    <a:pt x="1362" y="6571"/>
                  </a:cubicBezTo>
                  <a:cubicBezTo>
                    <a:pt x="1384" y="6571"/>
                    <a:pt x="1404" y="6571"/>
                    <a:pt x="1426" y="6570"/>
                  </a:cubicBezTo>
                  <a:lnTo>
                    <a:pt x="8594" y="6103"/>
                  </a:lnTo>
                  <a:cubicBezTo>
                    <a:pt x="9086" y="6070"/>
                    <a:pt x="9471" y="5664"/>
                    <a:pt x="9479" y="5171"/>
                  </a:cubicBezTo>
                  <a:lnTo>
                    <a:pt x="9526" y="958"/>
                  </a:lnTo>
                  <a:cubicBezTo>
                    <a:pt x="9533" y="426"/>
                    <a:pt x="9102" y="1"/>
                    <a:pt x="85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44"/>
            <p:cNvSpPr/>
            <p:nvPr/>
          </p:nvSpPr>
          <p:spPr>
            <a:xfrm>
              <a:off x="2884175" y="4954900"/>
              <a:ext cx="277600" cy="192850"/>
            </a:xfrm>
            <a:custGeom>
              <a:avLst/>
              <a:gdLst/>
              <a:ahLst/>
              <a:cxnLst/>
              <a:rect l="l" t="t" r="r" b="b"/>
              <a:pathLst>
                <a:path w="11104" h="7714" extrusionOk="0">
                  <a:moveTo>
                    <a:pt x="10095" y="1"/>
                  </a:moveTo>
                  <a:cubicBezTo>
                    <a:pt x="10009" y="1"/>
                    <a:pt x="9922" y="15"/>
                    <a:pt x="9835" y="45"/>
                  </a:cubicBezTo>
                  <a:lnTo>
                    <a:pt x="602" y="3237"/>
                  </a:lnTo>
                  <a:cubicBezTo>
                    <a:pt x="206" y="3374"/>
                    <a:pt x="1" y="3793"/>
                    <a:pt x="140" y="4183"/>
                  </a:cubicBezTo>
                  <a:lnTo>
                    <a:pt x="1210" y="7194"/>
                  </a:lnTo>
                  <a:cubicBezTo>
                    <a:pt x="1323" y="7511"/>
                    <a:pt x="1630" y="7714"/>
                    <a:pt x="1958" y="7714"/>
                  </a:cubicBezTo>
                  <a:cubicBezTo>
                    <a:pt x="2033" y="7714"/>
                    <a:pt x="2108" y="7703"/>
                    <a:pt x="2183" y="7681"/>
                  </a:cubicBezTo>
                  <a:lnTo>
                    <a:pt x="10546" y="5222"/>
                  </a:lnTo>
                  <a:cubicBezTo>
                    <a:pt x="10882" y="5123"/>
                    <a:pt x="11104" y="4816"/>
                    <a:pt x="11085" y="4474"/>
                  </a:cubicBezTo>
                  <a:lnTo>
                    <a:pt x="10885" y="730"/>
                  </a:lnTo>
                  <a:cubicBezTo>
                    <a:pt x="10863" y="310"/>
                    <a:pt x="10498" y="1"/>
                    <a:pt x="100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44"/>
            <p:cNvSpPr/>
            <p:nvPr/>
          </p:nvSpPr>
          <p:spPr>
            <a:xfrm>
              <a:off x="2878600" y="4947775"/>
              <a:ext cx="290500" cy="207150"/>
            </a:xfrm>
            <a:custGeom>
              <a:avLst/>
              <a:gdLst/>
              <a:ahLst/>
              <a:cxnLst/>
              <a:rect l="l" t="t" r="r" b="b"/>
              <a:pathLst>
                <a:path w="11620" h="8286" extrusionOk="0">
                  <a:moveTo>
                    <a:pt x="10320" y="571"/>
                  </a:moveTo>
                  <a:cubicBezTo>
                    <a:pt x="10422" y="572"/>
                    <a:pt x="10522" y="603"/>
                    <a:pt x="10607" y="660"/>
                  </a:cubicBezTo>
                  <a:cubicBezTo>
                    <a:pt x="10733" y="743"/>
                    <a:pt x="10814" y="880"/>
                    <a:pt x="10822" y="1030"/>
                  </a:cubicBezTo>
                  <a:lnTo>
                    <a:pt x="11023" y="4775"/>
                  </a:lnTo>
                  <a:cubicBezTo>
                    <a:pt x="11034" y="4984"/>
                    <a:pt x="10896" y="5172"/>
                    <a:pt x="10689" y="5234"/>
                  </a:cubicBezTo>
                  <a:lnTo>
                    <a:pt x="2325" y="7693"/>
                  </a:lnTo>
                  <a:cubicBezTo>
                    <a:pt x="2277" y="7707"/>
                    <a:pt x="2229" y="7714"/>
                    <a:pt x="2181" y="7714"/>
                  </a:cubicBezTo>
                  <a:cubicBezTo>
                    <a:pt x="1971" y="7714"/>
                    <a:pt x="1773" y="7584"/>
                    <a:pt x="1701" y="7383"/>
                  </a:cubicBezTo>
                  <a:lnTo>
                    <a:pt x="631" y="4372"/>
                  </a:lnTo>
                  <a:cubicBezTo>
                    <a:pt x="591" y="4260"/>
                    <a:pt x="597" y="4136"/>
                    <a:pt x="649" y="4028"/>
                  </a:cubicBezTo>
                  <a:cubicBezTo>
                    <a:pt x="703" y="3916"/>
                    <a:pt x="801" y="3832"/>
                    <a:pt x="918" y="3793"/>
                  </a:cubicBezTo>
                  <a:lnTo>
                    <a:pt x="10151" y="601"/>
                  </a:lnTo>
                  <a:cubicBezTo>
                    <a:pt x="10206" y="581"/>
                    <a:pt x="10262" y="571"/>
                    <a:pt x="10320" y="571"/>
                  </a:cubicBezTo>
                  <a:close/>
                  <a:moveTo>
                    <a:pt x="10320" y="1"/>
                  </a:moveTo>
                  <a:cubicBezTo>
                    <a:pt x="10200" y="1"/>
                    <a:pt x="10080" y="20"/>
                    <a:pt x="9964" y="60"/>
                  </a:cubicBezTo>
                  <a:lnTo>
                    <a:pt x="732" y="3252"/>
                  </a:lnTo>
                  <a:cubicBezTo>
                    <a:pt x="469" y="3341"/>
                    <a:pt x="254" y="3532"/>
                    <a:pt x="135" y="3782"/>
                  </a:cubicBezTo>
                  <a:cubicBezTo>
                    <a:pt x="16" y="4025"/>
                    <a:pt x="1" y="4308"/>
                    <a:pt x="93" y="4563"/>
                  </a:cubicBezTo>
                  <a:lnTo>
                    <a:pt x="1163" y="7575"/>
                  </a:lnTo>
                  <a:cubicBezTo>
                    <a:pt x="1318" y="8011"/>
                    <a:pt x="1732" y="8286"/>
                    <a:pt x="2177" y="8286"/>
                  </a:cubicBezTo>
                  <a:cubicBezTo>
                    <a:pt x="2282" y="8286"/>
                    <a:pt x="2386" y="8270"/>
                    <a:pt x="2486" y="8241"/>
                  </a:cubicBezTo>
                  <a:lnTo>
                    <a:pt x="10849" y="5781"/>
                  </a:lnTo>
                  <a:cubicBezTo>
                    <a:pt x="11313" y="5645"/>
                    <a:pt x="11619" y="5219"/>
                    <a:pt x="11593" y="4745"/>
                  </a:cubicBezTo>
                  <a:lnTo>
                    <a:pt x="11393" y="1000"/>
                  </a:lnTo>
                  <a:cubicBezTo>
                    <a:pt x="11375" y="671"/>
                    <a:pt x="11205" y="375"/>
                    <a:pt x="10927" y="187"/>
                  </a:cubicBezTo>
                  <a:cubicBezTo>
                    <a:pt x="10745" y="64"/>
                    <a:pt x="10534" y="1"/>
                    <a:pt x="10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44"/>
            <p:cNvSpPr/>
            <p:nvPr/>
          </p:nvSpPr>
          <p:spPr>
            <a:xfrm>
              <a:off x="3754725" y="412400"/>
              <a:ext cx="283825" cy="91575"/>
            </a:xfrm>
            <a:custGeom>
              <a:avLst/>
              <a:gdLst/>
              <a:ahLst/>
              <a:cxnLst/>
              <a:rect l="l" t="t" r="r" b="b"/>
              <a:pathLst>
                <a:path w="11353" h="3663" extrusionOk="0">
                  <a:moveTo>
                    <a:pt x="1" y="1"/>
                  </a:moveTo>
                  <a:lnTo>
                    <a:pt x="5494" y="3662"/>
                  </a:lnTo>
                  <a:lnTo>
                    <a:pt x="1135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44"/>
            <p:cNvSpPr/>
            <p:nvPr/>
          </p:nvSpPr>
          <p:spPr>
            <a:xfrm>
              <a:off x="3736475" y="421350"/>
              <a:ext cx="310900" cy="195075"/>
            </a:xfrm>
            <a:custGeom>
              <a:avLst/>
              <a:gdLst/>
              <a:ahLst/>
              <a:cxnLst/>
              <a:rect l="l" t="t" r="r" b="b"/>
              <a:pathLst>
                <a:path w="12436" h="7803" extrusionOk="0">
                  <a:moveTo>
                    <a:pt x="0" y="1"/>
                  </a:moveTo>
                  <a:lnTo>
                    <a:pt x="0" y="7803"/>
                  </a:lnTo>
                  <a:lnTo>
                    <a:pt x="12435" y="7803"/>
                  </a:lnTo>
                  <a:lnTo>
                    <a:pt x="12435" y="252"/>
                  </a:lnTo>
                  <a:lnTo>
                    <a:pt x="6212" y="4140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44"/>
            <p:cNvSpPr/>
            <p:nvPr/>
          </p:nvSpPr>
          <p:spPr>
            <a:xfrm>
              <a:off x="4494975" y="587100"/>
              <a:ext cx="244700" cy="297225"/>
            </a:xfrm>
            <a:custGeom>
              <a:avLst/>
              <a:gdLst/>
              <a:ahLst/>
              <a:cxnLst/>
              <a:rect l="l" t="t" r="r" b="b"/>
              <a:pathLst>
                <a:path w="9788" h="11889" extrusionOk="0">
                  <a:moveTo>
                    <a:pt x="9788" y="1"/>
                  </a:moveTo>
                  <a:lnTo>
                    <a:pt x="3024" y="964"/>
                  </a:lnTo>
                  <a:lnTo>
                    <a:pt x="3024" y="9182"/>
                  </a:lnTo>
                  <a:cubicBezTo>
                    <a:pt x="2712" y="9013"/>
                    <a:pt x="2334" y="8913"/>
                    <a:pt x="1924" y="8913"/>
                  </a:cubicBezTo>
                  <a:cubicBezTo>
                    <a:pt x="861" y="8913"/>
                    <a:pt x="0" y="9580"/>
                    <a:pt x="0" y="10401"/>
                  </a:cubicBezTo>
                  <a:cubicBezTo>
                    <a:pt x="0" y="11222"/>
                    <a:pt x="861" y="11889"/>
                    <a:pt x="1924" y="11889"/>
                  </a:cubicBezTo>
                  <a:cubicBezTo>
                    <a:pt x="3719" y="11889"/>
                    <a:pt x="3850" y="10664"/>
                    <a:pt x="3850" y="10664"/>
                  </a:cubicBezTo>
                  <a:lnTo>
                    <a:pt x="3850" y="3424"/>
                  </a:lnTo>
                  <a:lnTo>
                    <a:pt x="8962" y="2697"/>
                  </a:lnTo>
                  <a:lnTo>
                    <a:pt x="8962" y="8219"/>
                  </a:lnTo>
                  <a:cubicBezTo>
                    <a:pt x="8650" y="8050"/>
                    <a:pt x="8272" y="7950"/>
                    <a:pt x="7864" y="7950"/>
                  </a:cubicBezTo>
                  <a:cubicBezTo>
                    <a:pt x="6800" y="7950"/>
                    <a:pt x="5938" y="8617"/>
                    <a:pt x="5938" y="9438"/>
                  </a:cubicBezTo>
                  <a:cubicBezTo>
                    <a:pt x="5938" y="10259"/>
                    <a:pt x="6800" y="10926"/>
                    <a:pt x="7864" y="10926"/>
                  </a:cubicBezTo>
                  <a:cubicBezTo>
                    <a:pt x="8810" y="10926"/>
                    <a:pt x="9593" y="10396"/>
                    <a:pt x="9754" y="9700"/>
                  </a:cubicBezTo>
                  <a:lnTo>
                    <a:pt x="9788" y="2580"/>
                  </a:lnTo>
                  <a:lnTo>
                    <a:pt x="978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44"/>
            <p:cNvSpPr/>
            <p:nvPr/>
          </p:nvSpPr>
          <p:spPr>
            <a:xfrm>
              <a:off x="3789725" y="672825"/>
              <a:ext cx="120550" cy="116025"/>
            </a:xfrm>
            <a:custGeom>
              <a:avLst/>
              <a:gdLst/>
              <a:ahLst/>
              <a:cxnLst/>
              <a:rect l="l" t="t" r="r" b="b"/>
              <a:pathLst>
                <a:path w="4822" h="4641" extrusionOk="0">
                  <a:moveTo>
                    <a:pt x="2320" y="1"/>
                  </a:moveTo>
                  <a:cubicBezTo>
                    <a:pt x="2021" y="1"/>
                    <a:pt x="1719" y="59"/>
                    <a:pt x="1432" y="178"/>
                  </a:cubicBezTo>
                  <a:cubicBezTo>
                    <a:pt x="565" y="537"/>
                    <a:pt x="0" y="1383"/>
                    <a:pt x="0" y="2321"/>
                  </a:cubicBezTo>
                  <a:cubicBezTo>
                    <a:pt x="0" y="3601"/>
                    <a:pt x="1038" y="4641"/>
                    <a:pt x="2320" y="4641"/>
                  </a:cubicBezTo>
                  <a:cubicBezTo>
                    <a:pt x="3258" y="4640"/>
                    <a:pt x="4104" y="4075"/>
                    <a:pt x="4463" y="3208"/>
                  </a:cubicBezTo>
                  <a:cubicBezTo>
                    <a:pt x="4822" y="2341"/>
                    <a:pt x="4624" y="1345"/>
                    <a:pt x="3959" y="680"/>
                  </a:cubicBezTo>
                  <a:cubicBezTo>
                    <a:pt x="3516" y="237"/>
                    <a:pt x="2923" y="1"/>
                    <a:pt x="232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44"/>
            <p:cNvSpPr/>
            <p:nvPr/>
          </p:nvSpPr>
          <p:spPr>
            <a:xfrm>
              <a:off x="3739350" y="801050"/>
              <a:ext cx="216725" cy="112975"/>
            </a:xfrm>
            <a:custGeom>
              <a:avLst/>
              <a:gdLst/>
              <a:ahLst/>
              <a:cxnLst/>
              <a:rect l="l" t="t" r="r" b="b"/>
              <a:pathLst>
                <a:path w="8669" h="4519" extrusionOk="0">
                  <a:moveTo>
                    <a:pt x="2930" y="1"/>
                  </a:moveTo>
                  <a:cubicBezTo>
                    <a:pt x="1313" y="1"/>
                    <a:pt x="1" y="1312"/>
                    <a:pt x="1" y="2931"/>
                  </a:cubicBezTo>
                  <a:lnTo>
                    <a:pt x="1" y="4518"/>
                  </a:lnTo>
                  <a:lnTo>
                    <a:pt x="8668" y="4518"/>
                  </a:lnTo>
                  <a:lnTo>
                    <a:pt x="8668" y="2930"/>
                  </a:lnTo>
                  <a:cubicBezTo>
                    <a:pt x="8668" y="1312"/>
                    <a:pt x="7357" y="1"/>
                    <a:pt x="573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44"/>
            <p:cNvSpPr/>
            <p:nvPr/>
          </p:nvSpPr>
          <p:spPr>
            <a:xfrm>
              <a:off x="4584750" y="965200"/>
              <a:ext cx="388850" cy="321450"/>
            </a:xfrm>
            <a:custGeom>
              <a:avLst/>
              <a:gdLst/>
              <a:ahLst/>
              <a:cxnLst/>
              <a:rect l="l" t="t" r="r" b="b"/>
              <a:pathLst>
                <a:path w="15554" h="12858" extrusionOk="0">
                  <a:moveTo>
                    <a:pt x="11406" y="3629"/>
                  </a:moveTo>
                  <a:lnTo>
                    <a:pt x="11406" y="4252"/>
                  </a:lnTo>
                  <a:lnTo>
                    <a:pt x="3733" y="4252"/>
                  </a:lnTo>
                  <a:lnTo>
                    <a:pt x="3733" y="3629"/>
                  </a:lnTo>
                  <a:close/>
                  <a:moveTo>
                    <a:pt x="11406" y="5288"/>
                  </a:moveTo>
                  <a:lnTo>
                    <a:pt x="11406" y="5911"/>
                  </a:lnTo>
                  <a:lnTo>
                    <a:pt x="3733" y="5911"/>
                  </a:lnTo>
                  <a:lnTo>
                    <a:pt x="3733" y="5288"/>
                  </a:lnTo>
                  <a:close/>
                  <a:moveTo>
                    <a:pt x="11406" y="7012"/>
                  </a:moveTo>
                  <a:lnTo>
                    <a:pt x="11406" y="7634"/>
                  </a:lnTo>
                  <a:lnTo>
                    <a:pt x="3733" y="7634"/>
                  </a:lnTo>
                  <a:lnTo>
                    <a:pt x="3733" y="7012"/>
                  </a:lnTo>
                  <a:close/>
                  <a:moveTo>
                    <a:pt x="7777" y="0"/>
                  </a:moveTo>
                  <a:cubicBezTo>
                    <a:pt x="3482" y="0"/>
                    <a:pt x="0" y="2414"/>
                    <a:pt x="0" y="5392"/>
                  </a:cubicBezTo>
                  <a:cubicBezTo>
                    <a:pt x="0" y="8183"/>
                    <a:pt x="3058" y="10479"/>
                    <a:pt x="6977" y="10756"/>
                  </a:cubicBezTo>
                  <a:lnTo>
                    <a:pt x="6844" y="10785"/>
                  </a:lnTo>
                  <a:lnTo>
                    <a:pt x="10991" y="12858"/>
                  </a:lnTo>
                  <a:lnTo>
                    <a:pt x="10813" y="10357"/>
                  </a:lnTo>
                  <a:cubicBezTo>
                    <a:pt x="13599" y="9538"/>
                    <a:pt x="15554" y="7623"/>
                    <a:pt x="15554" y="5392"/>
                  </a:cubicBezTo>
                  <a:cubicBezTo>
                    <a:pt x="15554" y="2414"/>
                    <a:pt x="12072" y="0"/>
                    <a:pt x="777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44"/>
            <p:cNvSpPr/>
            <p:nvPr/>
          </p:nvSpPr>
          <p:spPr>
            <a:xfrm>
              <a:off x="4089300" y="960425"/>
              <a:ext cx="226975" cy="299800"/>
            </a:xfrm>
            <a:custGeom>
              <a:avLst/>
              <a:gdLst/>
              <a:ahLst/>
              <a:cxnLst/>
              <a:rect l="l" t="t" r="r" b="b"/>
              <a:pathLst>
                <a:path w="9079" h="11992" extrusionOk="0">
                  <a:moveTo>
                    <a:pt x="4540" y="2228"/>
                  </a:moveTo>
                  <a:cubicBezTo>
                    <a:pt x="4838" y="2228"/>
                    <a:pt x="5138" y="2285"/>
                    <a:pt x="5424" y="2404"/>
                  </a:cubicBezTo>
                  <a:cubicBezTo>
                    <a:pt x="6289" y="2761"/>
                    <a:pt x="6852" y="3605"/>
                    <a:pt x="6852" y="4540"/>
                  </a:cubicBezTo>
                  <a:cubicBezTo>
                    <a:pt x="6852" y="5817"/>
                    <a:pt x="5817" y="6852"/>
                    <a:pt x="4539" y="6852"/>
                  </a:cubicBezTo>
                  <a:cubicBezTo>
                    <a:pt x="3604" y="6852"/>
                    <a:pt x="2761" y="6289"/>
                    <a:pt x="2403" y="5425"/>
                  </a:cubicBezTo>
                  <a:cubicBezTo>
                    <a:pt x="2045" y="4560"/>
                    <a:pt x="2243" y="3566"/>
                    <a:pt x="2904" y="2905"/>
                  </a:cubicBezTo>
                  <a:cubicBezTo>
                    <a:pt x="3347" y="2463"/>
                    <a:pt x="3938" y="2228"/>
                    <a:pt x="4540" y="2228"/>
                  </a:cubicBezTo>
                  <a:close/>
                  <a:moveTo>
                    <a:pt x="4539" y="1"/>
                  </a:moveTo>
                  <a:cubicBezTo>
                    <a:pt x="2032" y="1"/>
                    <a:pt x="1" y="2033"/>
                    <a:pt x="1" y="4540"/>
                  </a:cubicBezTo>
                  <a:cubicBezTo>
                    <a:pt x="1" y="7046"/>
                    <a:pt x="4539" y="11991"/>
                    <a:pt x="4539" y="11991"/>
                  </a:cubicBezTo>
                  <a:cubicBezTo>
                    <a:pt x="4539" y="11991"/>
                    <a:pt x="9078" y="7047"/>
                    <a:pt x="9078" y="4540"/>
                  </a:cubicBezTo>
                  <a:cubicBezTo>
                    <a:pt x="9078" y="2033"/>
                    <a:pt x="7046" y="1"/>
                    <a:pt x="453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44"/>
            <p:cNvSpPr/>
            <p:nvPr/>
          </p:nvSpPr>
          <p:spPr>
            <a:xfrm>
              <a:off x="4174025" y="513925"/>
              <a:ext cx="224600" cy="311900"/>
            </a:xfrm>
            <a:custGeom>
              <a:avLst/>
              <a:gdLst/>
              <a:ahLst/>
              <a:cxnLst/>
              <a:rect l="l" t="t" r="r" b="b"/>
              <a:pathLst>
                <a:path w="8984" h="12476" extrusionOk="0">
                  <a:moveTo>
                    <a:pt x="6947" y="4061"/>
                  </a:moveTo>
                  <a:cubicBezTo>
                    <a:pt x="7101" y="4061"/>
                    <a:pt x="7226" y="4187"/>
                    <a:pt x="7226" y="4341"/>
                  </a:cubicBezTo>
                  <a:cubicBezTo>
                    <a:pt x="7226" y="4496"/>
                    <a:pt x="7101" y="4622"/>
                    <a:pt x="6947" y="4622"/>
                  </a:cubicBezTo>
                  <a:lnTo>
                    <a:pt x="1927" y="4622"/>
                  </a:lnTo>
                  <a:cubicBezTo>
                    <a:pt x="1772" y="4622"/>
                    <a:pt x="1646" y="4496"/>
                    <a:pt x="1646" y="4341"/>
                  </a:cubicBezTo>
                  <a:cubicBezTo>
                    <a:pt x="1646" y="4187"/>
                    <a:pt x="1772" y="4061"/>
                    <a:pt x="1927" y="4061"/>
                  </a:cubicBezTo>
                  <a:close/>
                  <a:moveTo>
                    <a:pt x="6947" y="5768"/>
                  </a:moveTo>
                  <a:cubicBezTo>
                    <a:pt x="7099" y="5771"/>
                    <a:pt x="7221" y="5896"/>
                    <a:pt x="7221" y="6048"/>
                  </a:cubicBezTo>
                  <a:cubicBezTo>
                    <a:pt x="7221" y="6200"/>
                    <a:pt x="7099" y="6325"/>
                    <a:pt x="6947" y="6329"/>
                  </a:cubicBezTo>
                  <a:lnTo>
                    <a:pt x="1927" y="6329"/>
                  </a:lnTo>
                  <a:cubicBezTo>
                    <a:pt x="1774" y="6325"/>
                    <a:pt x="1653" y="6200"/>
                    <a:pt x="1653" y="6048"/>
                  </a:cubicBezTo>
                  <a:cubicBezTo>
                    <a:pt x="1653" y="5896"/>
                    <a:pt x="1774" y="5771"/>
                    <a:pt x="1927" y="5768"/>
                  </a:cubicBezTo>
                  <a:close/>
                  <a:moveTo>
                    <a:pt x="6947" y="7474"/>
                  </a:moveTo>
                  <a:cubicBezTo>
                    <a:pt x="7101" y="7474"/>
                    <a:pt x="7226" y="7599"/>
                    <a:pt x="7226" y="7755"/>
                  </a:cubicBezTo>
                  <a:cubicBezTo>
                    <a:pt x="7226" y="7909"/>
                    <a:pt x="7101" y="8034"/>
                    <a:pt x="6947" y="8034"/>
                  </a:cubicBezTo>
                  <a:lnTo>
                    <a:pt x="1927" y="8034"/>
                  </a:lnTo>
                  <a:cubicBezTo>
                    <a:pt x="1772" y="8034"/>
                    <a:pt x="1646" y="7909"/>
                    <a:pt x="1646" y="7755"/>
                  </a:cubicBezTo>
                  <a:cubicBezTo>
                    <a:pt x="1646" y="7599"/>
                    <a:pt x="1772" y="7474"/>
                    <a:pt x="1927" y="7474"/>
                  </a:cubicBezTo>
                  <a:close/>
                  <a:moveTo>
                    <a:pt x="6947" y="9181"/>
                  </a:moveTo>
                  <a:cubicBezTo>
                    <a:pt x="7101" y="9181"/>
                    <a:pt x="7226" y="9306"/>
                    <a:pt x="7226" y="9462"/>
                  </a:cubicBezTo>
                  <a:cubicBezTo>
                    <a:pt x="7226" y="9616"/>
                    <a:pt x="7101" y="9742"/>
                    <a:pt x="6947" y="9742"/>
                  </a:cubicBezTo>
                  <a:lnTo>
                    <a:pt x="1927" y="9742"/>
                  </a:lnTo>
                  <a:cubicBezTo>
                    <a:pt x="1772" y="9741"/>
                    <a:pt x="1646" y="9616"/>
                    <a:pt x="1646" y="9462"/>
                  </a:cubicBezTo>
                  <a:cubicBezTo>
                    <a:pt x="1646" y="9306"/>
                    <a:pt x="1772" y="9181"/>
                    <a:pt x="1927" y="9181"/>
                  </a:cubicBezTo>
                  <a:close/>
                  <a:moveTo>
                    <a:pt x="0" y="0"/>
                  </a:moveTo>
                  <a:lnTo>
                    <a:pt x="0" y="12475"/>
                  </a:lnTo>
                  <a:lnTo>
                    <a:pt x="8983" y="12475"/>
                  </a:lnTo>
                  <a:lnTo>
                    <a:pt x="8983" y="2594"/>
                  </a:lnTo>
                  <a:lnTo>
                    <a:pt x="5982" y="2594"/>
                  </a:lnTo>
                  <a:lnTo>
                    <a:pt x="598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4"/>
            <p:cNvSpPr/>
            <p:nvPr/>
          </p:nvSpPr>
          <p:spPr>
            <a:xfrm>
              <a:off x="3909925" y="2333750"/>
              <a:ext cx="14325" cy="21425"/>
            </a:xfrm>
            <a:custGeom>
              <a:avLst/>
              <a:gdLst/>
              <a:ahLst/>
              <a:cxnLst/>
              <a:rect l="l" t="t" r="r" b="b"/>
              <a:pathLst>
                <a:path w="573" h="857" extrusionOk="0">
                  <a:moveTo>
                    <a:pt x="0" y="0"/>
                  </a:moveTo>
                  <a:lnTo>
                    <a:pt x="0" y="857"/>
                  </a:lnTo>
                  <a:lnTo>
                    <a:pt x="572" y="857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44"/>
            <p:cNvSpPr/>
            <p:nvPr/>
          </p:nvSpPr>
          <p:spPr>
            <a:xfrm>
              <a:off x="3909925" y="1502050"/>
              <a:ext cx="14300" cy="790125"/>
            </a:xfrm>
            <a:custGeom>
              <a:avLst/>
              <a:gdLst/>
              <a:ahLst/>
              <a:cxnLst/>
              <a:rect l="l" t="t" r="r" b="b"/>
              <a:pathLst>
                <a:path w="572" h="31605" extrusionOk="0">
                  <a:moveTo>
                    <a:pt x="0" y="1"/>
                  </a:moveTo>
                  <a:lnTo>
                    <a:pt x="0" y="1665"/>
                  </a:lnTo>
                  <a:lnTo>
                    <a:pt x="571" y="1665"/>
                  </a:lnTo>
                  <a:lnTo>
                    <a:pt x="571" y="1"/>
                  </a:lnTo>
                  <a:close/>
                  <a:moveTo>
                    <a:pt x="0" y="3328"/>
                  </a:moveTo>
                  <a:lnTo>
                    <a:pt x="0" y="4991"/>
                  </a:lnTo>
                  <a:lnTo>
                    <a:pt x="571" y="4991"/>
                  </a:lnTo>
                  <a:lnTo>
                    <a:pt x="571" y="3328"/>
                  </a:lnTo>
                  <a:close/>
                  <a:moveTo>
                    <a:pt x="0" y="6654"/>
                  </a:moveTo>
                  <a:lnTo>
                    <a:pt x="0" y="8317"/>
                  </a:lnTo>
                  <a:lnTo>
                    <a:pt x="571" y="8317"/>
                  </a:lnTo>
                  <a:lnTo>
                    <a:pt x="571" y="6654"/>
                  </a:lnTo>
                  <a:close/>
                  <a:moveTo>
                    <a:pt x="0" y="9981"/>
                  </a:moveTo>
                  <a:lnTo>
                    <a:pt x="0" y="11645"/>
                  </a:lnTo>
                  <a:lnTo>
                    <a:pt x="571" y="11645"/>
                  </a:lnTo>
                  <a:lnTo>
                    <a:pt x="571" y="9981"/>
                  </a:lnTo>
                  <a:close/>
                  <a:moveTo>
                    <a:pt x="0" y="13308"/>
                  </a:moveTo>
                  <a:lnTo>
                    <a:pt x="0" y="14972"/>
                  </a:lnTo>
                  <a:lnTo>
                    <a:pt x="571" y="14972"/>
                  </a:lnTo>
                  <a:lnTo>
                    <a:pt x="571" y="13308"/>
                  </a:lnTo>
                  <a:close/>
                  <a:moveTo>
                    <a:pt x="0" y="16635"/>
                  </a:moveTo>
                  <a:lnTo>
                    <a:pt x="0" y="18298"/>
                  </a:lnTo>
                  <a:lnTo>
                    <a:pt x="571" y="18298"/>
                  </a:lnTo>
                  <a:lnTo>
                    <a:pt x="571" y="16635"/>
                  </a:lnTo>
                  <a:close/>
                  <a:moveTo>
                    <a:pt x="0" y="19962"/>
                  </a:moveTo>
                  <a:lnTo>
                    <a:pt x="0" y="21625"/>
                  </a:lnTo>
                  <a:lnTo>
                    <a:pt x="571" y="21625"/>
                  </a:lnTo>
                  <a:lnTo>
                    <a:pt x="571" y="19962"/>
                  </a:lnTo>
                  <a:close/>
                  <a:moveTo>
                    <a:pt x="0" y="23288"/>
                  </a:moveTo>
                  <a:lnTo>
                    <a:pt x="0" y="24952"/>
                  </a:lnTo>
                  <a:lnTo>
                    <a:pt x="571" y="24952"/>
                  </a:lnTo>
                  <a:lnTo>
                    <a:pt x="571" y="23288"/>
                  </a:lnTo>
                  <a:close/>
                  <a:moveTo>
                    <a:pt x="0" y="26615"/>
                  </a:moveTo>
                  <a:lnTo>
                    <a:pt x="0" y="28278"/>
                  </a:lnTo>
                  <a:lnTo>
                    <a:pt x="571" y="28278"/>
                  </a:lnTo>
                  <a:lnTo>
                    <a:pt x="571" y="26615"/>
                  </a:lnTo>
                  <a:close/>
                  <a:moveTo>
                    <a:pt x="0" y="29942"/>
                  </a:moveTo>
                  <a:lnTo>
                    <a:pt x="0" y="31605"/>
                  </a:lnTo>
                  <a:lnTo>
                    <a:pt x="571" y="31605"/>
                  </a:lnTo>
                  <a:lnTo>
                    <a:pt x="571" y="2994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44"/>
            <p:cNvSpPr/>
            <p:nvPr/>
          </p:nvSpPr>
          <p:spPr>
            <a:xfrm>
              <a:off x="3909925" y="1439075"/>
              <a:ext cx="14325" cy="21425"/>
            </a:xfrm>
            <a:custGeom>
              <a:avLst/>
              <a:gdLst/>
              <a:ahLst/>
              <a:cxnLst/>
              <a:rect l="l" t="t" r="r" b="b"/>
              <a:pathLst>
                <a:path w="573" h="857" extrusionOk="0">
                  <a:moveTo>
                    <a:pt x="0" y="1"/>
                  </a:moveTo>
                  <a:lnTo>
                    <a:pt x="0" y="856"/>
                  </a:lnTo>
                  <a:lnTo>
                    <a:pt x="572" y="856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44"/>
            <p:cNvSpPr/>
            <p:nvPr/>
          </p:nvSpPr>
          <p:spPr>
            <a:xfrm>
              <a:off x="3866075" y="1395725"/>
              <a:ext cx="102000" cy="88350"/>
            </a:xfrm>
            <a:custGeom>
              <a:avLst/>
              <a:gdLst/>
              <a:ahLst/>
              <a:cxnLst/>
              <a:rect l="l" t="t" r="r" b="b"/>
              <a:pathLst>
                <a:path w="4080" h="3534" extrusionOk="0">
                  <a:moveTo>
                    <a:pt x="2040" y="1"/>
                  </a:moveTo>
                  <a:lnTo>
                    <a:pt x="1" y="3534"/>
                  </a:lnTo>
                  <a:lnTo>
                    <a:pt x="4080" y="3534"/>
                  </a:lnTo>
                  <a:lnTo>
                    <a:pt x="20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44"/>
            <p:cNvSpPr/>
            <p:nvPr/>
          </p:nvSpPr>
          <p:spPr>
            <a:xfrm>
              <a:off x="4504075" y="1439075"/>
              <a:ext cx="14300" cy="21425"/>
            </a:xfrm>
            <a:custGeom>
              <a:avLst/>
              <a:gdLst/>
              <a:ahLst/>
              <a:cxnLst/>
              <a:rect l="l" t="t" r="r" b="b"/>
              <a:pathLst>
                <a:path w="572" h="857" extrusionOk="0">
                  <a:moveTo>
                    <a:pt x="0" y="1"/>
                  </a:moveTo>
                  <a:lnTo>
                    <a:pt x="0" y="856"/>
                  </a:lnTo>
                  <a:lnTo>
                    <a:pt x="571" y="856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44"/>
            <p:cNvSpPr/>
            <p:nvPr/>
          </p:nvSpPr>
          <p:spPr>
            <a:xfrm>
              <a:off x="4504075" y="1503275"/>
              <a:ext cx="14300" cy="1070100"/>
            </a:xfrm>
            <a:custGeom>
              <a:avLst/>
              <a:gdLst/>
              <a:ahLst/>
              <a:cxnLst/>
              <a:rect l="l" t="t" r="r" b="b"/>
              <a:pathLst>
                <a:path w="572" h="42804" extrusionOk="0">
                  <a:moveTo>
                    <a:pt x="0" y="0"/>
                  </a:moveTo>
                  <a:lnTo>
                    <a:pt x="0" y="1709"/>
                  </a:lnTo>
                  <a:lnTo>
                    <a:pt x="571" y="1709"/>
                  </a:lnTo>
                  <a:lnTo>
                    <a:pt x="571" y="0"/>
                  </a:lnTo>
                  <a:close/>
                  <a:moveTo>
                    <a:pt x="0" y="3425"/>
                  </a:moveTo>
                  <a:lnTo>
                    <a:pt x="0" y="5134"/>
                  </a:lnTo>
                  <a:lnTo>
                    <a:pt x="571" y="5134"/>
                  </a:lnTo>
                  <a:lnTo>
                    <a:pt x="571" y="3425"/>
                  </a:lnTo>
                  <a:close/>
                  <a:moveTo>
                    <a:pt x="0" y="6849"/>
                  </a:moveTo>
                  <a:lnTo>
                    <a:pt x="0" y="8558"/>
                  </a:lnTo>
                  <a:lnTo>
                    <a:pt x="571" y="8558"/>
                  </a:lnTo>
                  <a:lnTo>
                    <a:pt x="571" y="6849"/>
                  </a:lnTo>
                  <a:close/>
                  <a:moveTo>
                    <a:pt x="0" y="10271"/>
                  </a:moveTo>
                  <a:lnTo>
                    <a:pt x="0" y="11983"/>
                  </a:lnTo>
                  <a:lnTo>
                    <a:pt x="571" y="11983"/>
                  </a:lnTo>
                  <a:lnTo>
                    <a:pt x="571" y="10271"/>
                  </a:lnTo>
                  <a:close/>
                  <a:moveTo>
                    <a:pt x="0" y="13695"/>
                  </a:moveTo>
                  <a:lnTo>
                    <a:pt x="0" y="15407"/>
                  </a:lnTo>
                  <a:lnTo>
                    <a:pt x="571" y="15407"/>
                  </a:lnTo>
                  <a:lnTo>
                    <a:pt x="571" y="13695"/>
                  </a:lnTo>
                  <a:close/>
                  <a:moveTo>
                    <a:pt x="0" y="17120"/>
                  </a:moveTo>
                  <a:lnTo>
                    <a:pt x="0" y="18832"/>
                  </a:lnTo>
                  <a:lnTo>
                    <a:pt x="571" y="18832"/>
                  </a:lnTo>
                  <a:lnTo>
                    <a:pt x="571" y="17120"/>
                  </a:lnTo>
                  <a:close/>
                  <a:moveTo>
                    <a:pt x="0" y="20544"/>
                  </a:moveTo>
                  <a:lnTo>
                    <a:pt x="0" y="22256"/>
                  </a:lnTo>
                  <a:lnTo>
                    <a:pt x="571" y="22256"/>
                  </a:lnTo>
                  <a:lnTo>
                    <a:pt x="571" y="20544"/>
                  </a:lnTo>
                  <a:close/>
                  <a:moveTo>
                    <a:pt x="0" y="23969"/>
                  </a:moveTo>
                  <a:lnTo>
                    <a:pt x="0" y="25681"/>
                  </a:lnTo>
                  <a:lnTo>
                    <a:pt x="571" y="25681"/>
                  </a:lnTo>
                  <a:lnTo>
                    <a:pt x="571" y="23969"/>
                  </a:lnTo>
                  <a:close/>
                  <a:moveTo>
                    <a:pt x="0" y="27393"/>
                  </a:moveTo>
                  <a:lnTo>
                    <a:pt x="0" y="29105"/>
                  </a:lnTo>
                  <a:lnTo>
                    <a:pt x="571" y="29105"/>
                  </a:lnTo>
                  <a:lnTo>
                    <a:pt x="571" y="27393"/>
                  </a:lnTo>
                  <a:close/>
                  <a:moveTo>
                    <a:pt x="0" y="30818"/>
                  </a:moveTo>
                  <a:lnTo>
                    <a:pt x="0" y="32530"/>
                  </a:lnTo>
                  <a:lnTo>
                    <a:pt x="571" y="32530"/>
                  </a:lnTo>
                  <a:lnTo>
                    <a:pt x="571" y="30818"/>
                  </a:lnTo>
                  <a:close/>
                  <a:moveTo>
                    <a:pt x="0" y="34242"/>
                  </a:moveTo>
                  <a:lnTo>
                    <a:pt x="0" y="35954"/>
                  </a:lnTo>
                  <a:lnTo>
                    <a:pt x="571" y="35954"/>
                  </a:lnTo>
                  <a:lnTo>
                    <a:pt x="571" y="34242"/>
                  </a:lnTo>
                  <a:close/>
                  <a:moveTo>
                    <a:pt x="0" y="37667"/>
                  </a:moveTo>
                  <a:lnTo>
                    <a:pt x="0" y="39379"/>
                  </a:lnTo>
                  <a:lnTo>
                    <a:pt x="571" y="39379"/>
                  </a:lnTo>
                  <a:lnTo>
                    <a:pt x="571" y="37667"/>
                  </a:lnTo>
                  <a:close/>
                  <a:moveTo>
                    <a:pt x="0" y="41091"/>
                  </a:moveTo>
                  <a:lnTo>
                    <a:pt x="0" y="42803"/>
                  </a:lnTo>
                  <a:lnTo>
                    <a:pt x="571" y="42803"/>
                  </a:lnTo>
                  <a:lnTo>
                    <a:pt x="571" y="410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44"/>
            <p:cNvSpPr/>
            <p:nvPr/>
          </p:nvSpPr>
          <p:spPr>
            <a:xfrm>
              <a:off x="4489800" y="2616125"/>
              <a:ext cx="28575" cy="28600"/>
            </a:xfrm>
            <a:custGeom>
              <a:avLst/>
              <a:gdLst/>
              <a:ahLst/>
              <a:cxnLst/>
              <a:rect l="l" t="t" r="r" b="b"/>
              <a:pathLst>
                <a:path w="1143" h="1144" extrusionOk="0">
                  <a:moveTo>
                    <a:pt x="571" y="1"/>
                  </a:moveTo>
                  <a:lnTo>
                    <a:pt x="571" y="572"/>
                  </a:lnTo>
                  <a:lnTo>
                    <a:pt x="1" y="572"/>
                  </a:lnTo>
                  <a:lnTo>
                    <a:pt x="1" y="1143"/>
                  </a:lnTo>
                  <a:lnTo>
                    <a:pt x="1142" y="1143"/>
                  </a:lnTo>
                  <a:lnTo>
                    <a:pt x="11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44"/>
            <p:cNvSpPr/>
            <p:nvPr/>
          </p:nvSpPr>
          <p:spPr>
            <a:xfrm>
              <a:off x="4325700" y="2630425"/>
              <a:ext cx="123100" cy="14300"/>
            </a:xfrm>
            <a:custGeom>
              <a:avLst/>
              <a:gdLst/>
              <a:ahLst/>
              <a:cxnLst/>
              <a:rect l="l" t="t" r="r" b="b"/>
              <a:pathLst>
                <a:path w="4924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642" y="571"/>
                  </a:lnTo>
                  <a:lnTo>
                    <a:pt x="1642" y="0"/>
                  </a:lnTo>
                  <a:close/>
                  <a:moveTo>
                    <a:pt x="3283" y="0"/>
                  </a:moveTo>
                  <a:lnTo>
                    <a:pt x="3283" y="571"/>
                  </a:lnTo>
                  <a:lnTo>
                    <a:pt x="4923" y="571"/>
                  </a:lnTo>
                  <a:lnTo>
                    <a:pt x="49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44"/>
            <p:cNvSpPr/>
            <p:nvPr/>
          </p:nvSpPr>
          <p:spPr>
            <a:xfrm>
              <a:off x="4263250" y="2630425"/>
              <a:ext cx="21425" cy="14300"/>
            </a:xfrm>
            <a:custGeom>
              <a:avLst/>
              <a:gdLst/>
              <a:ahLst/>
              <a:cxnLst/>
              <a:rect l="l" t="t" r="r" b="b"/>
              <a:pathLst>
                <a:path w="857" h="572" extrusionOk="0">
                  <a:moveTo>
                    <a:pt x="0" y="0"/>
                  </a:moveTo>
                  <a:lnTo>
                    <a:pt x="0" y="571"/>
                  </a:lnTo>
                  <a:lnTo>
                    <a:pt x="857" y="571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4"/>
            <p:cNvSpPr/>
            <p:nvPr/>
          </p:nvSpPr>
          <p:spPr>
            <a:xfrm>
              <a:off x="4215200" y="2585625"/>
              <a:ext cx="88350" cy="102000"/>
            </a:xfrm>
            <a:custGeom>
              <a:avLst/>
              <a:gdLst/>
              <a:ahLst/>
              <a:cxnLst/>
              <a:rect l="l" t="t" r="r" b="b"/>
              <a:pathLst>
                <a:path w="3534" h="4080" extrusionOk="0">
                  <a:moveTo>
                    <a:pt x="3533" y="1"/>
                  </a:moveTo>
                  <a:lnTo>
                    <a:pt x="0" y="2040"/>
                  </a:lnTo>
                  <a:lnTo>
                    <a:pt x="3533" y="4080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44"/>
            <p:cNvSpPr/>
            <p:nvPr/>
          </p:nvSpPr>
          <p:spPr>
            <a:xfrm>
              <a:off x="4354514" y="490059"/>
              <a:ext cx="65425" cy="57650"/>
            </a:xfrm>
            <a:custGeom>
              <a:avLst/>
              <a:gdLst/>
              <a:ahLst/>
              <a:cxnLst/>
              <a:rect l="l" t="t" r="r" b="b"/>
              <a:pathLst>
                <a:path w="2617" h="2306" extrusionOk="0">
                  <a:moveTo>
                    <a:pt x="1" y="1"/>
                  </a:moveTo>
                  <a:lnTo>
                    <a:pt x="1" y="2306"/>
                  </a:lnTo>
                  <a:lnTo>
                    <a:pt x="2616" y="2306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44"/>
            <p:cNvSpPr/>
            <p:nvPr/>
          </p:nvSpPr>
          <p:spPr>
            <a:xfrm>
              <a:off x="3567150" y="1027350"/>
              <a:ext cx="276825" cy="237300"/>
            </a:xfrm>
            <a:custGeom>
              <a:avLst/>
              <a:gdLst/>
              <a:ahLst/>
              <a:cxnLst/>
              <a:rect l="l" t="t" r="r" b="b"/>
              <a:pathLst>
                <a:path w="11073" h="9492" extrusionOk="0">
                  <a:moveTo>
                    <a:pt x="0" y="1"/>
                  </a:moveTo>
                  <a:lnTo>
                    <a:pt x="0" y="9491"/>
                  </a:lnTo>
                  <a:lnTo>
                    <a:pt x="11073" y="9491"/>
                  </a:lnTo>
                  <a:lnTo>
                    <a:pt x="1107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4"/>
            <p:cNvSpPr/>
            <p:nvPr/>
          </p:nvSpPr>
          <p:spPr>
            <a:xfrm>
              <a:off x="3616050" y="1055050"/>
              <a:ext cx="65800" cy="63300"/>
            </a:xfrm>
            <a:custGeom>
              <a:avLst/>
              <a:gdLst/>
              <a:ahLst/>
              <a:cxnLst/>
              <a:rect l="l" t="t" r="r" b="b"/>
              <a:pathLst>
                <a:path w="2632" h="2532" extrusionOk="0">
                  <a:moveTo>
                    <a:pt x="1366" y="0"/>
                  </a:moveTo>
                  <a:cubicBezTo>
                    <a:pt x="854" y="0"/>
                    <a:pt x="393" y="308"/>
                    <a:pt x="197" y="781"/>
                  </a:cubicBezTo>
                  <a:cubicBezTo>
                    <a:pt x="0" y="1254"/>
                    <a:pt x="109" y="1798"/>
                    <a:pt x="471" y="2160"/>
                  </a:cubicBezTo>
                  <a:cubicBezTo>
                    <a:pt x="713" y="2403"/>
                    <a:pt x="1037" y="2531"/>
                    <a:pt x="1366" y="2531"/>
                  </a:cubicBezTo>
                  <a:cubicBezTo>
                    <a:pt x="1529" y="2531"/>
                    <a:pt x="1694" y="2500"/>
                    <a:pt x="1851" y="2434"/>
                  </a:cubicBezTo>
                  <a:cubicBezTo>
                    <a:pt x="2323" y="2239"/>
                    <a:pt x="2631" y="1778"/>
                    <a:pt x="2631" y="1266"/>
                  </a:cubicBezTo>
                  <a:cubicBezTo>
                    <a:pt x="2631" y="567"/>
                    <a:pt x="2065" y="0"/>
                    <a:pt x="13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44"/>
            <p:cNvSpPr/>
            <p:nvPr/>
          </p:nvSpPr>
          <p:spPr>
            <a:xfrm>
              <a:off x="3567150" y="1098525"/>
              <a:ext cx="276825" cy="166150"/>
            </a:xfrm>
            <a:custGeom>
              <a:avLst/>
              <a:gdLst/>
              <a:ahLst/>
              <a:cxnLst/>
              <a:rect l="l" t="t" r="r" b="b"/>
              <a:pathLst>
                <a:path w="11073" h="6646" extrusionOk="0">
                  <a:moveTo>
                    <a:pt x="9175" y="1"/>
                  </a:moveTo>
                  <a:lnTo>
                    <a:pt x="6802" y="3482"/>
                  </a:lnTo>
                  <a:lnTo>
                    <a:pt x="4113" y="2532"/>
                  </a:lnTo>
                  <a:lnTo>
                    <a:pt x="0" y="6645"/>
                  </a:lnTo>
                  <a:lnTo>
                    <a:pt x="11073" y="6645"/>
                  </a:lnTo>
                  <a:lnTo>
                    <a:pt x="11073" y="1688"/>
                  </a:lnTo>
                  <a:lnTo>
                    <a:pt x="917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1" name="Google Shape;1761;p44"/>
          <p:cNvSpPr/>
          <p:nvPr/>
        </p:nvSpPr>
        <p:spPr>
          <a:xfrm rot="6517079">
            <a:off x="-2063315" y="808781"/>
            <a:ext cx="4864866" cy="3525934"/>
          </a:xfrm>
          <a:custGeom>
            <a:avLst/>
            <a:gdLst/>
            <a:ahLst/>
            <a:cxnLst/>
            <a:rect l="l" t="t" r="r" b="b"/>
            <a:pathLst>
              <a:path w="289091" h="209526" extrusionOk="0">
                <a:moveTo>
                  <a:pt x="148837" y="1"/>
                </a:moveTo>
                <a:cubicBezTo>
                  <a:pt x="141742" y="1"/>
                  <a:pt x="134604" y="788"/>
                  <a:pt x="127468" y="2165"/>
                </a:cubicBezTo>
                <a:cubicBezTo>
                  <a:pt x="112941" y="4965"/>
                  <a:pt x="100810" y="16680"/>
                  <a:pt x="91728" y="27934"/>
                </a:cubicBezTo>
                <a:cubicBezTo>
                  <a:pt x="77946" y="45017"/>
                  <a:pt x="69297" y="65455"/>
                  <a:pt x="55729" y="82687"/>
                </a:cubicBezTo>
                <a:cubicBezTo>
                  <a:pt x="35648" y="108197"/>
                  <a:pt x="0" y="136526"/>
                  <a:pt x="13426" y="173189"/>
                </a:cubicBezTo>
                <a:cubicBezTo>
                  <a:pt x="24129" y="202416"/>
                  <a:pt x="56798" y="208751"/>
                  <a:pt x="84363" y="209495"/>
                </a:cubicBezTo>
                <a:cubicBezTo>
                  <a:pt x="85120" y="209515"/>
                  <a:pt x="85871" y="209525"/>
                  <a:pt x="86617" y="209525"/>
                </a:cubicBezTo>
                <a:cubicBezTo>
                  <a:pt x="123140" y="209525"/>
                  <a:pt x="146099" y="185464"/>
                  <a:pt x="164640" y="185464"/>
                </a:cubicBezTo>
                <a:cubicBezTo>
                  <a:pt x="178412" y="185464"/>
                  <a:pt x="192554" y="194152"/>
                  <a:pt x="205277" y="198540"/>
                </a:cubicBezTo>
                <a:cubicBezTo>
                  <a:pt x="215369" y="202020"/>
                  <a:pt x="226687" y="204611"/>
                  <a:pt x="237542" y="204611"/>
                </a:cubicBezTo>
                <a:cubicBezTo>
                  <a:pt x="252904" y="204611"/>
                  <a:pt x="267337" y="199421"/>
                  <a:pt x="276053" y="184216"/>
                </a:cubicBezTo>
                <a:cubicBezTo>
                  <a:pt x="289091" y="161471"/>
                  <a:pt x="284279" y="132895"/>
                  <a:pt x="269440" y="112377"/>
                </a:cubicBezTo>
                <a:cubicBezTo>
                  <a:pt x="253335" y="90105"/>
                  <a:pt x="230389" y="73540"/>
                  <a:pt x="218820" y="47928"/>
                </a:cubicBezTo>
                <a:cubicBezTo>
                  <a:pt x="209910" y="28205"/>
                  <a:pt x="199143" y="13000"/>
                  <a:pt x="178149" y="5133"/>
                </a:cubicBezTo>
                <a:cubicBezTo>
                  <a:pt x="168540" y="1532"/>
                  <a:pt x="158730" y="1"/>
                  <a:pt x="14883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2" name="Google Shape;1762;p44"/>
          <p:cNvGrpSpPr/>
          <p:nvPr/>
        </p:nvGrpSpPr>
        <p:grpSpPr>
          <a:xfrm>
            <a:off x="528025" y="1372087"/>
            <a:ext cx="1710463" cy="3314796"/>
            <a:chOff x="794725" y="1585024"/>
            <a:chExt cx="1710463" cy="3314796"/>
          </a:xfrm>
        </p:grpSpPr>
        <p:sp>
          <p:nvSpPr>
            <p:cNvPr id="1763" name="Google Shape;1763;p44"/>
            <p:cNvSpPr/>
            <p:nvPr/>
          </p:nvSpPr>
          <p:spPr>
            <a:xfrm>
              <a:off x="794725" y="4759350"/>
              <a:ext cx="1710463" cy="134221"/>
            </a:xfrm>
            <a:custGeom>
              <a:avLst/>
              <a:gdLst/>
              <a:ahLst/>
              <a:cxnLst/>
              <a:rect l="l" t="t" r="r" b="b"/>
              <a:pathLst>
                <a:path w="222138" h="6620" extrusionOk="0">
                  <a:moveTo>
                    <a:pt x="111068" y="1"/>
                  </a:moveTo>
                  <a:cubicBezTo>
                    <a:pt x="49728" y="1"/>
                    <a:pt x="0" y="1482"/>
                    <a:pt x="0" y="3310"/>
                  </a:cubicBezTo>
                  <a:cubicBezTo>
                    <a:pt x="0" y="5137"/>
                    <a:pt x="49728" y="6620"/>
                    <a:pt x="111068" y="6620"/>
                  </a:cubicBezTo>
                  <a:cubicBezTo>
                    <a:pt x="172410" y="6620"/>
                    <a:pt x="222137" y="5139"/>
                    <a:pt x="222137" y="3310"/>
                  </a:cubicBezTo>
                  <a:cubicBezTo>
                    <a:pt x="222137" y="1482"/>
                    <a:pt x="172410" y="1"/>
                    <a:pt x="1110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44"/>
            <p:cNvSpPr/>
            <p:nvPr/>
          </p:nvSpPr>
          <p:spPr>
            <a:xfrm>
              <a:off x="1325358" y="3994987"/>
              <a:ext cx="754100" cy="795811"/>
            </a:xfrm>
            <a:custGeom>
              <a:avLst/>
              <a:gdLst/>
              <a:ahLst/>
              <a:cxnLst/>
              <a:rect l="l" t="t" r="r" b="b"/>
              <a:pathLst>
                <a:path w="37189" h="39246" extrusionOk="0">
                  <a:moveTo>
                    <a:pt x="35759" y="0"/>
                  </a:moveTo>
                  <a:lnTo>
                    <a:pt x="28478" y="651"/>
                  </a:lnTo>
                  <a:cubicBezTo>
                    <a:pt x="28478" y="651"/>
                    <a:pt x="21847" y="5201"/>
                    <a:pt x="20026" y="8062"/>
                  </a:cubicBezTo>
                  <a:cubicBezTo>
                    <a:pt x="18205" y="10923"/>
                    <a:pt x="13264" y="18335"/>
                    <a:pt x="9884" y="20415"/>
                  </a:cubicBezTo>
                  <a:cubicBezTo>
                    <a:pt x="6502" y="22496"/>
                    <a:pt x="1301" y="20675"/>
                    <a:pt x="650" y="22626"/>
                  </a:cubicBezTo>
                  <a:cubicBezTo>
                    <a:pt x="0" y="24576"/>
                    <a:pt x="1301" y="27957"/>
                    <a:pt x="1042" y="29648"/>
                  </a:cubicBezTo>
                  <a:cubicBezTo>
                    <a:pt x="782" y="31338"/>
                    <a:pt x="130" y="35889"/>
                    <a:pt x="1692" y="37710"/>
                  </a:cubicBezTo>
                  <a:cubicBezTo>
                    <a:pt x="2635" y="38810"/>
                    <a:pt x="3578" y="39245"/>
                    <a:pt x="4205" y="39245"/>
                  </a:cubicBezTo>
                  <a:cubicBezTo>
                    <a:pt x="4615" y="39245"/>
                    <a:pt x="4891" y="39059"/>
                    <a:pt x="4942" y="38750"/>
                  </a:cubicBezTo>
                  <a:cubicBezTo>
                    <a:pt x="5071" y="37970"/>
                    <a:pt x="4942" y="33939"/>
                    <a:pt x="6502" y="31208"/>
                  </a:cubicBezTo>
                  <a:cubicBezTo>
                    <a:pt x="8062" y="28477"/>
                    <a:pt x="10663" y="24576"/>
                    <a:pt x="19765" y="18075"/>
                  </a:cubicBezTo>
                  <a:cubicBezTo>
                    <a:pt x="28868" y="11573"/>
                    <a:pt x="33288" y="7152"/>
                    <a:pt x="35239" y="5072"/>
                  </a:cubicBezTo>
                  <a:cubicBezTo>
                    <a:pt x="37189" y="2991"/>
                    <a:pt x="35759" y="1"/>
                    <a:pt x="357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44"/>
            <p:cNvSpPr/>
            <p:nvPr/>
          </p:nvSpPr>
          <p:spPr>
            <a:xfrm>
              <a:off x="1320876" y="3989045"/>
              <a:ext cx="765253" cy="807673"/>
            </a:xfrm>
            <a:custGeom>
              <a:avLst/>
              <a:gdLst/>
              <a:ahLst/>
              <a:cxnLst/>
              <a:rect l="l" t="t" r="r" b="b"/>
              <a:pathLst>
                <a:path w="37739" h="39831" extrusionOk="0">
                  <a:moveTo>
                    <a:pt x="35980" y="0"/>
                  </a:moveTo>
                  <a:cubicBezTo>
                    <a:pt x="35938" y="0"/>
                    <a:pt x="35896" y="9"/>
                    <a:pt x="35855" y="29"/>
                  </a:cubicBezTo>
                  <a:cubicBezTo>
                    <a:pt x="35709" y="98"/>
                    <a:pt x="35648" y="274"/>
                    <a:pt x="35717" y="419"/>
                  </a:cubicBezTo>
                  <a:cubicBezTo>
                    <a:pt x="35730" y="447"/>
                    <a:pt x="37035" y="3257"/>
                    <a:pt x="35247" y="5164"/>
                  </a:cubicBezTo>
                  <a:cubicBezTo>
                    <a:pt x="31587" y="9068"/>
                    <a:pt x="26396" y="13431"/>
                    <a:pt x="19817" y="18130"/>
                  </a:cubicBezTo>
                  <a:cubicBezTo>
                    <a:pt x="11220" y="24269"/>
                    <a:pt x="8322" y="28115"/>
                    <a:pt x="6470" y="31355"/>
                  </a:cubicBezTo>
                  <a:cubicBezTo>
                    <a:pt x="5186" y="33601"/>
                    <a:pt x="5016" y="36713"/>
                    <a:pt x="4933" y="38209"/>
                  </a:cubicBezTo>
                  <a:cubicBezTo>
                    <a:pt x="4913" y="38570"/>
                    <a:pt x="4898" y="38854"/>
                    <a:pt x="4875" y="38994"/>
                  </a:cubicBezTo>
                  <a:cubicBezTo>
                    <a:pt x="4868" y="39036"/>
                    <a:pt x="4847" y="39162"/>
                    <a:pt x="4640" y="39220"/>
                  </a:cubicBezTo>
                  <a:cubicBezTo>
                    <a:pt x="4574" y="39238"/>
                    <a:pt x="4500" y="39247"/>
                    <a:pt x="4419" y="39247"/>
                  </a:cubicBezTo>
                  <a:cubicBezTo>
                    <a:pt x="3875" y="39247"/>
                    <a:pt x="3006" y="38828"/>
                    <a:pt x="2134" y="37813"/>
                  </a:cubicBezTo>
                  <a:cubicBezTo>
                    <a:pt x="1129" y="36639"/>
                    <a:pt x="933" y="34005"/>
                    <a:pt x="1552" y="29985"/>
                  </a:cubicBezTo>
                  <a:cubicBezTo>
                    <a:pt x="1670" y="29216"/>
                    <a:pt x="1493" y="28159"/>
                    <a:pt x="1303" y="27041"/>
                  </a:cubicBezTo>
                  <a:cubicBezTo>
                    <a:pt x="1068" y="25644"/>
                    <a:pt x="801" y="24059"/>
                    <a:pt x="1150" y="23011"/>
                  </a:cubicBezTo>
                  <a:cubicBezTo>
                    <a:pt x="1408" y="22237"/>
                    <a:pt x="2810" y="22198"/>
                    <a:pt x="4434" y="22155"/>
                  </a:cubicBezTo>
                  <a:cubicBezTo>
                    <a:pt x="6240" y="22107"/>
                    <a:pt x="8489" y="22046"/>
                    <a:pt x="10258" y="20957"/>
                  </a:cubicBezTo>
                  <a:cubicBezTo>
                    <a:pt x="13791" y="18783"/>
                    <a:pt x="18986" y="10881"/>
                    <a:pt x="20494" y="8512"/>
                  </a:cubicBezTo>
                  <a:cubicBezTo>
                    <a:pt x="22262" y="5734"/>
                    <a:pt x="28799" y="1229"/>
                    <a:pt x="28865" y="1184"/>
                  </a:cubicBezTo>
                  <a:cubicBezTo>
                    <a:pt x="28998" y="1092"/>
                    <a:pt x="29032" y="911"/>
                    <a:pt x="28940" y="778"/>
                  </a:cubicBezTo>
                  <a:cubicBezTo>
                    <a:pt x="28883" y="695"/>
                    <a:pt x="28792" y="650"/>
                    <a:pt x="28700" y="650"/>
                  </a:cubicBezTo>
                  <a:cubicBezTo>
                    <a:pt x="28642" y="650"/>
                    <a:pt x="28585" y="667"/>
                    <a:pt x="28534" y="702"/>
                  </a:cubicBezTo>
                  <a:cubicBezTo>
                    <a:pt x="28261" y="889"/>
                    <a:pt x="21833" y="5320"/>
                    <a:pt x="20001" y="8198"/>
                  </a:cubicBezTo>
                  <a:cubicBezTo>
                    <a:pt x="18509" y="10541"/>
                    <a:pt x="13378" y="18349"/>
                    <a:pt x="9951" y="20458"/>
                  </a:cubicBezTo>
                  <a:cubicBezTo>
                    <a:pt x="8316" y="21465"/>
                    <a:pt x="6245" y="21520"/>
                    <a:pt x="4418" y="21570"/>
                  </a:cubicBezTo>
                  <a:cubicBezTo>
                    <a:pt x="2574" y="21620"/>
                    <a:pt x="983" y="21663"/>
                    <a:pt x="595" y="22826"/>
                  </a:cubicBezTo>
                  <a:cubicBezTo>
                    <a:pt x="199" y="24013"/>
                    <a:pt x="467" y="25602"/>
                    <a:pt x="726" y="27139"/>
                  </a:cubicBezTo>
                  <a:cubicBezTo>
                    <a:pt x="907" y="28210"/>
                    <a:pt x="1077" y="29220"/>
                    <a:pt x="974" y="29896"/>
                  </a:cubicBezTo>
                  <a:cubicBezTo>
                    <a:pt x="733" y="31461"/>
                    <a:pt x="1" y="36222"/>
                    <a:pt x="1691" y="38193"/>
                  </a:cubicBezTo>
                  <a:cubicBezTo>
                    <a:pt x="2736" y="39414"/>
                    <a:pt x="3746" y="39830"/>
                    <a:pt x="4429" y="39830"/>
                  </a:cubicBezTo>
                  <a:cubicBezTo>
                    <a:pt x="4434" y="39830"/>
                    <a:pt x="4438" y="39830"/>
                    <a:pt x="4442" y="39830"/>
                  </a:cubicBezTo>
                  <a:cubicBezTo>
                    <a:pt x="4562" y="39830"/>
                    <a:pt x="4681" y="39814"/>
                    <a:pt x="4797" y="39784"/>
                  </a:cubicBezTo>
                  <a:cubicBezTo>
                    <a:pt x="5156" y="39684"/>
                    <a:pt x="5395" y="39432"/>
                    <a:pt x="5452" y="39092"/>
                  </a:cubicBezTo>
                  <a:cubicBezTo>
                    <a:pt x="5480" y="38920"/>
                    <a:pt x="5496" y="38636"/>
                    <a:pt x="5518" y="38241"/>
                  </a:cubicBezTo>
                  <a:cubicBezTo>
                    <a:pt x="5597" y="36791"/>
                    <a:pt x="5763" y="33773"/>
                    <a:pt x="6977" y="31646"/>
                  </a:cubicBezTo>
                  <a:cubicBezTo>
                    <a:pt x="8796" y="28465"/>
                    <a:pt x="11652" y="24681"/>
                    <a:pt x="20157" y="18607"/>
                  </a:cubicBezTo>
                  <a:cubicBezTo>
                    <a:pt x="26767" y="13886"/>
                    <a:pt x="31987" y="9498"/>
                    <a:pt x="35674" y="5565"/>
                  </a:cubicBezTo>
                  <a:cubicBezTo>
                    <a:pt x="37738" y="3364"/>
                    <a:pt x="36307" y="297"/>
                    <a:pt x="36245" y="167"/>
                  </a:cubicBezTo>
                  <a:cubicBezTo>
                    <a:pt x="36195" y="62"/>
                    <a:pt x="36090" y="0"/>
                    <a:pt x="359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44"/>
            <p:cNvSpPr/>
            <p:nvPr/>
          </p:nvSpPr>
          <p:spPr>
            <a:xfrm>
              <a:off x="1490791" y="3994987"/>
              <a:ext cx="588696" cy="544816"/>
            </a:xfrm>
            <a:custGeom>
              <a:avLst/>
              <a:gdLst/>
              <a:ahLst/>
              <a:cxnLst/>
              <a:rect l="l" t="t" r="r" b="b"/>
              <a:pathLst>
                <a:path w="29032" h="26868" extrusionOk="0">
                  <a:moveTo>
                    <a:pt x="27602" y="0"/>
                  </a:moveTo>
                  <a:lnTo>
                    <a:pt x="20320" y="651"/>
                  </a:lnTo>
                  <a:cubicBezTo>
                    <a:pt x="20320" y="651"/>
                    <a:pt x="13689" y="5201"/>
                    <a:pt x="11868" y="8062"/>
                  </a:cubicBezTo>
                  <a:cubicBezTo>
                    <a:pt x="10047" y="10923"/>
                    <a:pt x="5106" y="18335"/>
                    <a:pt x="1726" y="20415"/>
                  </a:cubicBezTo>
                  <a:cubicBezTo>
                    <a:pt x="1191" y="20745"/>
                    <a:pt x="607" y="20969"/>
                    <a:pt x="7" y="21132"/>
                  </a:cubicBezTo>
                  <a:cubicBezTo>
                    <a:pt x="1" y="22952"/>
                    <a:pt x="318" y="25047"/>
                    <a:pt x="1417" y="26868"/>
                  </a:cubicBezTo>
                  <a:cubicBezTo>
                    <a:pt x="3393" y="24596"/>
                    <a:pt x="6461" y="21751"/>
                    <a:pt x="11608" y="18075"/>
                  </a:cubicBezTo>
                  <a:cubicBezTo>
                    <a:pt x="20710" y="11573"/>
                    <a:pt x="25131" y="7152"/>
                    <a:pt x="27082" y="5071"/>
                  </a:cubicBezTo>
                  <a:cubicBezTo>
                    <a:pt x="29032" y="2991"/>
                    <a:pt x="27602" y="1"/>
                    <a:pt x="276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44"/>
            <p:cNvSpPr/>
            <p:nvPr/>
          </p:nvSpPr>
          <p:spPr>
            <a:xfrm>
              <a:off x="1484850" y="3989065"/>
              <a:ext cx="601289" cy="556678"/>
            </a:xfrm>
            <a:custGeom>
              <a:avLst/>
              <a:gdLst/>
              <a:ahLst/>
              <a:cxnLst/>
              <a:rect l="l" t="t" r="r" b="b"/>
              <a:pathLst>
                <a:path w="29653" h="27453" extrusionOk="0">
                  <a:moveTo>
                    <a:pt x="27708" y="602"/>
                  </a:moveTo>
                  <a:lnTo>
                    <a:pt x="27708" y="602"/>
                  </a:lnTo>
                  <a:cubicBezTo>
                    <a:pt x="27963" y="1261"/>
                    <a:pt x="28683" y="3540"/>
                    <a:pt x="27161" y="5163"/>
                  </a:cubicBezTo>
                  <a:cubicBezTo>
                    <a:pt x="23501" y="9068"/>
                    <a:pt x="18309" y="13430"/>
                    <a:pt x="11731" y="18129"/>
                  </a:cubicBezTo>
                  <a:cubicBezTo>
                    <a:pt x="7368" y="21245"/>
                    <a:pt x="4101" y="24040"/>
                    <a:pt x="1761" y="26660"/>
                  </a:cubicBezTo>
                  <a:cubicBezTo>
                    <a:pt x="1008" y="25262"/>
                    <a:pt x="615" y="23578"/>
                    <a:pt x="592" y="21645"/>
                  </a:cubicBezTo>
                  <a:lnTo>
                    <a:pt x="593" y="21645"/>
                  </a:lnTo>
                  <a:cubicBezTo>
                    <a:pt x="1198" y="21464"/>
                    <a:pt x="1716" y="21237"/>
                    <a:pt x="2172" y="20956"/>
                  </a:cubicBezTo>
                  <a:cubicBezTo>
                    <a:pt x="5705" y="18782"/>
                    <a:pt x="10900" y="10880"/>
                    <a:pt x="12408" y="8511"/>
                  </a:cubicBezTo>
                  <a:cubicBezTo>
                    <a:pt x="14082" y="5880"/>
                    <a:pt x="20037" y="1698"/>
                    <a:pt x="20716" y="1227"/>
                  </a:cubicBezTo>
                  <a:lnTo>
                    <a:pt x="27708" y="602"/>
                  </a:lnTo>
                  <a:close/>
                  <a:moveTo>
                    <a:pt x="27892" y="0"/>
                  </a:moveTo>
                  <a:cubicBezTo>
                    <a:pt x="27885" y="0"/>
                    <a:pt x="27877" y="0"/>
                    <a:pt x="27869" y="1"/>
                  </a:cubicBezTo>
                  <a:lnTo>
                    <a:pt x="20587" y="651"/>
                  </a:lnTo>
                  <a:cubicBezTo>
                    <a:pt x="20537" y="656"/>
                    <a:pt x="20489" y="673"/>
                    <a:pt x="20448" y="701"/>
                  </a:cubicBezTo>
                  <a:cubicBezTo>
                    <a:pt x="20175" y="888"/>
                    <a:pt x="13745" y="5319"/>
                    <a:pt x="11914" y="8197"/>
                  </a:cubicBezTo>
                  <a:cubicBezTo>
                    <a:pt x="10423" y="10540"/>
                    <a:pt x="5292" y="18349"/>
                    <a:pt x="1864" y="20458"/>
                  </a:cubicBezTo>
                  <a:cubicBezTo>
                    <a:pt x="1403" y="20743"/>
                    <a:pt x="866" y="20966"/>
                    <a:pt x="222" y="21143"/>
                  </a:cubicBezTo>
                  <a:cubicBezTo>
                    <a:pt x="95" y="21177"/>
                    <a:pt x="7" y="21293"/>
                    <a:pt x="7" y="21424"/>
                  </a:cubicBezTo>
                  <a:cubicBezTo>
                    <a:pt x="0" y="23723"/>
                    <a:pt x="489" y="25704"/>
                    <a:pt x="1459" y="27312"/>
                  </a:cubicBezTo>
                  <a:cubicBezTo>
                    <a:pt x="1508" y="27392"/>
                    <a:pt x="1592" y="27443"/>
                    <a:pt x="1684" y="27451"/>
                  </a:cubicBezTo>
                  <a:cubicBezTo>
                    <a:pt x="1693" y="27452"/>
                    <a:pt x="1702" y="27452"/>
                    <a:pt x="1710" y="27452"/>
                  </a:cubicBezTo>
                  <a:cubicBezTo>
                    <a:pt x="1795" y="27452"/>
                    <a:pt x="1875" y="27416"/>
                    <a:pt x="1932" y="27353"/>
                  </a:cubicBezTo>
                  <a:cubicBezTo>
                    <a:pt x="4258" y="24678"/>
                    <a:pt x="7574" y="21818"/>
                    <a:pt x="12071" y="18606"/>
                  </a:cubicBezTo>
                  <a:cubicBezTo>
                    <a:pt x="18681" y="13885"/>
                    <a:pt x="23903" y="9497"/>
                    <a:pt x="27589" y="5564"/>
                  </a:cubicBezTo>
                  <a:cubicBezTo>
                    <a:pt x="29652" y="3363"/>
                    <a:pt x="28221" y="296"/>
                    <a:pt x="28159" y="166"/>
                  </a:cubicBezTo>
                  <a:cubicBezTo>
                    <a:pt x="28109" y="64"/>
                    <a:pt x="28005" y="0"/>
                    <a:pt x="278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44"/>
            <p:cNvSpPr/>
            <p:nvPr/>
          </p:nvSpPr>
          <p:spPr>
            <a:xfrm>
              <a:off x="1325378" y="4427901"/>
              <a:ext cx="121645" cy="362927"/>
            </a:xfrm>
            <a:custGeom>
              <a:avLst/>
              <a:gdLst/>
              <a:ahLst/>
              <a:cxnLst/>
              <a:rect l="l" t="t" r="r" b="b"/>
              <a:pathLst>
                <a:path w="5999" h="17898" extrusionOk="0">
                  <a:moveTo>
                    <a:pt x="5999" y="143"/>
                  </a:moveTo>
                  <a:cubicBezTo>
                    <a:pt x="3458" y="341"/>
                    <a:pt x="1077" y="0"/>
                    <a:pt x="651" y="1278"/>
                  </a:cubicBezTo>
                  <a:cubicBezTo>
                    <a:pt x="1" y="3228"/>
                    <a:pt x="1301" y="6610"/>
                    <a:pt x="1041" y="8300"/>
                  </a:cubicBezTo>
                  <a:cubicBezTo>
                    <a:pt x="781" y="9990"/>
                    <a:pt x="131" y="14542"/>
                    <a:pt x="1691" y="16362"/>
                  </a:cubicBezTo>
                  <a:cubicBezTo>
                    <a:pt x="2634" y="17462"/>
                    <a:pt x="3577" y="17897"/>
                    <a:pt x="4204" y="17897"/>
                  </a:cubicBezTo>
                  <a:cubicBezTo>
                    <a:pt x="4614" y="17897"/>
                    <a:pt x="4890" y="17711"/>
                    <a:pt x="4941" y="17402"/>
                  </a:cubicBezTo>
                  <a:cubicBezTo>
                    <a:pt x="5014" y="16961"/>
                    <a:pt x="5005" y="15485"/>
                    <a:pt x="5264" y="13791"/>
                  </a:cubicBezTo>
                  <a:cubicBezTo>
                    <a:pt x="4416" y="13076"/>
                    <a:pt x="3500" y="11622"/>
                    <a:pt x="3771" y="9730"/>
                  </a:cubicBezTo>
                  <a:cubicBezTo>
                    <a:pt x="4105" y="7393"/>
                    <a:pt x="5580" y="1732"/>
                    <a:pt x="5999" y="143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44"/>
            <p:cNvSpPr/>
            <p:nvPr/>
          </p:nvSpPr>
          <p:spPr>
            <a:xfrm>
              <a:off x="1320876" y="4424838"/>
              <a:ext cx="132392" cy="371910"/>
            </a:xfrm>
            <a:custGeom>
              <a:avLst/>
              <a:gdLst/>
              <a:ahLst/>
              <a:cxnLst/>
              <a:rect l="l" t="t" r="r" b="b"/>
              <a:pathLst>
                <a:path w="6529" h="18341" extrusionOk="0">
                  <a:moveTo>
                    <a:pt x="5834" y="613"/>
                  </a:moveTo>
                  <a:cubicBezTo>
                    <a:pt x="5305" y="2636"/>
                    <a:pt x="4015" y="7661"/>
                    <a:pt x="3703" y="9841"/>
                  </a:cubicBezTo>
                  <a:cubicBezTo>
                    <a:pt x="3436" y="11717"/>
                    <a:pt x="4266" y="13224"/>
                    <a:pt x="5173" y="14057"/>
                  </a:cubicBezTo>
                  <a:cubicBezTo>
                    <a:pt x="5021" y="15106"/>
                    <a:pt x="4969" y="16071"/>
                    <a:pt x="4933" y="16720"/>
                  </a:cubicBezTo>
                  <a:cubicBezTo>
                    <a:pt x="4913" y="17081"/>
                    <a:pt x="4897" y="17365"/>
                    <a:pt x="4874" y="17504"/>
                  </a:cubicBezTo>
                  <a:cubicBezTo>
                    <a:pt x="4868" y="17546"/>
                    <a:pt x="4847" y="17672"/>
                    <a:pt x="4640" y="17730"/>
                  </a:cubicBezTo>
                  <a:cubicBezTo>
                    <a:pt x="4574" y="17748"/>
                    <a:pt x="4500" y="17757"/>
                    <a:pt x="4418" y="17757"/>
                  </a:cubicBezTo>
                  <a:cubicBezTo>
                    <a:pt x="3874" y="17757"/>
                    <a:pt x="3005" y="17339"/>
                    <a:pt x="2134" y="16323"/>
                  </a:cubicBezTo>
                  <a:cubicBezTo>
                    <a:pt x="1129" y="15149"/>
                    <a:pt x="933" y="12516"/>
                    <a:pt x="1552" y="8495"/>
                  </a:cubicBezTo>
                  <a:cubicBezTo>
                    <a:pt x="1670" y="7726"/>
                    <a:pt x="1493" y="6669"/>
                    <a:pt x="1303" y="5553"/>
                  </a:cubicBezTo>
                  <a:cubicBezTo>
                    <a:pt x="1068" y="4154"/>
                    <a:pt x="801" y="2569"/>
                    <a:pt x="1150" y="1522"/>
                  </a:cubicBezTo>
                  <a:cubicBezTo>
                    <a:pt x="1408" y="748"/>
                    <a:pt x="2810" y="710"/>
                    <a:pt x="4434" y="667"/>
                  </a:cubicBezTo>
                  <a:cubicBezTo>
                    <a:pt x="4889" y="654"/>
                    <a:pt x="5356" y="641"/>
                    <a:pt x="5834" y="613"/>
                  </a:cubicBezTo>
                  <a:close/>
                  <a:moveTo>
                    <a:pt x="6223" y="0"/>
                  </a:moveTo>
                  <a:cubicBezTo>
                    <a:pt x="6215" y="0"/>
                    <a:pt x="6207" y="1"/>
                    <a:pt x="6199" y="1"/>
                  </a:cubicBezTo>
                  <a:cubicBezTo>
                    <a:pt x="5589" y="49"/>
                    <a:pt x="4994" y="65"/>
                    <a:pt x="4419" y="80"/>
                  </a:cubicBezTo>
                  <a:cubicBezTo>
                    <a:pt x="2574" y="130"/>
                    <a:pt x="983" y="173"/>
                    <a:pt x="595" y="1336"/>
                  </a:cubicBezTo>
                  <a:cubicBezTo>
                    <a:pt x="199" y="2523"/>
                    <a:pt x="467" y="4112"/>
                    <a:pt x="726" y="5649"/>
                  </a:cubicBezTo>
                  <a:cubicBezTo>
                    <a:pt x="907" y="6720"/>
                    <a:pt x="1077" y="7730"/>
                    <a:pt x="974" y="8406"/>
                  </a:cubicBezTo>
                  <a:cubicBezTo>
                    <a:pt x="733" y="9971"/>
                    <a:pt x="1" y="14732"/>
                    <a:pt x="1691" y="16703"/>
                  </a:cubicBezTo>
                  <a:cubicBezTo>
                    <a:pt x="2736" y="17924"/>
                    <a:pt x="3746" y="18340"/>
                    <a:pt x="4429" y="18340"/>
                  </a:cubicBezTo>
                  <a:cubicBezTo>
                    <a:pt x="4554" y="18340"/>
                    <a:pt x="4677" y="18325"/>
                    <a:pt x="4796" y="18293"/>
                  </a:cubicBezTo>
                  <a:cubicBezTo>
                    <a:pt x="5156" y="18192"/>
                    <a:pt x="5395" y="17940"/>
                    <a:pt x="5452" y="17601"/>
                  </a:cubicBezTo>
                  <a:cubicBezTo>
                    <a:pt x="5480" y="17429"/>
                    <a:pt x="5496" y="17145"/>
                    <a:pt x="5517" y="16751"/>
                  </a:cubicBezTo>
                  <a:cubicBezTo>
                    <a:pt x="5554" y="16080"/>
                    <a:pt x="5610" y="15068"/>
                    <a:pt x="5775" y="13986"/>
                  </a:cubicBezTo>
                  <a:cubicBezTo>
                    <a:pt x="5791" y="13885"/>
                    <a:pt x="5753" y="13784"/>
                    <a:pt x="5675" y="13718"/>
                  </a:cubicBezTo>
                  <a:cubicBezTo>
                    <a:pt x="4840" y="13013"/>
                    <a:pt x="4036" y="11647"/>
                    <a:pt x="4283" y="9922"/>
                  </a:cubicBezTo>
                  <a:cubicBezTo>
                    <a:pt x="4613" y="7614"/>
                    <a:pt x="6066" y="2026"/>
                    <a:pt x="6504" y="368"/>
                  </a:cubicBezTo>
                  <a:cubicBezTo>
                    <a:pt x="6528" y="277"/>
                    <a:pt x="6506" y="179"/>
                    <a:pt x="6446" y="106"/>
                  </a:cubicBezTo>
                  <a:cubicBezTo>
                    <a:pt x="6391" y="38"/>
                    <a:pt x="6309" y="0"/>
                    <a:pt x="6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44"/>
            <p:cNvSpPr/>
            <p:nvPr/>
          </p:nvSpPr>
          <p:spPr>
            <a:xfrm>
              <a:off x="1325398" y="4434816"/>
              <a:ext cx="71600" cy="353193"/>
            </a:xfrm>
            <a:custGeom>
              <a:avLst/>
              <a:gdLst/>
              <a:ahLst/>
              <a:cxnLst/>
              <a:rect l="l" t="t" r="r" b="b"/>
              <a:pathLst>
                <a:path w="3531" h="17418" extrusionOk="0">
                  <a:moveTo>
                    <a:pt x="2247" y="0"/>
                  </a:moveTo>
                  <a:cubicBezTo>
                    <a:pt x="1429" y="117"/>
                    <a:pt x="841" y="363"/>
                    <a:pt x="651" y="937"/>
                  </a:cubicBezTo>
                  <a:cubicBezTo>
                    <a:pt x="1" y="2887"/>
                    <a:pt x="1301" y="6269"/>
                    <a:pt x="1041" y="7959"/>
                  </a:cubicBezTo>
                  <a:cubicBezTo>
                    <a:pt x="781" y="9649"/>
                    <a:pt x="131" y="14201"/>
                    <a:pt x="1691" y="16021"/>
                  </a:cubicBezTo>
                  <a:cubicBezTo>
                    <a:pt x="2339" y="16777"/>
                    <a:pt x="2985" y="17216"/>
                    <a:pt x="3531" y="17418"/>
                  </a:cubicBezTo>
                  <a:cubicBezTo>
                    <a:pt x="1987" y="16041"/>
                    <a:pt x="1690" y="13901"/>
                    <a:pt x="1690" y="11860"/>
                  </a:cubicBezTo>
                  <a:cubicBezTo>
                    <a:pt x="1690" y="9519"/>
                    <a:pt x="2340" y="7829"/>
                    <a:pt x="1820" y="4578"/>
                  </a:cubicBezTo>
                  <a:cubicBezTo>
                    <a:pt x="1485" y="2483"/>
                    <a:pt x="1904" y="879"/>
                    <a:pt x="22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4"/>
            <p:cNvSpPr/>
            <p:nvPr/>
          </p:nvSpPr>
          <p:spPr>
            <a:xfrm>
              <a:off x="1320876" y="4428854"/>
              <a:ext cx="84131" cy="365096"/>
            </a:xfrm>
            <a:custGeom>
              <a:avLst/>
              <a:gdLst/>
              <a:ahLst/>
              <a:cxnLst/>
              <a:rect l="l" t="t" r="r" b="b"/>
              <a:pathLst>
                <a:path w="4149" h="18005" extrusionOk="0">
                  <a:moveTo>
                    <a:pt x="2024" y="679"/>
                  </a:moveTo>
                  <a:cubicBezTo>
                    <a:pt x="1707" y="1685"/>
                    <a:pt x="1468" y="3133"/>
                    <a:pt x="1754" y="4919"/>
                  </a:cubicBezTo>
                  <a:cubicBezTo>
                    <a:pt x="2086" y="6994"/>
                    <a:pt x="1931" y="8426"/>
                    <a:pt x="1783" y="9810"/>
                  </a:cubicBezTo>
                  <a:cubicBezTo>
                    <a:pt x="1703" y="10553"/>
                    <a:pt x="1620" y="11320"/>
                    <a:pt x="1620" y="12154"/>
                  </a:cubicBezTo>
                  <a:cubicBezTo>
                    <a:pt x="1620" y="13497"/>
                    <a:pt x="1732" y="15081"/>
                    <a:pt x="2418" y="16436"/>
                  </a:cubicBezTo>
                  <a:cubicBezTo>
                    <a:pt x="2325" y="16339"/>
                    <a:pt x="2231" y="16237"/>
                    <a:pt x="2134" y="16126"/>
                  </a:cubicBezTo>
                  <a:cubicBezTo>
                    <a:pt x="1129" y="14952"/>
                    <a:pt x="933" y="12318"/>
                    <a:pt x="1552" y="8297"/>
                  </a:cubicBezTo>
                  <a:cubicBezTo>
                    <a:pt x="1670" y="7529"/>
                    <a:pt x="1493" y="6472"/>
                    <a:pt x="1303" y="5355"/>
                  </a:cubicBezTo>
                  <a:cubicBezTo>
                    <a:pt x="1068" y="3957"/>
                    <a:pt x="801" y="2371"/>
                    <a:pt x="1150" y="1324"/>
                  </a:cubicBezTo>
                  <a:cubicBezTo>
                    <a:pt x="1252" y="1016"/>
                    <a:pt x="1528" y="810"/>
                    <a:pt x="2024" y="679"/>
                  </a:cubicBezTo>
                  <a:close/>
                  <a:moveTo>
                    <a:pt x="2472" y="1"/>
                  </a:moveTo>
                  <a:cubicBezTo>
                    <a:pt x="2458" y="1"/>
                    <a:pt x="2443" y="2"/>
                    <a:pt x="2428" y="4"/>
                  </a:cubicBezTo>
                  <a:cubicBezTo>
                    <a:pt x="1772" y="97"/>
                    <a:pt x="869" y="316"/>
                    <a:pt x="595" y="1138"/>
                  </a:cubicBezTo>
                  <a:cubicBezTo>
                    <a:pt x="199" y="2325"/>
                    <a:pt x="467" y="3914"/>
                    <a:pt x="726" y="5451"/>
                  </a:cubicBezTo>
                  <a:cubicBezTo>
                    <a:pt x="907" y="6522"/>
                    <a:pt x="1078" y="7532"/>
                    <a:pt x="974" y="8208"/>
                  </a:cubicBezTo>
                  <a:cubicBezTo>
                    <a:pt x="733" y="9773"/>
                    <a:pt x="1" y="14534"/>
                    <a:pt x="1691" y="16505"/>
                  </a:cubicBezTo>
                  <a:cubicBezTo>
                    <a:pt x="2473" y="17418"/>
                    <a:pt x="3188" y="17815"/>
                    <a:pt x="3652" y="17987"/>
                  </a:cubicBezTo>
                  <a:cubicBezTo>
                    <a:pt x="3684" y="17998"/>
                    <a:pt x="3718" y="18004"/>
                    <a:pt x="3753" y="18004"/>
                  </a:cubicBezTo>
                  <a:lnTo>
                    <a:pt x="3753" y="18003"/>
                  </a:lnTo>
                  <a:cubicBezTo>
                    <a:pt x="4022" y="18003"/>
                    <a:pt x="4148" y="17671"/>
                    <a:pt x="3948" y="17492"/>
                  </a:cubicBezTo>
                  <a:cubicBezTo>
                    <a:pt x="2403" y="16114"/>
                    <a:pt x="2205" y="13914"/>
                    <a:pt x="2205" y="12152"/>
                  </a:cubicBezTo>
                  <a:cubicBezTo>
                    <a:pt x="2205" y="11350"/>
                    <a:pt x="2283" y="10632"/>
                    <a:pt x="2364" y="9871"/>
                  </a:cubicBezTo>
                  <a:cubicBezTo>
                    <a:pt x="2518" y="8448"/>
                    <a:pt x="2677" y="6976"/>
                    <a:pt x="2332" y="4825"/>
                  </a:cubicBezTo>
                  <a:cubicBezTo>
                    <a:pt x="2017" y="2854"/>
                    <a:pt x="2381" y="1331"/>
                    <a:pt x="2743" y="399"/>
                  </a:cubicBezTo>
                  <a:cubicBezTo>
                    <a:pt x="2817" y="204"/>
                    <a:pt x="2671" y="1"/>
                    <a:pt x="24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44"/>
            <p:cNvSpPr/>
            <p:nvPr/>
          </p:nvSpPr>
          <p:spPr>
            <a:xfrm>
              <a:off x="1565377" y="2806340"/>
              <a:ext cx="6185" cy="11761"/>
            </a:xfrm>
            <a:custGeom>
              <a:avLst/>
              <a:gdLst/>
              <a:ahLst/>
              <a:cxnLst/>
              <a:rect l="l" t="t" r="r" b="b"/>
              <a:pathLst>
                <a:path w="305" h="580" extrusionOk="0">
                  <a:moveTo>
                    <a:pt x="0" y="580"/>
                  </a:moveTo>
                  <a:cubicBezTo>
                    <a:pt x="108" y="379"/>
                    <a:pt x="209" y="185"/>
                    <a:pt x="304" y="0"/>
                  </a:cubicBezTo>
                  <a:cubicBezTo>
                    <a:pt x="209" y="185"/>
                    <a:pt x="108" y="379"/>
                    <a:pt x="0" y="58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44"/>
            <p:cNvSpPr/>
            <p:nvPr/>
          </p:nvSpPr>
          <p:spPr>
            <a:xfrm>
              <a:off x="1559415" y="2800398"/>
              <a:ext cx="18919" cy="23644"/>
            </a:xfrm>
            <a:custGeom>
              <a:avLst/>
              <a:gdLst/>
              <a:ahLst/>
              <a:cxnLst/>
              <a:rect l="l" t="t" r="r" b="b"/>
              <a:pathLst>
                <a:path w="933" h="1166" extrusionOk="0">
                  <a:moveTo>
                    <a:pt x="599" y="0"/>
                  </a:moveTo>
                  <a:cubicBezTo>
                    <a:pt x="493" y="0"/>
                    <a:pt x="390" y="58"/>
                    <a:pt x="338" y="160"/>
                  </a:cubicBezTo>
                  <a:lnTo>
                    <a:pt x="338" y="161"/>
                  </a:lnTo>
                  <a:cubicBezTo>
                    <a:pt x="244" y="344"/>
                    <a:pt x="143" y="535"/>
                    <a:pt x="37" y="733"/>
                  </a:cubicBezTo>
                  <a:cubicBezTo>
                    <a:pt x="13" y="775"/>
                    <a:pt x="2" y="823"/>
                    <a:pt x="2" y="871"/>
                  </a:cubicBezTo>
                  <a:cubicBezTo>
                    <a:pt x="1" y="1033"/>
                    <a:pt x="132" y="1165"/>
                    <a:pt x="294" y="1165"/>
                  </a:cubicBezTo>
                  <a:cubicBezTo>
                    <a:pt x="401" y="1164"/>
                    <a:pt x="500" y="1106"/>
                    <a:pt x="551" y="1011"/>
                  </a:cubicBezTo>
                  <a:cubicBezTo>
                    <a:pt x="660" y="809"/>
                    <a:pt x="763" y="614"/>
                    <a:pt x="858" y="426"/>
                  </a:cubicBezTo>
                  <a:cubicBezTo>
                    <a:pt x="933" y="282"/>
                    <a:pt x="876" y="105"/>
                    <a:pt x="732" y="32"/>
                  </a:cubicBezTo>
                  <a:cubicBezTo>
                    <a:pt x="689" y="11"/>
                    <a:pt x="644" y="0"/>
                    <a:pt x="5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4"/>
            <p:cNvSpPr/>
            <p:nvPr/>
          </p:nvSpPr>
          <p:spPr>
            <a:xfrm>
              <a:off x="1555988" y="2820758"/>
              <a:ext cx="7949" cy="14397"/>
            </a:xfrm>
            <a:custGeom>
              <a:avLst/>
              <a:gdLst/>
              <a:ahLst/>
              <a:cxnLst/>
              <a:rect l="l" t="t" r="r" b="b"/>
              <a:pathLst>
                <a:path w="392" h="710" extrusionOk="0">
                  <a:moveTo>
                    <a:pt x="391" y="1"/>
                  </a:moveTo>
                  <a:lnTo>
                    <a:pt x="391" y="1"/>
                  </a:lnTo>
                  <a:cubicBezTo>
                    <a:pt x="336" y="103"/>
                    <a:pt x="279" y="206"/>
                    <a:pt x="221" y="311"/>
                  </a:cubicBezTo>
                  <a:lnTo>
                    <a:pt x="221" y="311"/>
                  </a:lnTo>
                  <a:cubicBezTo>
                    <a:pt x="279" y="206"/>
                    <a:pt x="336" y="102"/>
                    <a:pt x="391" y="1"/>
                  </a:cubicBezTo>
                  <a:close/>
                  <a:moveTo>
                    <a:pt x="221" y="311"/>
                  </a:moveTo>
                  <a:lnTo>
                    <a:pt x="221" y="311"/>
                  </a:lnTo>
                  <a:cubicBezTo>
                    <a:pt x="149" y="441"/>
                    <a:pt x="76" y="573"/>
                    <a:pt x="0" y="709"/>
                  </a:cubicBezTo>
                  <a:cubicBezTo>
                    <a:pt x="76" y="574"/>
                    <a:pt x="149" y="441"/>
                    <a:pt x="221" y="31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4"/>
            <p:cNvSpPr/>
            <p:nvPr/>
          </p:nvSpPr>
          <p:spPr>
            <a:xfrm>
              <a:off x="1549194" y="2814756"/>
              <a:ext cx="21596" cy="26320"/>
            </a:xfrm>
            <a:custGeom>
              <a:avLst/>
              <a:gdLst/>
              <a:ahLst/>
              <a:cxnLst/>
              <a:rect l="l" t="t" r="r" b="b"/>
              <a:pathLst>
                <a:path w="1065" h="1298" extrusionOk="0">
                  <a:moveTo>
                    <a:pt x="729" y="0"/>
                  </a:moveTo>
                  <a:cubicBezTo>
                    <a:pt x="624" y="0"/>
                    <a:pt x="522" y="57"/>
                    <a:pt x="470" y="158"/>
                  </a:cubicBezTo>
                  <a:cubicBezTo>
                    <a:pt x="347" y="383"/>
                    <a:pt x="217" y="617"/>
                    <a:pt x="81" y="860"/>
                  </a:cubicBezTo>
                  <a:lnTo>
                    <a:pt x="80" y="862"/>
                  </a:lnTo>
                  <a:cubicBezTo>
                    <a:pt x="1" y="1003"/>
                    <a:pt x="51" y="1180"/>
                    <a:pt x="191" y="1259"/>
                  </a:cubicBezTo>
                  <a:cubicBezTo>
                    <a:pt x="235" y="1284"/>
                    <a:pt x="284" y="1298"/>
                    <a:pt x="334" y="1298"/>
                  </a:cubicBezTo>
                  <a:cubicBezTo>
                    <a:pt x="440" y="1298"/>
                    <a:pt x="537" y="1241"/>
                    <a:pt x="589" y="1149"/>
                  </a:cubicBezTo>
                  <a:cubicBezTo>
                    <a:pt x="726" y="905"/>
                    <a:pt x="856" y="671"/>
                    <a:pt x="979" y="444"/>
                  </a:cubicBezTo>
                  <a:cubicBezTo>
                    <a:pt x="980" y="442"/>
                    <a:pt x="982" y="440"/>
                    <a:pt x="983" y="437"/>
                  </a:cubicBezTo>
                  <a:cubicBezTo>
                    <a:pt x="1064" y="295"/>
                    <a:pt x="1012" y="115"/>
                    <a:pt x="869" y="36"/>
                  </a:cubicBezTo>
                  <a:cubicBezTo>
                    <a:pt x="825" y="12"/>
                    <a:pt x="777" y="0"/>
                    <a:pt x="7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4"/>
            <p:cNvSpPr/>
            <p:nvPr/>
          </p:nvSpPr>
          <p:spPr>
            <a:xfrm>
              <a:off x="1572717" y="2792449"/>
              <a:ext cx="5637" cy="11680"/>
            </a:xfrm>
            <a:custGeom>
              <a:avLst/>
              <a:gdLst/>
              <a:ahLst/>
              <a:cxnLst/>
              <a:rect l="l" t="t" r="r" b="b"/>
              <a:pathLst>
                <a:path w="278" h="576" extrusionOk="0">
                  <a:moveTo>
                    <a:pt x="277" y="1"/>
                  </a:moveTo>
                  <a:lnTo>
                    <a:pt x="277" y="1"/>
                  </a:lnTo>
                  <a:cubicBezTo>
                    <a:pt x="194" y="182"/>
                    <a:pt x="102" y="372"/>
                    <a:pt x="0" y="575"/>
                  </a:cubicBezTo>
                  <a:cubicBezTo>
                    <a:pt x="102" y="374"/>
                    <a:pt x="194" y="182"/>
                    <a:pt x="2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4"/>
            <p:cNvSpPr/>
            <p:nvPr/>
          </p:nvSpPr>
          <p:spPr>
            <a:xfrm>
              <a:off x="1565944" y="2786507"/>
              <a:ext cx="18351" cy="23522"/>
            </a:xfrm>
            <a:custGeom>
              <a:avLst/>
              <a:gdLst/>
              <a:ahLst/>
              <a:cxnLst/>
              <a:rect l="l" t="t" r="r" b="b"/>
              <a:pathLst>
                <a:path w="905" h="1160" extrusionOk="0">
                  <a:moveTo>
                    <a:pt x="611" y="0"/>
                  </a:moveTo>
                  <a:cubicBezTo>
                    <a:pt x="499" y="0"/>
                    <a:pt x="394" y="65"/>
                    <a:pt x="345" y="170"/>
                  </a:cubicBezTo>
                  <a:cubicBezTo>
                    <a:pt x="264" y="349"/>
                    <a:pt x="173" y="536"/>
                    <a:pt x="73" y="736"/>
                  </a:cubicBezTo>
                  <a:cubicBezTo>
                    <a:pt x="0" y="880"/>
                    <a:pt x="58" y="1055"/>
                    <a:pt x="202" y="1128"/>
                  </a:cubicBezTo>
                  <a:cubicBezTo>
                    <a:pt x="243" y="1149"/>
                    <a:pt x="288" y="1159"/>
                    <a:pt x="333" y="1159"/>
                  </a:cubicBezTo>
                  <a:cubicBezTo>
                    <a:pt x="334" y="1159"/>
                    <a:pt x="335" y="1159"/>
                    <a:pt x="336" y="1159"/>
                  </a:cubicBezTo>
                  <a:cubicBezTo>
                    <a:pt x="447" y="1159"/>
                    <a:pt x="546" y="1097"/>
                    <a:pt x="596" y="999"/>
                  </a:cubicBezTo>
                  <a:cubicBezTo>
                    <a:pt x="698" y="796"/>
                    <a:pt x="789" y="605"/>
                    <a:pt x="874" y="422"/>
                  </a:cubicBezTo>
                  <a:lnTo>
                    <a:pt x="878" y="415"/>
                  </a:lnTo>
                  <a:cubicBezTo>
                    <a:pt x="895" y="376"/>
                    <a:pt x="903" y="335"/>
                    <a:pt x="904" y="292"/>
                  </a:cubicBezTo>
                  <a:cubicBezTo>
                    <a:pt x="903" y="155"/>
                    <a:pt x="808" y="36"/>
                    <a:pt x="673" y="7"/>
                  </a:cubicBezTo>
                  <a:cubicBezTo>
                    <a:pt x="653" y="2"/>
                    <a:pt x="632" y="0"/>
                    <a:pt x="6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4"/>
            <p:cNvSpPr/>
            <p:nvPr/>
          </p:nvSpPr>
          <p:spPr>
            <a:xfrm>
              <a:off x="1545848" y="2838888"/>
              <a:ext cx="8010" cy="14133"/>
            </a:xfrm>
            <a:custGeom>
              <a:avLst/>
              <a:gdLst/>
              <a:ahLst/>
              <a:cxnLst/>
              <a:rect l="l" t="t" r="r" b="b"/>
              <a:pathLst>
                <a:path w="395" h="697" extrusionOk="0">
                  <a:moveTo>
                    <a:pt x="395" y="1"/>
                  </a:moveTo>
                  <a:cubicBezTo>
                    <a:pt x="267" y="226"/>
                    <a:pt x="136" y="456"/>
                    <a:pt x="1" y="696"/>
                  </a:cubicBezTo>
                  <a:cubicBezTo>
                    <a:pt x="138" y="456"/>
                    <a:pt x="267" y="226"/>
                    <a:pt x="3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4"/>
            <p:cNvSpPr/>
            <p:nvPr/>
          </p:nvSpPr>
          <p:spPr>
            <a:xfrm>
              <a:off x="1538446" y="2832906"/>
              <a:ext cx="22204" cy="26036"/>
            </a:xfrm>
            <a:custGeom>
              <a:avLst/>
              <a:gdLst/>
              <a:ahLst/>
              <a:cxnLst/>
              <a:rect l="l" t="t" r="r" b="b"/>
              <a:pathLst>
                <a:path w="1095" h="1284" extrusionOk="0">
                  <a:moveTo>
                    <a:pt x="761" y="0"/>
                  </a:moveTo>
                  <a:cubicBezTo>
                    <a:pt x="659" y="0"/>
                    <a:pt x="560" y="54"/>
                    <a:pt x="506" y="150"/>
                  </a:cubicBezTo>
                  <a:lnTo>
                    <a:pt x="112" y="846"/>
                  </a:lnTo>
                  <a:cubicBezTo>
                    <a:pt x="0" y="1041"/>
                    <a:pt x="141" y="1283"/>
                    <a:pt x="365" y="1284"/>
                  </a:cubicBezTo>
                  <a:cubicBezTo>
                    <a:pt x="470" y="1284"/>
                    <a:pt x="568" y="1227"/>
                    <a:pt x="619" y="1135"/>
                  </a:cubicBezTo>
                  <a:lnTo>
                    <a:pt x="1016" y="436"/>
                  </a:lnTo>
                  <a:cubicBezTo>
                    <a:pt x="1095" y="296"/>
                    <a:pt x="1045" y="117"/>
                    <a:pt x="905" y="38"/>
                  </a:cubicBezTo>
                  <a:cubicBezTo>
                    <a:pt x="859" y="13"/>
                    <a:pt x="810" y="0"/>
                    <a:pt x="7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4"/>
            <p:cNvSpPr/>
            <p:nvPr/>
          </p:nvSpPr>
          <p:spPr>
            <a:xfrm>
              <a:off x="1579450" y="2779410"/>
              <a:ext cx="4339" cy="10565"/>
            </a:xfrm>
            <a:custGeom>
              <a:avLst/>
              <a:gdLst/>
              <a:ahLst/>
              <a:cxnLst/>
              <a:rect l="l" t="t" r="r" b="b"/>
              <a:pathLst>
                <a:path w="214" h="521" extrusionOk="0">
                  <a:moveTo>
                    <a:pt x="214" y="0"/>
                  </a:moveTo>
                  <a:lnTo>
                    <a:pt x="214" y="0"/>
                  </a:lnTo>
                  <a:cubicBezTo>
                    <a:pt x="156" y="161"/>
                    <a:pt x="82" y="337"/>
                    <a:pt x="0" y="520"/>
                  </a:cubicBezTo>
                  <a:cubicBezTo>
                    <a:pt x="82" y="337"/>
                    <a:pt x="156" y="162"/>
                    <a:pt x="2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4"/>
            <p:cNvSpPr/>
            <p:nvPr/>
          </p:nvSpPr>
          <p:spPr>
            <a:xfrm>
              <a:off x="1573488" y="2773468"/>
              <a:ext cx="17013" cy="22427"/>
            </a:xfrm>
            <a:custGeom>
              <a:avLst/>
              <a:gdLst/>
              <a:ahLst/>
              <a:cxnLst/>
              <a:rect l="l" t="t" r="r" b="b"/>
              <a:pathLst>
                <a:path w="839" h="1106" extrusionOk="0">
                  <a:moveTo>
                    <a:pt x="509" y="1"/>
                  </a:moveTo>
                  <a:cubicBezTo>
                    <a:pt x="389" y="1"/>
                    <a:pt x="277" y="74"/>
                    <a:pt x="234" y="194"/>
                  </a:cubicBezTo>
                  <a:cubicBezTo>
                    <a:pt x="177" y="348"/>
                    <a:pt x="105" y="519"/>
                    <a:pt x="26" y="695"/>
                  </a:cubicBezTo>
                  <a:cubicBezTo>
                    <a:pt x="10" y="732"/>
                    <a:pt x="2" y="773"/>
                    <a:pt x="2" y="813"/>
                  </a:cubicBezTo>
                  <a:cubicBezTo>
                    <a:pt x="1" y="975"/>
                    <a:pt x="132" y="1106"/>
                    <a:pt x="293" y="1106"/>
                  </a:cubicBezTo>
                  <a:cubicBezTo>
                    <a:pt x="294" y="1106"/>
                    <a:pt x="295" y="1106"/>
                    <a:pt x="296" y="1106"/>
                  </a:cubicBezTo>
                  <a:cubicBezTo>
                    <a:pt x="411" y="1106"/>
                    <a:pt x="514" y="1038"/>
                    <a:pt x="561" y="933"/>
                  </a:cubicBezTo>
                  <a:cubicBezTo>
                    <a:pt x="646" y="743"/>
                    <a:pt x="723" y="560"/>
                    <a:pt x="783" y="394"/>
                  </a:cubicBezTo>
                  <a:cubicBezTo>
                    <a:pt x="839" y="242"/>
                    <a:pt x="761" y="74"/>
                    <a:pt x="609" y="18"/>
                  </a:cubicBezTo>
                  <a:cubicBezTo>
                    <a:pt x="576" y="6"/>
                    <a:pt x="542" y="1"/>
                    <a:pt x="5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4"/>
            <p:cNvSpPr/>
            <p:nvPr/>
          </p:nvSpPr>
          <p:spPr>
            <a:xfrm>
              <a:off x="1963508" y="2837428"/>
              <a:ext cx="385" cy="8577"/>
            </a:xfrm>
            <a:custGeom>
              <a:avLst/>
              <a:gdLst/>
              <a:ahLst/>
              <a:cxnLst/>
              <a:rect l="l" t="t" r="r" b="b"/>
              <a:pathLst>
                <a:path w="19" h="423" extrusionOk="0">
                  <a:moveTo>
                    <a:pt x="19" y="422"/>
                  </a:moveTo>
                  <a:cubicBezTo>
                    <a:pt x="7" y="265"/>
                    <a:pt x="0" y="122"/>
                    <a:pt x="0" y="1"/>
                  </a:cubicBezTo>
                  <a:cubicBezTo>
                    <a:pt x="0" y="122"/>
                    <a:pt x="7" y="265"/>
                    <a:pt x="19" y="42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4"/>
            <p:cNvSpPr/>
            <p:nvPr/>
          </p:nvSpPr>
          <p:spPr>
            <a:xfrm>
              <a:off x="1957567" y="2831506"/>
              <a:ext cx="12471" cy="20419"/>
            </a:xfrm>
            <a:custGeom>
              <a:avLst/>
              <a:gdLst/>
              <a:ahLst/>
              <a:cxnLst/>
              <a:rect l="l" t="t" r="r" b="b"/>
              <a:pathLst>
                <a:path w="615" h="1007" extrusionOk="0">
                  <a:moveTo>
                    <a:pt x="293" y="0"/>
                  </a:moveTo>
                  <a:cubicBezTo>
                    <a:pt x="132" y="0"/>
                    <a:pt x="1" y="131"/>
                    <a:pt x="1" y="293"/>
                  </a:cubicBezTo>
                  <a:cubicBezTo>
                    <a:pt x="1" y="421"/>
                    <a:pt x="8" y="570"/>
                    <a:pt x="21" y="735"/>
                  </a:cubicBezTo>
                  <a:cubicBezTo>
                    <a:pt x="21" y="735"/>
                    <a:pt x="21" y="736"/>
                    <a:pt x="21" y="736"/>
                  </a:cubicBezTo>
                  <a:cubicBezTo>
                    <a:pt x="31" y="888"/>
                    <a:pt x="159" y="1007"/>
                    <a:pt x="312" y="1007"/>
                  </a:cubicBezTo>
                  <a:lnTo>
                    <a:pt x="334" y="1007"/>
                  </a:lnTo>
                  <a:cubicBezTo>
                    <a:pt x="494" y="995"/>
                    <a:pt x="615" y="855"/>
                    <a:pt x="603" y="694"/>
                  </a:cubicBezTo>
                  <a:cubicBezTo>
                    <a:pt x="593" y="546"/>
                    <a:pt x="586" y="410"/>
                    <a:pt x="586" y="294"/>
                  </a:cubicBezTo>
                  <a:lnTo>
                    <a:pt x="586" y="293"/>
                  </a:lnTo>
                  <a:cubicBezTo>
                    <a:pt x="586" y="131"/>
                    <a:pt x="455" y="0"/>
                    <a:pt x="29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4"/>
            <p:cNvSpPr/>
            <p:nvPr/>
          </p:nvSpPr>
          <p:spPr>
            <a:xfrm>
              <a:off x="1965191" y="2859167"/>
              <a:ext cx="1399" cy="10544"/>
            </a:xfrm>
            <a:custGeom>
              <a:avLst/>
              <a:gdLst/>
              <a:ahLst/>
              <a:cxnLst/>
              <a:rect l="l" t="t" r="r" b="b"/>
              <a:pathLst>
                <a:path w="69" h="520" extrusionOk="0">
                  <a:moveTo>
                    <a:pt x="68" y="519"/>
                  </a:moveTo>
                  <a:cubicBezTo>
                    <a:pt x="44" y="337"/>
                    <a:pt x="21" y="163"/>
                    <a:pt x="1" y="0"/>
                  </a:cubicBezTo>
                  <a:cubicBezTo>
                    <a:pt x="21" y="163"/>
                    <a:pt x="44" y="337"/>
                    <a:pt x="68" y="51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4"/>
            <p:cNvSpPr/>
            <p:nvPr/>
          </p:nvSpPr>
          <p:spPr>
            <a:xfrm>
              <a:off x="1958905" y="2853205"/>
              <a:ext cx="13606" cy="22427"/>
            </a:xfrm>
            <a:custGeom>
              <a:avLst/>
              <a:gdLst/>
              <a:ahLst/>
              <a:cxnLst/>
              <a:rect l="l" t="t" r="r" b="b"/>
              <a:pathLst>
                <a:path w="671" h="1106" extrusionOk="0">
                  <a:moveTo>
                    <a:pt x="309" y="1"/>
                  </a:moveTo>
                  <a:cubicBezTo>
                    <a:pt x="298" y="1"/>
                    <a:pt x="286" y="2"/>
                    <a:pt x="275" y="3"/>
                  </a:cubicBezTo>
                  <a:cubicBezTo>
                    <a:pt x="115" y="23"/>
                    <a:pt x="1" y="169"/>
                    <a:pt x="20" y="329"/>
                  </a:cubicBezTo>
                  <a:cubicBezTo>
                    <a:pt x="39" y="493"/>
                    <a:pt x="64" y="669"/>
                    <a:pt x="88" y="853"/>
                  </a:cubicBezTo>
                  <a:cubicBezTo>
                    <a:pt x="108" y="998"/>
                    <a:pt x="232" y="1106"/>
                    <a:pt x="378" y="1106"/>
                  </a:cubicBezTo>
                  <a:cubicBezTo>
                    <a:pt x="391" y="1106"/>
                    <a:pt x="405" y="1105"/>
                    <a:pt x="418" y="1102"/>
                  </a:cubicBezTo>
                  <a:cubicBezTo>
                    <a:pt x="563" y="1082"/>
                    <a:pt x="671" y="959"/>
                    <a:pt x="671" y="813"/>
                  </a:cubicBezTo>
                  <a:cubicBezTo>
                    <a:pt x="671" y="799"/>
                    <a:pt x="670" y="786"/>
                    <a:pt x="668" y="774"/>
                  </a:cubicBezTo>
                  <a:cubicBezTo>
                    <a:pt x="643" y="593"/>
                    <a:pt x="621" y="421"/>
                    <a:pt x="601" y="259"/>
                  </a:cubicBezTo>
                  <a:cubicBezTo>
                    <a:pt x="583" y="110"/>
                    <a:pt x="456" y="1"/>
                    <a:pt x="3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4"/>
            <p:cNvSpPr/>
            <p:nvPr/>
          </p:nvSpPr>
          <p:spPr>
            <a:xfrm>
              <a:off x="1372810" y="2855111"/>
              <a:ext cx="697850" cy="2038680"/>
            </a:xfrm>
            <a:custGeom>
              <a:avLst/>
              <a:gdLst/>
              <a:ahLst/>
              <a:cxnLst/>
              <a:rect l="l" t="t" r="r" b="b"/>
              <a:pathLst>
                <a:path w="34415" h="100539" extrusionOk="0">
                  <a:moveTo>
                    <a:pt x="8474" y="1"/>
                  </a:moveTo>
                  <a:cubicBezTo>
                    <a:pt x="6564" y="3347"/>
                    <a:pt x="3888" y="7938"/>
                    <a:pt x="2732" y="12653"/>
                  </a:cubicBezTo>
                  <a:cubicBezTo>
                    <a:pt x="1041" y="19544"/>
                    <a:pt x="1" y="25006"/>
                    <a:pt x="2082" y="29687"/>
                  </a:cubicBezTo>
                  <a:cubicBezTo>
                    <a:pt x="4162" y="34368"/>
                    <a:pt x="6116" y="45795"/>
                    <a:pt x="5725" y="50477"/>
                  </a:cubicBezTo>
                  <a:cubicBezTo>
                    <a:pt x="5335" y="55159"/>
                    <a:pt x="2994" y="57759"/>
                    <a:pt x="3514" y="61399"/>
                  </a:cubicBezTo>
                  <a:cubicBezTo>
                    <a:pt x="4035" y="65041"/>
                    <a:pt x="6495" y="72805"/>
                    <a:pt x="7537" y="75276"/>
                  </a:cubicBezTo>
                  <a:cubicBezTo>
                    <a:pt x="8577" y="77747"/>
                    <a:pt x="9493" y="87003"/>
                    <a:pt x="9493" y="87003"/>
                  </a:cubicBezTo>
                  <a:cubicBezTo>
                    <a:pt x="9493" y="87003"/>
                    <a:pt x="8193" y="90412"/>
                    <a:pt x="7933" y="92752"/>
                  </a:cubicBezTo>
                  <a:cubicBezTo>
                    <a:pt x="7673" y="95093"/>
                    <a:pt x="9558" y="96005"/>
                    <a:pt x="12235" y="97462"/>
                  </a:cubicBezTo>
                  <a:cubicBezTo>
                    <a:pt x="14263" y="98566"/>
                    <a:pt x="18065" y="100539"/>
                    <a:pt x="20186" y="100539"/>
                  </a:cubicBezTo>
                  <a:cubicBezTo>
                    <a:pt x="20862" y="100539"/>
                    <a:pt x="21367" y="100338"/>
                    <a:pt x="21590" y="99845"/>
                  </a:cubicBezTo>
                  <a:cubicBezTo>
                    <a:pt x="22510" y="97805"/>
                    <a:pt x="18233" y="92955"/>
                    <a:pt x="16070" y="89408"/>
                  </a:cubicBezTo>
                  <a:cubicBezTo>
                    <a:pt x="13906" y="85860"/>
                    <a:pt x="13992" y="80731"/>
                    <a:pt x="13712" y="75276"/>
                  </a:cubicBezTo>
                  <a:cubicBezTo>
                    <a:pt x="13392" y="69026"/>
                    <a:pt x="13657" y="55939"/>
                    <a:pt x="13657" y="52037"/>
                  </a:cubicBezTo>
                  <a:cubicBezTo>
                    <a:pt x="13657" y="48137"/>
                    <a:pt x="17946" y="27735"/>
                    <a:pt x="17946" y="27735"/>
                  </a:cubicBezTo>
                  <a:cubicBezTo>
                    <a:pt x="17946" y="27735"/>
                    <a:pt x="20547" y="38269"/>
                    <a:pt x="22628" y="43339"/>
                  </a:cubicBezTo>
                  <a:cubicBezTo>
                    <a:pt x="24708" y="48411"/>
                    <a:pt x="24782" y="57601"/>
                    <a:pt x="27123" y="59682"/>
                  </a:cubicBezTo>
                  <a:cubicBezTo>
                    <a:pt x="28136" y="60582"/>
                    <a:pt x="29587" y="61190"/>
                    <a:pt x="30907" y="61190"/>
                  </a:cubicBezTo>
                  <a:cubicBezTo>
                    <a:pt x="32638" y="61190"/>
                    <a:pt x="34145" y="60145"/>
                    <a:pt x="34145" y="57341"/>
                  </a:cubicBezTo>
                  <a:cubicBezTo>
                    <a:pt x="34145" y="52401"/>
                    <a:pt x="34415" y="38451"/>
                    <a:pt x="32380" y="26175"/>
                  </a:cubicBezTo>
                  <a:cubicBezTo>
                    <a:pt x="31762" y="22453"/>
                    <a:pt x="29649" y="15773"/>
                    <a:pt x="30299" y="12261"/>
                  </a:cubicBezTo>
                  <a:cubicBezTo>
                    <a:pt x="30775" y="9690"/>
                    <a:pt x="29928" y="4962"/>
                    <a:pt x="29439" y="1795"/>
                  </a:cubicBezTo>
                  <a:lnTo>
                    <a:pt x="29439" y="1800"/>
                  </a:lnTo>
                  <a:cubicBezTo>
                    <a:pt x="26711" y="2087"/>
                    <a:pt x="24265" y="2207"/>
                    <a:pt x="22080" y="2207"/>
                  </a:cubicBezTo>
                  <a:cubicBezTo>
                    <a:pt x="15092" y="2207"/>
                    <a:pt x="10781" y="973"/>
                    <a:pt x="84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4"/>
            <p:cNvSpPr/>
            <p:nvPr/>
          </p:nvSpPr>
          <p:spPr>
            <a:xfrm>
              <a:off x="1366118" y="2849149"/>
              <a:ext cx="706691" cy="2050542"/>
            </a:xfrm>
            <a:custGeom>
              <a:avLst/>
              <a:gdLst/>
              <a:ahLst/>
              <a:cxnLst/>
              <a:rect l="l" t="t" r="r" b="b"/>
              <a:pathLst>
                <a:path w="34851" h="101124" extrusionOk="0">
                  <a:moveTo>
                    <a:pt x="8931" y="661"/>
                  </a:moveTo>
                  <a:lnTo>
                    <a:pt x="8931" y="663"/>
                  </a:lnTo>
                  <a:cubicBezTo>
                    <a:pt x="11198" y="1579"/>
                    <a:pt x="15506" y="2791"/>
                    <a:pt x="22444" y="2791"/>
                  </a:cubicBezTo>
                  <a:cubicBezTo>
                    <a:pt x="24555" y="2791"/>
                    <a:pt x="26909" y="2679"/>
                    <a:pt x="29523" y="2412"/>
                  </a:cubicBezTo>
                  <a:lnTo>
                    <a:pt x="29640" y="3157"/>
                  </a:lnTo>
                  <a:cubicBezTo>
                    <a:pt x="30112" y="6149"/>
                    <a:pt x="30759" y="10244"/>
                    <a:pt x="30342" y="12502"/>
                  </a:cubicBezTo>
                  <a:cubicBezTo>
                    <a:pt x="29867" y="15065"/>
                    <a:pt x="30800" y="19147"/>
                    <a:pt x="31624" y="22746"/>
                  </a:cubicBezTo>
                  <a:cubicBezTo>
                    <a:pt x="31943" y="24140"/>
                    <a:pt x="32245" y="25457"/>
                    <a:pt x="32421" y="26515"/>
                  </a:cubicBezTo>
                  <a:cubicBezTo>
                    <a:pt x="34265" y="37646"/>
                    <a:pt x="34212" y="50083"/>
                    <a:pt x="34186" y="56059"/>
                  </a:cubicBezTo>
                  <a:cubicBezTo>
                    <a:pt x="34184" y="56654"/>
                    <a:pt x="34182" y="57182"/>
                    <a:pt x="34182" y="57635"/>
                  </a:cubicBezTo>
                  <a:cubicBezTo>
                    <a:pt x="34182" y="59310"/>
                    <a:pt x="33615" y="60451"/>
                    <a:pt x="32541" y="60933"/>
                  </a:cubicBezTo>
                  <a:cubicBezTo>
                    <a:pt x="32137" y="61115"/>
                    <a:pt x="31692" y="61195"/>
                    <a:pt x="31234" y="61195"/>
                  </a:cubicBezTo>
                  <a:cubicBezTo>
                    <a:pt x="29945" y="61195"/>
                    <a:pt x="28549" y="60559"/>
                    <a:pt x="27647" y="59757"/>
                  </a:cubicBezTo>
                  <a:cubicBezTo>
                    <a:pt x="26405" y="58654"/>
                    <a:pt x="25810" y="55257"/>
                    <a:pt x="25180" y="51658"/>
                  </a:cubicBezTo>
                  <a:cubicBezTo>
                    <a:pt x="24673" y="48763"/>
                    <a:pt x="24149" y="45769"/>
                    <a:pt x="23227" y="43523"/>
                  </a:cubicBezTo>
                  <a:cubicBezTo>
                    <a:pt x="21179" y="38529"/>
                    <a:pt x="18586" y="28064"/>
                    <a:pt x="18559" y="27960"/>
                  </a:cubicBezTo>
                  <a:cubicBezTo>
                    <a:pt x="18527" y="27827"/>
                    <a:pt x="18414" y="27739"/>
                    <a:pt x="18270" y="27737"/>
                  </a:cubicBezTo>
                  <a:cubicBezTo>
                    <a:pt x="18134" y="27739"/>
                    <a:pt x="18017" y="27835"/>
                    <a:pt x="17989" y="27969"/>
                  </a:cubicBezTo>
                  <a:cubicBezTo>
                    <a:pt x="17814" y="28803"/>
                    <a:pt x="13694" y="48444"/>
                    <a:pt x="13694" y="52330"/>
                  </a:cubicBezTo>
                  <a:cubicBezTo>
                    <a:pt x="13694" y="53290"/>
                    <a:pt x="13678" y="54806"/>
                    <a:pt x="13658" y="56640"/>
                  </a:cubicBezTo>
                  <a:cubicBezTo>
                    <a:pt x="13599" y="62304"/>
                    <a:pt x="13508" y="70864"/>
                    <a:pt x="13750" y="75585"/>
                  </a:cubicBezTo>
                  <a:cubicBezTo>
                    <a:pt x="13787" y="76302"/>
                    <a:pt x="13817" y="77015"/>
                    <a:pt x="13847" y="77720"/>
                  </a:cubicBezTo>
                  <a:cubicBezTo>
                    <a:pt x="14046" y="82342"/>
                    <a:pt x="14233" y="86709"/>
                    <a:pt x="16149" y="89854"/>
                  </a:cubicBezTo>
                  <a:cubicBezTo>
                    <a:pt x="16741" y="90824"/>
                    <a:pt x="17503" y="91911"/>
                    <a:pt x="18241" y="92962"/>
                  </a:cubicBezTo>
                  <a:cubicBezTo>
                    <a:pt x="20123" y="95644"/>
                    <a:pt x="22256" y="98684"/>
                    <a:pt x="21654" y="100018"/>
                  </a:cubicBezTo>
                  <a:cubicBezTo>
                    <a:pt x="21560" y="100227"/>
                    <a:pt x="21394" y="100370"/>
                    <a:pt x="21145" y="100454"/>
                  </a:cubicBezTo>
                  <a:cubicBezTo>
                    <a:pt x="20987" y="100506"/>
                    <a:pt x="20783" y="100540"/>
                    <a:pt x="20521" y="100540"/>
                  </a:cubicBezTo>
                  <a:cubicBezTo>
                    <a:pt x="19377" y="100540"/>
                    <a:pt x="17125" y="99906"/>
                    <a:pt x="12704" y="97498"/>
                  </a:cubicBezTo>
                  <a:lnTo>
                    <a:pt x="12363" y="97314"/>
                  </a:lnTo>
                  <a:cubicBezTo>
                    <a:pt x="9933" y="95995"/>
                    <a:pt x="8326" y="95123"/>
                    <a:pt x="8554" y="93079"/>
                  </a:cubicBezTo>
                  <a:cubicBezTo>
                    <a:pt x="8807" y="90802"/>
                    <a:pt x="10084" y="87435"/>
                    <a:pt x="10097" y="87401"/>
                  </a:cubicBezTo>
                  <a:cubicBezTo>
                    <a:pt x="10113" y="87358"/>
                    <a:pt x="10119" y="87313"/>
                    <a:pt x="10114" y="87268"/>
                  </a:cubicBezTo>
                  <a:cubicBezTo>
                    <a:pt x="10077" y="86888"/>
                    <a:pt x="9181" y="77939"/>
                    <a:pt x="8136" y="75456"/>
                  </a:cubicBezTo>
                  <a:cubicBezTo>
                    <a:pt x="7098" y="72991"/>
                    <a:pt x="4642" y="65213"/>
                    <a:pt x="4135" y="61653"/>
                  </a:cubicBezTo>
                  <a:cubicBezTo>
                    <a:pt x="3860" y="59729"/>
                    <a:pt x="4411" y="58109"/>
                    <a:pt x="5049" y="56233"/>
                  </a:cubicBezTo>
                  <a:cubicBezTo>
                    <a:pt x="5573" y="54695"/>
                    <a:pt x="6167" y="52950"/>
                    <a:pt x="6346" y="50795"/>
                  </a:cubicBezTo>
                  <a:cubicBezTo>
                    <a:pt x="6747" y="46005"/>
                    <a:pt x="4724" y="34463"/>
                    <a:pt x="2679" y="29862"/>
                  </a:cubicBezTo>
                  <a:cubicBezTo>
                    <a:pt x="612" y="25207"/>
                    <a:pt x="1704" y="19713"/>
                    <a:pt x="3346" y="13016"/>
                  </a:cubicBezTo>
                  <a:cubicBezTo>
                    <a:pt x="4454" y="8503"/>
                    <a:pt x="7000" y="4043"/>
                    <a:pt x="8859" y="787"/>
                  </a:cubicBezTo>
                  <a:lnTo>
                    <a:pt x="8931" y="661"/>
                  </a:lnTo>
                  <a:close/>
                  <a:moveTo>
                    <a:pt x="8805" y="0"/>
                  </a:moveTo>
                  <a:cubicBezTo>
                    <a:pt x="8702" y="0"/>
                    <a:pt x="8604" y="54"/>
                    <a:pt x="8550" y="147"/>
                  </a:cubicBezTo>
                  <a:lnTo>
                    <a:pt x="8351" y="495"/>
                  </a:lnTo>
                  <a:cubicBezTo>
                    <a:pt x="6475" y="3782"/>
                    <a:pt x="3905" y="8282"/>
                    <a:pt x="2778" y="12875"/>
                  </a:cubicBezTo>
                  <a:cubicBezTo>
                    <a:pt x="1108" y="19684"/>
                    <a:pt x="1" y="25275"/>
                    <a:pt x="2145" y="30099"/>
                  </a:cubicBezTo>
                  <a:cubicBezTo>
                    <a:pt x="4161" y="34637"/>
                    <a:pt x="6157" y="46022"/>
                    <a:pt x="5763" y="50746"/>
                  </a:cubicBezTo>
                  <a:cubicBezTo>
                    <a:pt x="5590" y="52828"/>
                    <a:pt x="5033" y="54463"/>
                    <a:pt x="4496" y="56044"/>
                  </a:cubicBezTo>
                  <a:cubicBezTo>
                    <a:pt x="3861" y="57909"/>
                    <a:pt x="3261" y="59671"/>
                    <a:pt x="3555" y="61734"/>
                  </a:cubicBezTo>
                  <a:cubicBezTo>
                    <a:pt x="4088" y="65470"/>
                    <a:pt x="6562" y="73225"/>
                    <a:pt x="7596" y="75683"/>
                  </a:cubicBezTo>
                  <a:cubicBezTo>
                    <a:pt x="8562" y="77974"/>
                    <a:pt x="9440" y="86410"/>
                    <a:pt x="9526" y="87256"/>
                  </a:cubicBezTo>
                  <a:cubicBezTo>
                    <a:pt x="9339" y="87755"/>
                    <a:pt x="8217" y="90813"/>
                    <a:pt x="7972" y="93013"/>
                  </a:cubicBezTo>
                  <a:cubicBezTo>
                    <a:pt x="7702" y="95448"/>
                    <a:pt x="9541" y="96446"/>
                    <a:pt x="12084" y="97827"/>
                  </a:cubicBezTo>
                  <a:lnTo>
                    <a:pt x="12425" y="98011"/>
                  </a:lnTo>
                  <a:cubicBezTo>
                    <a:pt x="16255" y="100096"/>
                    <a:pt x="18920" y="101123"/>
                    <a:pt x="20519" y="101123"/>
                  </a:cubicBezTo>
                  <a:cubicBezTo>
                    <a:pt x="20830" y="101123"/>
                    <a:pt x="21101" y="101084"/>
                    <a:pt x="21332" y="101006"/>
                  </a:cubicBezTo>
                  <a:cubicBezTo>
                    <a:pt x="21737" y="100870"/>
                    <a:pt x="22025" y="100618"/>
                    <a:pt x="22188" y="100259"/>
                  </a:cubicBezTo>
                  <a:cubicBezTo>
                    <a:pt x="22926" y="98621"/>
                    <a:pt x="20883" y="95708"/>
                    <a:pt x="18719" y="92625"/>
                  </a:cubicBezTo>
                  <a:cubicBezTo>
                    <a:pt x="17954" y="91534"/>
                    <a:pt x="17231" y="90503"/>
                    <a:pt x="16650" y="89549"/>
                  </a:cubicBezTo>
                  <a:cubicBezTo>
                    <a:pt x="14811" y="86533"/>
                    <a:pt x="14627" y="82239"/>
                    <a:pt x="14432" y="77694"/>
                  </a:cubicBezTo>
                  <a:cubicBezTo>
                    <a:pt x="14402" y="76988"/>
                    <a:pt x="14372" y="76273"/>
                    <a:pt x="14335" y="75554"/>
                  </a:cubicBezTo>
                  <a:cubicBezTo>
                    <a:pt x="14093" y="70850"/>
                    <a:pt x="14184" y="62302"/>
                    <a:pt x="14244" y="56645"/>
                  </a:cubicBezTo>
                  <a:cubicBezTo>
                    <a:pt x="14263" y="54808"/>
                    <a:pt x="14279" y="53291"/>
                    <a:pt x="14279" y="52330"/>
                  </a:cubicBezTo>
                  <a:cubicBezTo>
                    <a:pt x="14279" y="49059"/>
                    <a:pt x="17377" y="33815"/>
                    <a:pt x="18304" y="29331"/>
                  </a:cubicBezTo>
                  <a:cubicBezTo>
                    <a:pt x="19059" y="32270"/>
                    <a:pt x="21043" y="39739"/>
                    <a:pt x="22686" y="43743"/>
                  </a:cubicBezTo>
                  <a:cubicBezTo>
                    <a:pt x="23583" y="45932"/>
                    <a:pt x="24102" y="48893"/>
                    <a:pt x="24604" y="51758"/>
                  </a:cubicBezTo>
                  <a:cubicBezTo>
                    <a:pt x="25251" y="55459"/>
                    <a:pt x="25864" y="58956"/>
                    <a:pt x="27258" y="60194"/>
                  </a:cubicBezTo>
                  <a:cubicBezTo>
                    <a:pt x="28271" y="61094"/>
                    <a:pt x="29786" y="61782"/>
                    <a:pt x="31224" y="61782"/>
                  </a:cubicBezTo>
                  <a:cubicBezTo>
                    <a:pt x="31764" y="61782"/>
                    <a:pt x="32293" y="61685"/>
                    <a:pt x="32780" y="61466"/>
                  </a:cubicBezTo>
                  <a:cubicBezTo>
                    <a:pt x="33686" y="61058"/>
                    <a:pt x="34767" y="60065"/>
                    <a:pt x="34767" y="57634"/>
                  </a:cubicBezTo>
                  <a:cubicBezTo>
                    <a:pt x="34767" y="57182"/>
                    <a:pt x="34769" y="56657"/>
                    <a:pt x="34771" y="56061"/>
                  </a:cubicBezTo>
                  <a:cubicBezTo>
                    <a:pt x="34797" y="50068"/>
                    <a:pt x="34850" y="37597"/>
                    <a:pt x="32998" y="26420"/>
                  </a:cubicBezTo>
                  <a:cubicBezTo>
                    <a:pt x="32819" y="25344"/>
                    <a:pt x="32516" y="24019"/>
                    <a:pt x="32194" y="22616"/>
                  </a:cubicBezTo>
                  <a:cubicBezTo>
                    <a:pt x="31383" y="19071"/>
                    <a:pt x="30463" y="15052"/>
                    <a:pt x="30916" y="12609"/>
                  </a:cubicBezTo>
                  <a:cubicBezTo>
                    <a:pt x="31353" y="10252"/>
                    <a:pt x="30723" y="6267"/>
                    <a:pt x="30217" y="3067"/>
                  </a:cubicBezTo>
                  <a:lnTo>
                    <a:pt x="30058" y="2046"/>
                  </a:lnTo>
                  <a:cubicBezTo>
                    <a:pt x="30056" y="2036"/>
                    <a:pt x="30055" y="2027"/>
                    <a:pt x="30052" y="2017"/>
                  </a:cubicBezTo>
                  <a:cubicBezTo>
                    <a:pt x="30020" y="1885"/>
                    <a:pt x="29901" y="1795"/>
                    <a:pt x="29770" y="1795"/>
                  </a:cubicBezTo>
                  <a:cubicBezTo>
                    <a:pt x="29751" y="1795"/>
                    <a:pt x="29731" y="1797"/>
                    <a:pt x="29711" y="1801"/>
                  </a:cubicBezTo>
                  <a:cubicBezTo>
                    <a:pt x="29704" y="1804"/>
                    <a:pt x="29697" y="1805"/>
                    <a:pt x="29690" y="1807"/>
                  </a:cubicBezTo>
                  <a:cubicBezTo>
                    <a:pt x="27004" y="2088"/>
                    <a:pt x="24594" y="2205"/>
                    <a:pt x="22443" y="2205"/>
                  </a:cubicBezTo>
                  <a:cubicBezTo>
                    <a:pt x="15358" y="2205"/>
                    <a:pt x="11072" y="932"/>
                    <a:pt x="8917" y="23"/>
                  </a:cubicBezTo>
                  <a:cubicBezTo>
                    <a:pt x="8881" y="8"/>
                    <a:pt x="8842" y="0"/>
                    <a:pt x="88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4"/>
            <p:cNvSpPr/>
            <p:nvPr/>
          </p:nvSpPr>
          <p:spPr>
            <a:xfrm>
              <a:off x="1963954" y="2846979"/>
              <a:ext cx="1014" cy="9855"/>
            </a:xfrm>
            <a:custGeom>
              <a:avLst/>
              <a:gdLst/>
              <a:ahLst/>
              <a:cxnLst/>
              <a:rect l="l" t="t" r="r" b="b"/>
              <a:pathLst>
                <a:path w="50" h="486" extrusionOk="0">
                  <a:moveTo>
                    <a:pt x="0" y="1"/>
                  </a:moveTo>
                  <a:cubicBezTo>
                    <a:pt x="12" y="148"/>
                    <a:pt x="28" y="311"/>
                    <a:pt x="49" y="485"/>
                  </a:cubicBezTo>
                  <a:cubicBezTo>
                    <a:pt x="29" y="311"/>
                    <a:pt x="12" y="148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4"/>
            <p:cNvSpPr/>
            <p:nvPr/>
          </p:nvSpPr>
          <p:spPr>
            <a:xfrm>
              <a:off x="1957769" y="2841058"/>
              <a:ext cx="13424" cy="21697"/>
            </a:xfrm>
            <a:custGeom>
              <a:avLst/>
              <a:gdLst/>
              <a:ahLst/>
              <a:cxnLst/>
              <a:rect l="l" t="t" r="r" b="b"/>
              <a:pathLst>
                <a:path w="662" h="1070" extrusionOk="0">
                  <a:moveTo>
                    <a:pt x="300" y="0"/>
                  </a:moveTo>
                  <a:cubicBezTo>
                    <a:pt x="294" y="0"/>
                    <a:pt x="288" y="0"/>
                    <a:pt x="282" y="1"/>
                  </a:cubicBezTo>
                  <a:cubicBezTo>
                    <a:pt x="121" y="13"/>
                    <a:pt x="0" y="155"/>
                    <a:pt x="13" y="315"/>
                  </a:cubicBezTo>
                  <a:cubicBezTo>
                    <a:pt x="13" y="316"/>
                    <a:pt x="13" y="319"/>
                    <a:pt x="13" y="320"/>
                  </a:cubicBezTo>
                  <a:cubicBezTo>
                    <a:pt x="20" y="391"/>
                    <a:pt x="26" y="467"/>
                    <a:pt x="34" y="546"/>
                  </a:cubicBezTo>
                  <a:cubicBezTo>
                    <a:pt x="43" y="631"/>
                    <a:pt x="52" y="719"/>
                    <a:pt x="63" y="811"/>
                  </a:cubicBezTo>
                  <a:cubicBezTo>
                    <a:pt x="80" y="958"/>
                    <a:pt x="204" y="1070"/>
                    <a:pt x="353" y="1070"/>
                  </a:cubicBezTo>
                  <a:cubicBezTo>
                    <a:pt x="365" y="1070"/>
                    <a:pt x="375" y="1070"/>
                    <a:pt x="387" y="1069"/>
                  </a:cubicBezTo>
                  <a:cubicBezTo>
                    <a:pt x="547" y="1050"/>
                    <a:pt x="662" y="905"/>
                    <a:pt x="643" y="745"/>
                  </a:cubicBezTo>
                  <a:cubicBezTo>
                    <a:pt x="643" y="744"/>
                    <a:pt x="643" y="742"/>
                    <a:pt x="643" y="741"/>
                  </a:cubicBezTo>
                  <a:cubicBezTo>
                    <a:pt x="635" y="663"/>
                    <a:pt x="627" y="587"/>
                    <a:pt x="619" y="514"/>
                  </a:cubicBezTo>
                  <a:cubicBezTo>
                    <a:pt x="611" y="434"/>
                    <a:pt x="604" y="356"/>
                    <a:pt x="598" y="284"/>
                  </a:cubicBezTo>
                  <a:cubicBezTo>
                    <a:pt x="597" y="278"/>
                    <a:pt x="597" y="273"/>
                    <a:pt x="597" y="269"/>
                  </a:cubicBezTo>
                  <a:cubicBezTo>
                    <a:pt x="583" y="113"/>
                    <a:pt x="451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4"/>
            <p:cNvSpPr/>
            <p:nvPr/>
          </p:nvSpPr>
          <p:spPr>
            <a:xfrm>
              <a:off x="1967159" y="2873808"/>
              <a:ext cx="1541" cy="10463"/>
            </a:xfrm>
            <a:custGeom>
              <a:avLst/>
              <a:gdLst/>
              <a:ahLst/>
              <a:cxnLst/>
              <a:rect l="l" t="t" r="r" b="b"/>
              <a:pathLst>
                <a:path w="76" h="516" extrusionOk="0">
                  <a:moveTo>
                    <a:pt x="76" y="516"/>
                  </a:moveTo>
                  <a:cubicBezTo>
                    <a:pt x="49" y="338"/>
                    <a:pt x="23" y="166"/>
                    <a:pt x="0" y="0"/>
                  </a:cubicBezTo>
                  <a:cubicBezTo>
                    <a:pt x="23" y="166"/>
                    <a:pt x="49" y="338"/>
                    <a:pt x="76" y="51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4"/>
            <p:cNvSpPr/>
            <p:nvPr/>
          </p:nvSpPr>
          <p:spPr>
            <a:xfrm>
              <a:off x="1960892" y="2868008"/>
              <a:ext cx="13748" cy="22204"/>
            </a:xfrm>
            <a:custGeom>
              <a:avLst/>
              <a:gdLst/>
              <a:ahLst/>
              <a:cxnLst/>
              <a:rect l="l" t="t" r="r" b="b"/>
              <a:pathLst>
                <a:path w="678" h="1095" extrusionOk="0">
                  <a:moveTo>
                    <a:pt x="310" y="0"/>
                  </a:moveTo>
                  <a:cubicBezTo>
                    <a:pt x="296" y="0"/>
                    <a:pt x="282" y="1"/>
                    <a:pt x="269" y="3"/>
                  </a:cubicBezTo>
                  <a:cubicBezTo>
                    <a:pt x="111" y="26"/>
                    <a:pt x="0" y="170"/>
                    <a:pt x="19" y="328"/>
                  </a:cubicBezTo>
                  <a:lnTo>
                    <a:pt x="96" y="846"/>
                  </a:lnTo>
                  <a:cubicBezTo>
                    <a:pt x="117" y="989"/>
                    <a:pt x="240" y="1094"/>
                    <a:pt x="385" y="1094"/>
                  </a:cubicBezTo>
                  <a:cubicBezTo>
                    <a:pt x="399" y="1094"/>
                    <a:pt x="414" y="1093"/>
                    <a:pt x="428" y="1091"/>
                  </a:cubicBezTo>
                  <a:cubicBezTo>
                    <a:pt x="572" y="1069"/>
                    <a:pt x="677" y="946"/>
                    <a:pt x="677" y="802"/>
                  </a:cubicBezTo>
                  <a:cubicBezTo>
                    <a:pt x="677" y="787"/>
                    <a:pt x="676" y="773"/>
                    <a:pt x="674" y="758"/>
                  </a:cubicBezTo>
                  <a:lnTo>
                    <a:pt x="598" y="246"/>
                  </a:lnTo>
                  <a:cubicBezTo>
                    <a:pt x="575" y="103"/>
                    <a:pt x="451" y="0"/>
                    <a:pt x="3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4"/>
            <p:cNvSpPr/>
            <p:nvPr/>
          </p:nvSpPr>
          <p:spPr>
            <a:xfrm>
              <a:off x="1423973" y="2481959"/>
              <a:ext cx="1866" cy="2474"/>
            </a:xfrm>
            <a:custGeom>
              <a:avLst/>
              <a:gdLst/>
              <a:ahLst/>
              <a:cxnLst/>
              <a:rect l="l" t="t" r="r" b="b"/>
              <a:pathLst>
                <a:path w="92" h="122" extrusionOk="0">
                  <a:moveTo>
                    <a:pt x="92" y="0"/>
                  </a:moveTo>
                  <a:lnTo>
                    <a:pt x="15" y="102"/>
                  </a:lnTo>
                  <a:lnTo>
                    <a:pt x="15" y="102"/>
                  </a:lnTo>
                  <a:cubicBezTo>
                    <a:pt x="44" y="64"/>
                    <a:pt x="70" y="30"/>
                    <a:pt x="92" y="0"/>
                  </a:cubicBezTo>
                  <a:close/>
                  <a:moveTo>
                    <a:pt x="15" y="102"/>
                  </a:moveTo>
                  <a:cubicBezTo>
                    <a:pt x="10" y="109"/>
                    <a:pt x="5" y="115"/>
                    <a:pt x="0" y="122"/>
                  </a:cubicBezTo>
                  <a:lnTo>
                    <a:pt x="15" y="10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4"/>
            <p:cNvSpPr/>
            <p:nvPr/>
          </p:nvSpPr>
          <p:spPr>
            <a:xfrm>
              <a:off x="1416288" y="2476017"/>
              <a:ext cx="16263" cy="14356"/>
            </a:xfrm>
            <a:custGeom>
              <a:avLst/>
              <a:gdLst/>
              <a:ahLst/>
              <a:cxnLst/>
              <a:rect l="l" t="t" r="r" b="b"/>
              <a:pathLst>
                <a:path w="802" h="708" extrusionOk="0">
                  <a:moveTo>
                    <a:pt x="472" y="1"/>
                  </a:moveTo>
                  <a:cubicBezTo>
                    <a:pt x="383" y="1"/>
                    <a:pt x="296" y="40"/>
                    <a:pt x="239" y="115"/>
                  </a:cubicBezTo>
                  <a:lnTo>
                    <a:pt x="146" y="240"/>
                  </a:lnTo>
                  <a:cubicBezTo>
                    <a:pt x="1" y="432"/>
                    <a:pt x="138" y="708"/>
                    <a:pt x="379" y="708"/>
                  </a:cubicBezTo>
                  <a:cubicBezTo>
                    <a:pt x="471" y="708"/>
                    <a:pt x="558" y="665"/>
                    <a:pt x="614" y="590"/>
                  </a:cubicBezTo>
                  <a:lnTo>
                    <a:pt x="704" y="471"/>
                  </a:lnTo>
                  <a:cubicBezTo>
                    <a:pt x="802" y="342"/>
                    <a:pt x="777" y="158"/>
                    <a:pt x="648" y="61"/>
                  </a:cubicBezTo>
                  <a:cubicBezTo>
                    <a:pt x="596" y="20"/>
                    <a:pt x="533" y="1"/>
                    <a:pt x="4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4"/>
            <p:cNvSpPr/>
            <p:nvPr/>
          </p:nvSpPr>
          <p:spPr>
            <a:xfrm>
              <a:off x="1416206" y="2490071"/>
              <a:ext cx="3467" cy="4562"/>
            </a:xfrm>
            <a:custGeom>
              <a:avLst/>
              <a:gdLst/>
              <a:ahLst/>
              <a:cxnLst/>
              <a:rect l="l" t="t" r="r" b="b"/>
              <a:pathLst>
                <a:path w="171" h="225" extrusionOk="0">
                  <a:moveTo>
                    <a:pt x="171" y="1"/>
                  </a:moveTo>
                  <a:cubicBezTo>
                    <a:pt x="127" y="57"/>
                    <a:pt x="83" y="116"/>
                    <a:pt x="35" y="179"/>
                  </a:cubicBezTo>
                  <a:lnTo>
                    <a:pt x="35" y="179"/>
                  </a:lnTo>
                  <a:cubicBezTo>
                    <a:pt x="83" y="116"/>
                    <a:pt x="128" y="57"/>
                    <a:pt x="171" y="1"/>
                  </a:cubicBezTo>
                  <a:close/>
                  <a:moveTo>
                    <a:pt x="35" y="179"/>
                  </a:moveTo>
                  <a:lnTo>
                    <a:pt x="35" y="179"/>
                  </a:lnTo>
                  <a:cubicBezTo>
                    <a:pt x="23" y="194"/>
                    <a:pt x="12" y="209"/>
                    <a:pt x="0" y="225"/>
                  </a:cubicBezTo>
                  <a:cubicBezTo>
                    <a:pt x="12" y="209"/>
                    <a:pt x="23" y="194"/>
                    <a:pt x="35" y="17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4"/>
            <p:cNvSpPr/>
            <p:nvPr/>
          </p:nvSpPr>
          <p:spPr>
            <a:xfrm>
              <a:off x="1408501" y="2484149"/>
              <a:ext cx="17885" cy="16425"/>
            </a:xfrm>
            <a:custGeom>
              <a:avLst/>
              <a:gdLst/>
              <a:ahLst/>
              <a:cxnLst/>
              <a:rect l="l" t="t" r="r" b="b"/>
              <a:pathLst>
                <a:path w="882" h="810" extrusionOk="0">
                  <a:moveTo>
                    <a:pt x="551" y="1"/>
                  </a:moveTo>
                  <a:cubicBezTo>
                    <a:pt x="463" y="1"/>
                    <a:pt x="375" y="40"/>
                    <a:pt x="317" y="116"/>
                  </a:cubicBezTo>
                  <a:lnTo>
                    <a:pt x="148" y="339"/>
                  </a:lnTo>
                  <a:cubicBezTo>
                    <a:pt x="0" y="532"/>
                    <a:pt x="137" y="809"/>
                    <a:pt x="380" y="809"/>
                  </a:cubicBezTo>
                  <a:cubicBezTo>
                    <a:pt x="471" y="809"/>
                    <a:pt x="556" y="767"/>
                    <a:pt x="612" y="695"/>
                  </a:cubicBezTo>
                  <a:lnTo>
                    <a:pt x="784" y="470"/>
                  </a:lnTo>
                  <a:cubicBezTo>
                    <a:pt x="882" y="341"/>
                    <a:pt x="856" y="158"/>
                    <a:pt x="727" y="60"/>
                  </a:cubicBezTo>
                  <a:cubicBezTo>
                    <a:pt x="675" y="20"/>
                    <a:pt x="612" y="1"/>
                    <a:pt x="5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4"/>
            <p:cNvSpPr/>
            <p:nvPr/>
          </p:nvSpPr>
          <p:spPr>
            <a:xfrm>
              <a:off x="1420546" y="2485062"/>
              <a:ext cx="2961" cy="3853"/>
            </a:xfrm>
            <a:custGeom>
              <a:avLst/>
              <a:gdLst/>
              <a:ahLst/>
              <a:cxnLst/>
              <a:rect l="l" t="t" r="r" b="b"/>
              <a:pathLst>
                <a:path w="146" h="190" extrusionOk="0">
                  <a:moveTo>
                    <a:pt x="146" y="0"/>
                  </a:moveTo>
                  <a:lnTo>
                    <a:pt x="146" y="0"/>
                  </a:lnTo>
                  <a:cubicBezTo>
                    <a:pt x="103" y="56"/>
                    <a:pt x="55" y="119"/>
                    <a:pt x="1" y="190"/>
                  </a:cubicBezTo>
                  <a:cubicBezTo>
                    <a:pt x="54" y="121"/>
                    <a:pt x="104" y="56"/>
                    <a:pt x="1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4"/>
            <p:cNvSpPr/>
            <p:nvPr/>
          </p:nvSpPr>
          <p:spPr>
            <a:xfrm>
              <a:off x="1412881" y="2479222"/>
              <a:ext cx="17276" cy="15654"/>
            </a:xfrm>
            <a:custGeom>
              <a:avLst/>
              <a:gdLst/>
              <a:ahLst/>
              <a:cxnLst/>
              <a:rect l="l" t="t" r="r" b="b"/>
              <a:pathLst>
                <a:path w="852" h="772" extrusionOk="0">
                  <a:moveTo>
                    <a:pt x="521" y="0"/>
                  </a:moveTo>
                  <a:cubicBezTo>
                    <a:pt x="434" y="0"/>
                    <a:pt x="349" y="38"/>
                    <a:pt x="292" y="111"/>
                  </a:cubicBezTo>
                  <a:lnTo>
                    <a:pt x="147" y="301"/>
                  </a:lnTo>
                  <a:cubicBezTo>
                    <a:pt x="0" y="494"/>
                    <a:pt x="137" y="771"/>
                    <a:pt x="379" y="771"/>
                  </a:cubicBezTo>
                  <a:cubicBezTo>
                    <a:pt x="471" y="771"/>
                    <a:pt x="556" y="729"/>
                    <a:pt x="612" y="656"/>
                  </a:cubicBezTo>
                  <a:lnTo>
                    <a:pt x="755" y="468"/>
                  </a:lnTo>
                  <a:lnTo>
                    <a:pt x="757" y="466"/>
                  </a:lnTo>
                  <a:cubicBezTo>
                    <a:pt x="851" y="337"/>
                    <a:pt x="825" y="157"/>
                    <a:pt x="698" y="61"/>
                  </a:cubicBezTo>
                  <a:cubicBezTo>
                    <a:pt x="645" y="20"/>
                    <a:pt x="583" y="0"/>
                    <a:pt x="5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4"/>
            <p:cNvSpPr/>
            <p:nvPr/>
          </p:nvSpPr>
          <p:spPr>
            <a:xfrm>
              <a:off x="1674354" y="3097585"/>
              <a:ext cx="99360" cy="341189"/>
            </a:xfrm>
            <a:custGeom>
              <a:avLst/>
              <a:gdLst/>
              <a:ahLst/>
              <a:cxnLst/>
              <a:rect l="l" t="t" r="r" b="b"/>
              <a:pathLst>
                <a:path w="4900" h="16826" extrusionOk="0">
                  <a:moveTo>
                    <a:pt x="251" y="1"/>
                  </a:moveTo>
                  <a:cubicBezTo>
                    <a:pt x="211" y="1"/>
                    <a:pt x="171" y="11"/>
                    <a:pt x="136" y="34"/>
                  </a:cubicBezTo>
                  <a:cubicBezTo>
                    <a:pt x="32" y="99"/>
                    <a:pt x="1" y="235"/>
                    <a:pt x="66" y="338"/>
                  </a:cubicBezTo>
                  <a:cubicBezTo>
                    <a:pt x="96" y="384"/>
                    <a:pt x="3013" y="5064"/>
                    <a:pt x="3733" y="7371"/>
                  </a:cubicBezTo>
                  <a:cubicBezTo>
                    <a:pt x="4445" y="9648"/>
                    <a:pt x="2714" y="16483"/>
                    <a:pt x="2696" y="16551"/>
                  </a:cubicBezTo>
                  <a:cubicBezTo>
                    <a:pt x="2661" y="16691"/>
                    <a:pt x="2766" y="16825"/>
                    <a:pt x="2910" y="16825"/>
                  </a:cubicBezTo>
                  <a:cubicBezTo>
                    <a:pt x="3010" y="16825"/>
                    <a:pt x="3097" y="16757"/>
                    <a:pt x="3122" y="16660"/>
                  </a:cubicBezTo>
                  <a:cubicBezTo>
                    <a:pt x="3194" y="16375"/>
                    <a:pt x="4900" y="9635"/>
                    <a:pt x="4152" y="7240"/>
                  </a:cubicBezTo>
                  <a:cubicBezTo>
                    <a:pt x="3414" y="4879"/>
                    <a:pt x="559" y="299"/>
                    <a:pt x="438" y="105"/>
                  </a:cubicBezTo>
                  <a:cubicBezTo>
                    <a:pt x="396" y="38"/>
                    <a:pt x="324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4"/>
            <p:cNvSpPr/>
            <p:nvPr/>
          </p:nvSpPr>
          <p:spPr>
            <a:xfrm>
              <a:off x="1779418" y="3148384"/>
              <a:ext cx="132696" cy="119779"/>
            </a:xfrm>
            <a:custGeom>
              <a:avLst/>
              <a:gdLst/>
              <a:ahLst/>
              <a:cxnLst/>
              <a:rect l="l" t="t" r="r" b="b"/>
              <a:pathLst>
                <a:path w="6544" h="5907" extrusionOk="0">
                  <a:moveTo>
                    <a:pt x="6293" y="1"/>
                  </a:moveTo>
                  <a:cubicBezTo>
                    <a:pt x="6205" y="1"/>
                    <a:pt x="6121" y="54"/>
                    <a:pt x="6088" y="141"/>
                  </a:cubicBezTo>
                  <a:cubicBezTo>
                    <a:pt x="4950" y="2842"/>
                    <a:pt x="181" y="5469"/>
                    <a:pt x="133" y="5494"/>
                  </a:cubicBezTo>
                  <a:cubicBezTo>
                    <a:pt x="45" y="5543"/>
                    <a:pt x="1" y="5644"/>
                    <a:pt x="25" y="5742"/>
                  </a:cubicBezTo>
                  <a:cubicBezTo>
                    <a:pt x="51" y="5839"/>
                    <a:pt x="138" y="5907"/>
                    <a:pt x="239" y="5907"/>
                  </a:cubicBezTo>
                  <a:cubicBezTo>
                    <a:pt x="275" y="5907"/>
                    <a:pt x="311" y="5897"/>
                    <a:pt x="343" y="5880"/>
                  </a:cubicBezTo>
                  <a:cubicBezTo>
                    <a:pt x="545" y="5770"/>
                    <a:pt x="5295" y="3153"/>
                    <a:pt x="6492" y="310"/>
                  </a:cubicBezTo>
                  <a:cubicBezTo>
                    <a:pt x="6543" y="198"/>
                    <a:pt x="6491" y="66"/>
                    <a:pt x="6377" y="18"/>
                  </a:cubicBezTo>
                  <a:cubicBezTo>
                    <a:pt x="6349" y="6"/>
                    <a:pt x="6321" y="1"/>
                    <a:pt x="62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4"/>
            <p:cNvSpPr/>
            <p:nvPr/>
          </p:nvSpPr>
          <p:spPr>
            <a:xfrm>
              <a:off x="1821314" y="3139644"/>
              <a:ext cx="120590" cy="116535"/>
            </a:xfrm>
            <a:custGeom>
              <a:avLst/>
              <a:gdLst/>
              <a:ahLst/>
              <a:cxnLst/>
              <a:rect l="l" t="t" r="r" b="b"/>
              <a:pathLst>
                <a:path w="5947" h="5747" extrusionOk="0">
                  <a:moveTo>
                    <a:pt x="5697" y="0"/>
                  </a:moveTo>
                  <a:cubicBezTo>
                    <a:pt x="5620" y="0"/>
                    <a:pt x="5546" y="41"/>
                    <a:pt x="5506" y="112"/>
                  </a:cubicBezTo>
                  <a:cubicBezTo>
                    <a:pt x="3789" y="3404"/>
                    <a:pt x="174" y="5314"/>
                    <a:pt x="137" y="5333"/>
                  </a:cubicBezTo>
                  <a:cubicBezTo>
                    <a:pt x="47" y="5380"/>
                    <a:pt x="1" y="5482"/>
                    <a:pt x="25" y="5580"/>
                  </a:cubicBezTo>
                  <a:cubicBezTo>
                    <a:pt x="50" y="5678"/>
                    <a:pt x="138" y="5747"/>
                    <a:pt x="239" y="5747"/>
                  </a:cubicBezTo>
                  <a:cubicBezTo>
                    <a:pt x="274" y="5747"/>
                    <a:pt x="309" y="5739"/>
                    <a:pt x="340" y="5722"/>
                  </a:cubicBezTo>
                  <a:cubicBezTo>
                    <a:pt x="493" y="5642"/>
                    <a:pt x="4113" y="3732"/>
                    <a:pt x="5894" y="315"/>
                  </a:cubicBezTo>
                  <a:cubicBezTo>
                    <a:pt x="5947" y="208"/>
                    <a:pt x="5904" y="80"/>
                    <a:pt x="5798" y="25"/>
                  </a:cubicBezTo>
                  <a:cubicBezTo>
                    <a:pt x="5766" y="8"/>
                    <a:pt x="5731" y="0"/>
                    <a:pt x="56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44"/>
            <p:cNvSpPr/>
            <p:nvPr/>
          </p:nvSpPr>
          <p:spPr>
            <a:xfrm>
              <a:off x="1058267" y="2015626"/>
              <a:ext cx="1247979" cy="884180"/>
            </a:xfrm>
            <a:custGeom>
              <a:avLst/>
              <a:gdLst/>
              <a:ahLst/>
              <a:cxnLst/>
              <a:rect l="l" t="t" r="r" b="b"/>
              <a:pathLst>
                <a:path w="61545" h="43604" extrusionOk="0">
                  <a:moveTo>
                    <a:pt x="32353" y="0"/>
                  </a:moveTo>
                  <a:cubicBezTo>
                    <a:pt x="30546" y="0"/>
                    <a:pt x="28386" y="85"/>
                    <a:pt x="28386" y="85"/>
                  </a:cubicBezTo>
                  <a:cubicBezTo>
                    <a:pt x="28386" y="85"/>
                    <a:pt x="29296" y="6457"/>
                    <a:pt x="28776" y="7757"/>
                  </a:cubicBezTo>
                  <a:cubicBezTo>
                    <a:pt x="28256" y="9057"/>
                    <a:pt x="25785" y="9577"/>
                    <a:pt x="22665" y="9577"/>
                  </a:cubicBezTo>
                  <a:cubicBezTo>
                    <a:pt x="19544" y="9577"/>
                    <a:pt x="16553" y="11398"/>
                    <a:pt x="14993" y="14520"/>
                  </a:cubicBezTo>
                  <a:cubicBezTo>
                    <a:pt x="13431" y="17641"/>
                    <a:pt x="739" y="36283"/>
                    <a:pt x="739" y="36283"/>
                  </a:cubicBezTo>
                  <a:cubicBezTo>
                    <a:pt x="739" y="36283"/>
                    <a:pt x="1" y="37122"/>
                    <a:pt x="52" y="37441"/>
                  </a:cubicBezTo>
                  <a:lnTo>
                    <a:pt x="4672" y="38225"/>
                  </a:lnTo>
                  <a:cubicBezTo>
                    <a:pt x="9225" y="34863"/>
                    <a:pt x="18243" y="22841"/>
                    <a:pt x="18243" y="22841"/>
                  </a:cubicBezTo>
                  <a:lnTo>
                    <a:pt x="19153" y="22320"/>
                  </a:lnTo>
                  <a:cubicBezTo>
                    <a:pt x="19153" y="22320"/>
                    <a:pt x="20714" y="27912"/>
                    <a:pt x="23445" y="30252"/>
                  </a:cubicBezTo>
                  <a:cubicBezTo>
                    <a:pt x="26175" y="32594"/>
                    <a:pt x="26956" y="34804"/>
                    <a:pt x="25915" y="37664"/>
                  </a:cubicBezTo>
                  <a:cubicBezTo>
                    <a:pt x="25586" y="38569"/>
                    <a:pt x="24868" y="39850"/>
                    <a:pt x="23986" y="41396"/>
                  </a:cubicBezTo>
                  <a:cubicBezTo>
                    <a:pt x="26293" y="42369"/>
                    <a:pt x="30602" y="43604"/>
                    <a:pt x="37589" y="43604"/>
                  </a:cubicBezTo>
                  <a:cubicBezTo>
                    <a:pt x="39774" y="43604"/>
                    <a:pt x="42221" y="43483"/>
                    <a:pt x="44950" y="43196"/>
                  </a:cubicBezTo>
                  <a:cubicBezTo>
                    <a:pt x="44771" y="42037"/>
                    <a:pt x="44640" y="41082"/>
                    <a:pt x="44640" y="40525"/>
                  </a:cubicBezTo>
                  <a:cubicBezTo>
                    <a:pt x="44640" y="38444"/>
                    <a:pt x="44509" y="34413"/>
                    <a:pt x="44509" y="31813"/>
                  </a:cubicBezTo>
                  <a:cubicBezTo>
                    <a:pt x="44509" y="29212"/>
                    <a:pt x="47111" y="26872"/>
                    <a:pt x="46329" y="24271"/>
                  </a:cubicBezTo>
                  <a:cubicBezTo>
                    <a:pt x="45549" y="21670"/>
                    <a:pt x="45289" y="19460"/>
                    <a:pt x="45289" y="19460"/>
                  </a:cubicBezTo>
                  <a:lnTo>
                    <a:pt x="46591" y="17901"/>
                  </a:lnTo>
                  <a:cubicBezTo>
                    <a:pt x="46591" y="17901"/>
                    <a:pt x="50740" y="25113"/>
                    <a:pt x="52185" y="26711"/>
                  </a:cubicBezTo>
                  <a:cubicBezTo>
                    <a:pt x="54984" y="29804"/>
                    <a:pt x="58309" y="33015"/>
                    <a:pt x="59206" y="33015"/>
                  </a:cubicBezTo>
                  <a:cubicBezTo>
                    <a:pt x="59256" y="33015"/>
                    <a:pt x="59298" y="33005"/>
                    <a:pt x="59333" y="32984"/>
                  </a:cubicBezTo>
                  <a:cubicBezTo>
                    <a:pt x="59983" y="32594"/>
                    <a:pt x="61544" y="32074"/>
                    <a:pt x="61024" y="28563"/>
                  </a:cubicBezTo>
                  <a:cubicBezTo>
                    <a:pt x="60504" y="25052"/>
                    <a:pt x="53352" y="17510"/>
                    <a:pt x="51401" y="13868"/>
                  </a:cubicBezTo>
                  <a:cubicBezTo>
                    <a:pt x="49451" y="10228"/>
                    <a:pt x="47761" y="9058"/>
                    <a:pt x="45419" y="8668"/>
                  </a:cubicBezTo>
                  <a:cubicBezTo>
                    <a:pt x="43079" y="8278"/>
                    <a:pt x="38657" y="8928"/>
                    <a:pt x="36577" y="7628"/>
                  </a:cubicBezTo>
                  <a:cubicBezTo>
                    <a:pt x="34497" y="6327"/>
                    <a:pt x="34497" y="606"/>
                    <a:pt x="34758" y="216"/>
                  </a:cubicBezTo>
                  <a:cubicBezTo>
                    <a:pt x="34870" y="48"/>
                    <a:pt x="33711" y="0"/>
                    <a:pt x="323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44"/>
            <p:cNvSpPr/>
            <p:nvPr/>
          </p:nvSpPr>
          <p:spPr>
            <a:xfrm>
              <a:off x="1052143" y="2009563"/>
              <a:ext cx="1259699" cy="896124"/>
            </a:xfrm>
            <a:custGeom>
              <a:avLst/>
              <a:gdLst/>
              <a:ahLst/>
              <a:cxnLst/>
              <a:rect l="l" t="t" r="r" b="b"/>
              <a:pathLst>
                <a:path w="62123" h="44193" extrusionOk="0">
                  <a:moveTo>
                    <a:pt x="32622" y="591"/>
                  </a:moveTo>
                  <a:cubicBezTo>
                    <a:pt x="33593" y="591"/>
                    <a:pt x="34363" y="614"/>
                    <a:pt x="34717" y="666"/>
                  </a:cubicBezTo>
                  <a:cubicBezTo>
                    <a:pt x="34575" y="1462"/>
                    <a:pt x="34649" y="3395"/>
                    <a:pt x="34978" y="4920"/>
                  </a:cubicBezTo>
                  <a:cubicBezTo>
                    <a:pt x="35334" y="6577"/>
                    <a:pt x="35923" y="7671"/>
                    <a:pt x="36725" y="8173"/>
                  </a:cubicBezTo>
                  <a:cubicBezTo>
                    <a:pt x="38149" y="9063"/>
                    <a:pt x="40563" y="9084"/>
                    <a:pt x="42693" y="9103"/>
                  </a:cubicBezTo>
                  <a:cubicBezTo>
                    <a:pt x="43816" y="9113"/>
                    <a:pt x="44878" y="9121"/>
                    <a:pt x="45674" y="9255"/>
                  </a:cubicBezTo>
                  <a:cubicBezTo>
                    <a:pt x="47753" y="9601"/>
                    <a:pt x="49444" y="10567"/>
                    <a:pt x="51446" y="14306"/>
                  </a:cubicBezTo>
                  <a:cubicBezTo>
                    <a:pt x="52207" y="15724"/>
                    <a:pt x="53733" y="17713"/>
                    <a:pt x="55351" y="19818"/>
                  </a:cubicBezTo>
                  <a:cubicBezTo>
                    <a:pt x="57872" y="23099"/>
                    <a:pt x="60727" y="26816"/>
                    <a:pt x="61037" y="28903"/>
                  </a:cubicBezTo>
                  <a:cubicBezTo>
                    <a:pt x="61484" y="31924"/>
                    <a:pt x="60350" y="32550"/>
                    <a:pt x="59673" y="32924"/>
                  </a:cubicBezTo>
                  <a:cubicBezTo>
                    <a:pt x="59605" y="32963"/>
                    <a:pt x="59542" y="32997"/>
                    <a:pt x="59513" y="33021"/>
                  </a:cubicBezTo>
                  <a:cubicBezTo>
                    <a:pt x="59505" y="33022"/>
                    <a:pt x="59497" y="33022"/>
                    <a:pt x="59488" y="33022"/>
                  </a:cubicBezTo>
                  <a:cubicBezTo>
                    <a:pt x="58918" y="33022"/>
                    <a:pt x="56188" y="30665"/>
                    <a:pt x="52704" y="26811"/>
                  </a:cubicBezTo>
                  <a:cubicBezTo>
                    <a:pt x="51298" y="25257"/>
                    <a:pt x="47187" y="18125"/>
                    <a:pt x="47147" y="18052"/>
                  </a:cubicBezTo>
                  <a:cubicBezTo>
                    <a:pt x="47099" y="17969"/>
                    <a:pt x="47013" y="17915"/>
                    <a:pt x="46918" y="17907"/>
                  </a:cubicBezTo>
                  <a:cubicBezTo>
                    <a:pt x="46910" y="17906"/>
                    <a:pt x="46901" y="17905"/>
                    <a:pt x="46893" y="17905"/>
                  </a:cubicBezTo>
                  <a:cubicBezTo>
                    <a:pt x="46806" y="17905"/>
                    <a:pt x="46723" y="17943"/>
                    <a:pt x="46668" y="18011"/>
                  </a:cubicBezTo>
                  <a:lnTo>
                    <a:pt x="45367" y="19572"/>
                  </a:lnTo>
                  <a:cubicBezTo>
                    <a:pt x="45316" y="19634"/>
                    <a:pt x="45292" y="19714"/>
                    <a:pt x="45301" y="19794"/>
                  </a:cubicBezTo>
                  <a:cubicBezTo>
                    <a:pt x="45304" y="19816"/>
                    <a:pt x="45574" y="22060"/>
                    <a:pt x="46353" y="24654"/>
                  </a:cubicBezTo>
                  <a:cubicBezTo>
                    <a:pt x="46759" y="26013"/>
                    <a:pt x="46166" y="27310"/>
                    <a:pt x="45538" y="28685"/>
                  </a:cubicBezTo>
                  <a:cubicBezTo>
                    <a:pt x="45037" y="29780"/>
                    <a:pt x="44520" y="30911"/>
                    <a:pt x="44520" y="32113"/>
                  </a:cubicBezTo>
                  <a:cubicBezTo>
                    <a:pt x="44520" y="33488"/>
                    <a:pt x="44555" y="35240"/>
                    <a:pt x="44589" y="36935"/>
                  </a:cubicBezTo>
                  <a:cubicBezTo>
                    <a:pt x="44621" y="38431"/>
                    <a:pt x="44650" y="39845"/>
                    <a:pt x="44650" y="40825"/>
                  </a:cubicBezTo>
                  <a:cubicBezTo>
                    <a:pt x="44650" y="41341"/>
                    <a:pt x="44754" y="42164"/>
                    <a:pt x="44917" y="43236"/>
                  </a:cubicBezTo>
                  <a:cubicBezTo>
                    <a:pt x="42333" y="43498"/>
                    <a:pt x="40008" y="43608"/>
                    <a:pt x="37925" y="43608"/>
                  </a:cubicBezTo>
                  <a:cubicBezTo>
                    <a:pt x="31162" y="43608"/>
                    <a:pt x="26949" y="42447"/>
                    <a:pt x="24707" y="41552"/>
                  </a:cubicBezTo>
                  <a:cubicBezTo>
                    <a:pt x="25555" y="40060"/>
                    <a:pt x="26180" y="38923"/>
                    <a:pt x="26492" y="38063"/>
                  </a:cubicBezTo>
                  <a:cubicBezTo>
                    <a:pt x="27569" y="35101"/>
                    <a:pt x="26806" y="32788"/>
                    <a:pt x="23937" y="30330"/>
                  </a:cubicBezTo>
                  <a:cubicBezTo>
                    <a:pt x="21307" y="28074"/>
                    <a:pt x="19752" y="22596"/>
                    <a:pt x="19737" y="22542"/>
                  </a:cubicBezTo>
                  <a:cubicBezTo>
                    <a:pt x="19700" y="22409"/>
                    <a:pt x="19581" y="22327"/>
                    <a:pt x="19455" y="22327"/>
                  </a:cubicBezTo>
                  <a:cubicBezTo>
                    <a:pt x="19406" y="22327"/>
                    <a:pt x="19356" y="22339"/>
                    <a:pt x="19310" y="22365"/>
                  </a:cubicBezTo>
                  <a:lnTo>
                    <a:pt x="18400" y="22885"/>
                  </a:lnTo>
                  <a:cubicBezTo>
                    <a:pt x="18365" y="22905"/>
                    <a:pt x="18335" y="22932"/>
                    <a:pt x="18312" y="22964"/>
                  </a:cubicBezTo>
                  <a:cubicBezTo>
                    <a:pt x="18222" y="23084"/>
                    <a:pt x="9397" y="34818"/>
                    <a:pt x="4898" y="38215"/>
                  </a:cubicBezTo>
                  <a:lnTo>
                    <a:pt x="726" y="37507"/>
                  </a:lnTo>
                  <a:cubicBezTo>
                    <a:pt x="838" y="37308"/>
                    <a:pt x="1051" y="37014"/>
                    <a:pt x="1284" y="36747"/>
                  </a:cubicBezTo>
                  <a:cubicBezTo>
                    <a:pt x="1802" y="35984"/>
                    <a:pt x="14005" y="18052"/>
                    <a:pt x="15556" y="14948"/>
                  </a:cubicBezTo>
                  <a:cubicBezTo>
                    <a:pt x="17030" y="12000"/>
                    <a:pt x="19870" y="10168"/>
                    <a:pt x="22967" y="10168"/>
                  </a:cubicBezTo>
                  <a:cubicBezTo>
                    <a:pt x="25512" y="10168"/>
                    <a:pt x="28687" y="9821"/>
                    <a:pt x="29349" y="8164"/>
                  </a:cubicBezTo>
                  <a:cubicBezTo>
                    <a:pt x="29832" y="6958"/>
                    <a:pt x="29214" y="2073"/>
                    <a:pt x="29022" y="664"/>
                  </a:cubicBezTo>
                  <a:cubicBezTo>
                    <a:pt x="30275" y="618"/>
                    <a:pt x="31567" y="591"/>
                    <a:pt x="32622" y="591"/>
                  </a:cubicBezTo>
                  <a:close/>
                  <a:moveTo>
                    <a:pt x="32526" y="0"/>
                  </a:moveTo>
                  <a:cubicBezTo>
                    <a:pt x="31596" y="0"/>
                    <a:pt x="30350" y="27"/>
                    <a:pt x="28677" y="92"/>
                  </a:cubicBezTo>
                  <a:cubicBezTo>
                    <a:pt x="28503" y="98"/>
                    <a:pt x="28374" y="254"/>
                    <a:pt x="28398" y="426"/>
                  </a:cubicBezTo>
                  <a:cubicBezTo>
                    <a:pt x="28649" y="2176"/>
                    <a:pt x="29210" y="6940"/>
                    <a:pt x="28806" y="7948"/>
                  </a:cubicBezTo>
                  <a:cubicBezTo>
                    <a:pt x="28390" y="8988"/>
                    <a:pt x="26262" y="9585"/>
                    <a:pt x="22967" y="9585"/>
                  </a:cubicBezTo>
                  <a:cubicBezTo>
                    <a:pt x="19647" y="9585"/>
                    <a:pt x="16606" y="11539"/>
                    <a:pt x="15032" y="14688"/>
                  </a:cubicBezTo>
                  <a:cubicBezTo>
                    <a:pt x="13499" y="17754"/>
                    <a:pt x="926" y="36231"/>
                    <a:pt x="822" y="36388"/>
                  </a:cubicBezTo>
                  <a:cubicBezTo>
                    <a:pt x="512" y="36741"/>
                    <a:pt x="1" y="37391"/>
                    <a:pt x="65" y="37787"/>
                  </a:cubicBezTo>
                  <a:cubicBezTo>
                    <a:pt x="84" y="37911"/>
                    <a:pt x="181" y="38009"/>
                    <a:pt x="305" y="38030"/>
                  </a:cubicBezTo>
                  <a:lnTo>
                    <a:pt x="4925" y="38813"/>
                  </a:lnTo>
                  <a:cubicBezTo>
                    <a:pt x="4941" y="38816"/>
                    <a:pt x="4958" y="38817"/>
                    <a:pt x="4974" y="38817"/>
                  </a:cubicBezTo>
                  <a:cubicBezTo>
                    <a:pt x="5036" y="38817"/>
                    <a:pt x="5096" y="38797"/>
                    <a:pt x="5147" y="38760"/>
                  </a:cubicBezTo>
                  <a:cubicBezTo>
                    <a:pt x="9582" y="35485"/>
                    <a:pt x="18027" y="24315"/>
                    <a:pt x="18744" y="23364"/>
                  </a:cubicBezTo>
                  <a:lnTo>
                    <a:pt x="19280" y="23057"/>
                  </a:lnTo>
                  <a:cubicBezTo>
                    <a:pt x="19678" y="24348"/>
                    <a:pt x="21163" y="28722"/>
                    <a:pt x="23556" y="30774"/>
                  </a:cubicBezTo>
                  <a:cubicBezTo>
                    <a:pt x="26209" y="33047"/>
                    <a:pt x="26923" y="35168"/>
                    <a:pt x="25943" y="37864"/>
                  </a:cubicBezTo>
                  <a:cubicBezTo>
                    <a:pt x="25626" y="38733"/>
                    <a:pt x="24921" y="39994"/>
                    <a:pt x="24033" y="41550"/>
                  </a:cubicBezTo>
                  <a:cubicBezTo>
                    <a:pt x="23946" y="41702"/>
                    <a:pt x="24013" y="41897"/>
                    <a:pt x="24174" y="41966"/>
                  </a:cubicBezTo>
                  <a:cubicBezTo>
                    <a:pt x="26371" y="42892"/>
                    <a:pt x="30738" y="44192"/>
                    <a:pt x="37936" y="44192"/>
                  </a:cubicBezTo>
                  <a:cubicBezTo>
                    <a:pt x="40118" y="44192"/>
                    <a:pt x="42561" y="44073"/>
                    <a:pt x="45284" y="43786"/>
                  </a:cubicBezTo>
                  <a:cubicBezTo>
                    <a:pt x="45450" y="43769"/>
                    <a:pt x="45568" y="43615"/>
                    <a:pt x="45542" y="43451"/>
                  </a:cubicBezTo>
                  <a:cubicBezTo>
                    <a:pt x="45382" y="42416"/>
                    <a:pt x="45235" y="41383"/>
                    <a:pt x="45235" y="40824"/>
                  </a:cubicBezTo>
                  <a:cubicBezTo>
                    <a:pt x="45235" y="39839"/>
                    <a:pt x="45206" y="38423"/>
                    <a:pt x="45176" y="36923"/>
                  </a:cubicBezTo>
                  <a:cubicBezTo>
                    <a:pt x="45141" y="35231"/>
                    <a:pt x="45105" y="33483"/>
                    <a:pt x="45105" y="32113"/>
                  </a:cubicBezTo>
                  <a:cubicBezTo>
                    <a:pt x="45105" y="31039"/>
                    <a:pt x="45596" y="29965"/>
                    <a:pt x="46069" y="28927"/>
                  </a:cubicBezTo>
                  <a:cubicBezTo>
                    <a:pt x="46716" y="27516"/>
                    <a:pt x="47384" y="26056"/>
                    <a:pt x="46913" y="24486"/>
                  </a:cubicBezTo>
                  <a:cubicBezTo>
                    <a:pt x="46253" y="22286"/>
                    <a:pt x="45966" y="20347"/>
                    <a:pt x="45899" y="19849"/>
                  </a:cubicBezTo>
                  <a:lnTo>
                    <a:pt x="46850" y="18707"/>
                  </a:lnTo>
                  <a:cubicBezTo>
                    <a:pt x="47720" y="20208"/>
                    <a:pt x="50993" y="25792"/>
                    <a:pt x="52269" y="27205"/>
                  </a:cubicBezTo>
                  <a:cubicBezTo>
                    <a:pt x="54065" y="29189"/>
                    <a:pt x="58195" y="33590"/>
                    <a:pt x="59559" y="33590"/>
                  </a:cubicBezTo>
                  <a:cubicBezTo>
                    <a:pt x="59646" y="33590"/>
                    <a:pt x="59722" y="33572"/>
                    <a:pt x="59786" y="33534"/>
                  </a:cubicBezTo>
                  <a:cubicBezTo>
                    <a:pt x="59837" y="33502"/>
                    <a:pt x="59894" y="33471"/>
                    <a:pt x="59955" y="33437"/>
                  </a:cubicBezTo>
                  <a:cubicBezTo>
                    <a:pt x="60712" y="33019"/>
                    <a:pt x="62123" y="32239"/>
                    <a:pt x="61615" y="28818"/>
                  </a:cubicBezTo>
                  <a:cubicBezTo>
                    <a:pt x="61284" y="26581"/>
                    <a:pt x="58504" y="22962"/>
                    <a:pt x="55815" y="19462"/>
                  </a:cubicBezTo>
                  <a:cubicBezTo>
                    <a:pt x="54213" y="17377"/>
                    <a:pt x="52699" y="15408"/>
                    <a:pt x="51962" y="14029"/>
                  </a:cubicBezTo>
                  <a:cubicBezTo>
                    <a:pt x="50109" y="10571"/>
                    <a:pt x="48432" y="9121"/>
                    <a:pt x="45770" y="8678"/>
                  </a:cubicBezTo>
                  <a:cubicBezTo>
                    <a:pt x="44930" y="8537"/>
                    <a:pt x="43845" y="8528"/>
                    <a:pt x="42698" y="8519"/>
                  </a:cubicBezTo>
                  <a:cubicBezTo>
                    <a:pt x="40645" y="8500"/>
                    <a:pt x="38319" y="8481"/>
                    <a:pt x="37035" y="7678"/>
                  </a:cubicBezTo>
                  <a:cubicBezTo>
                    <a:pt x="35163" y="6508"/>
                    <a:pt x="35114" y="1148"/>
                    <a:pt x="35303" y="676"/>
                  </a:cubicBezTo>
                  <a:cubicBezTo>
                    <a:pt x="35364" y="585"/>
                    <a:pt x="35371" y="429"/>
                    <a:pt x="35318" y="334"/>
                  </a:cubicBezTo>
                  <a:cubicBezTo>
                    <a:pt x="35246" y="207"/>
                    <a:pt x="35131" y="0"/>
                    <a:pt x="32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44"/>
            <p:cNvSpPr/>
            <p:nvPr/>
          </p:nvSpPr>
          <p:spPr>
            <a:xfrm>
              <a:off x="1539339" y="2807800"/>
              <a:ext cx="429924" cy="112946"/>
            </a:xfrm>
            <a:custGeom>
              <a:avLst/>
              <a:gdLst/>
              <a:ahLst/>
              <a:cxnLst/>
              <a:rect l="l" t="t" r="r" b="b"/>
              <a:pathLst>
                <a:path w="21202" h="5570" extrusionOk="0">
                  <a:moveTo>
                    <a:pt x="1550" y="0"/>
                  </a:moveTo>
                  <a:cubicBezTo>
                    <a:pt x="1138" y="798"/>
                    <a:pt x="600" y="1740"/>
                    <a:pt x="0" y="2792"/>
                  </a:cubicBezTo>
                  <a:cubicBezTo>
                    <a:pt x="1827" y="3557"/>
                    <a:pt x="7143" y="5570"/>
                    <a:pt x="12418" y="5570"/>
                  </a:cubicBezTo>
                  <a:cubicBezTo>
                    <a:pt x="12999" y="5570"/>
                    <a:pt x="13580" y="5545"/>
                    <a:pt x="14155" y="5492"/>
                  </a:cubicBezTo>
                  <a:cubicBezTo>
                    <a:pt x="17928" y="5143"/>
                    <a:pt x="20047" y="4494"/>
                    <a:pt x="21202" y="3967"/>
                  </a:cubicBezTo>
                  <a:cubicBezTo>
                    <a:pt x="21042" y="2921"/>
                    <a:pt x="20927" y="2061"/>
                    <a:pt x="20918" y="1523"/>
                  </a:cubicBezTo>
                  <a:cubicBezTo>
                    <a:pt x="19603" y="1713"/>
                    <a:pt x="17265" y="1974"/>
                    <a:pt x="14373" y="1974"/>
                  </a:cubicBezTo>
                  <a:cubicBezTo>
                    <a:pt x="10676" y="1974"/>
                    <a:pt x="6075" y="1547"/>
                    <a:pt x="1550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44"/>
            <p:cNvSpPr/>
            <p:nvPr/>
          </p:nvSpPr>
          <p:spPr>
            <a:xfrm>
              <a:off x="1532424" y="2801879"/>
              <a:ext cx="443104" cy="124788"/>
            </a:xfrm>
            <a:custGeom>
              <a:avLst/>
              <a:gdLst/>
              <a:ahLst/>
              <a:cxnLst/>
              <a:rect l="l" t="t" r="r" b="b"/>
              <a:pathLst>
                <a:path w="21852" h="6154" extrusionOk="0">
                  <a:moveTo>
                    <a:pt x="2035" y="650"/>
                  </a:moveTo>
                  <a:cubicBezTo>
                    <a:pt x="6517" y="2143"/>
                    <a:pt x="11040" y="2562"/>
                    <a:pt x="14703" y="2562"/>
                  </a:cubicBezTo>
                  <a:cubicBezTo>
                    <a:pt x="17365" y="2562"/>
                    <a:pt x="19573" y="2341"/>
                    <a:pt x="20982" y="2150"/>
                  </a:cubicBezTo>
                  <a:cubicBezTo>
                    <a:pt x="21018" y="2679"/>
                    <a:pt x="21113" y="3376"/>
                    <a:pt x="21220" y="4081"/>
                  </a:cubicBezTo>
                  <a:cubicBezTo>
                    <a:pt x="20093" y="4561"/>
                    <a:pt x="18040" y="5162"/>
                    <a:pt x="14470" y="5493"/>
                  </a:cubicBezTo>
                  <a:cubicBezTo>
                    <a:pt x="13910" y="5545"/>
                    <a:pt x="13344" y="5568"/>
                    <a:pt x="12776" y="5568"/>
                  </a:cubicBezTo>
                  <a:cubicBezTo>
                    <a:pt x="7778" y="5568"/>
                    <a:pt x="2696" y="3725"/>
                    <a:pt x="760" y="2940"/>
                  </a:cubicBezTo>
                  <a:cubicBezTo>
                    <a:pt x="1231" y="2116"/>
                    <a:pt x="1674" y="1335"/>
                    <a:pt x="2035" y="650"/>
                  </a:cubicBezTo>
                  <a:close/>
                  <a:moveTo>
                    <a:pt x="1892" y="0"/>
                  </a:moveTo>
                  <a:cubicBezTo>
                    <a:pt x="1785" y="0"/>
                    <a:pt x="1683" y="59"/>
                    <a:pt x="1631" y="159"/>
                  </a:cubicBezTo>
                  <a:cubicBezTo>
                    <a:pt x="1217" y="961"/>
                    <a:pt x="668" y="1922"/>
                    <a:pt x="87" y="2939"/>
                  </a:cubicBezTo>
                  <a:cubicBezTo>
                    <a:pt x="0" y="3092"/>
                    <a:pt x="66" y="3286"/>
                    <a:pt x="229" y="3355"/>
                  </a:cubicBezTo>
                  <a:cubicBezTo>
                    <a:pt x="1905" y="4056"/>
                    <a:pt x="7377" y="6153"/>
                    <a:pt x="12778" y="6153"/>
                  </a:cubicBezTo>
                  <a:cubicBezTo>
                    <a:pt x="13362" y="6153"/>
                    <a:pt x="13946" y="6129"/>
                    <a:pt x="14523" y="6074"/>
                  </a:cubicBezTo>
                  <a:cubicBezTo>
                    <a:pt x="18400" y="5716"/>
                    <a:pt x="20547" y="5034"/>
                    <a:pt x="21665" y="4525"/>
                  </a:cubicBezTo>
                  <a:cubicBezTo>
                    <a:pt x="21783" y="4470"/>
                    <a:pt x="21851" y="4344"/>
                    <a:pt x="21832" y="4215"/>
                  </a:cubicBezTo>
                  <a:cubicBezTo>
                    <a:pt x="21698" y="3341"/>
                    <a:pt x="21560" y="2371"/>
                    <a:pt x="21552" y="1810"/>
                  </a:cubicBezTo>
                  <a:cubicBezTo>
                    <a:pt x="21550" y="1726"/>
                    <a:pt x="21513" y="1647"/>
                    <a:pt x="21449" y="1592"/>
                  </a:cubicBezTo>
                  <a:cubicBezTo>
                    <a:pt x="21395" y="1547"/>
                    <a:pt x="21325" y="1523"/>
                    <a:pt x="21255" y="1523"/>
                  </a:cubicBezTo>
                  <a:cubicBezTo>
                    <a:pt x="21243" y="1523"/>
                    <a:pt x="21230" y="1524"/>
                    <a:pt x="21218" y="1525"/>
                  </a:cubicBezTo>
                  <a:cubicBezTo>
                    <a:pt x="19853" y="1722"/>
                    <a:pt x="17536" y="1977"/>
                    <a:pt x="14699" y="1977"/>
                  </a:cubicBezTo>
                  <a:cubicBezTo>
                    <a:pt x="11024" y="1977"/>
                    <a:pt x="6474" y="1550"/>
                    <a:pt x="1986" y="16"/>
                  </a:cubicBezTo>
                  <a:cubicBezTo>
                    <a:pt x="1955" y="5"/>
                    <a:pt x="1923" y="0"/>
                    <a:pt x="18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4"/>
            <p:cNvSpPr/>
            <p:nvPr/>
          </p:nvSpPr>
          <p:spPr>
            <a:xfrm>
              <a:off x="1481402" y="2186881"/>
              <a:ext cx="532163" cy="697019"/>
            </a:xfrm>
            <a:custGeom>
              <a:avLst/>
              <a:gdLst/>
              <a:ahLst/>
              <a:cxnLst/>
              <a:rect l="l" t="t" r="r" b="b"/>
              <a:pathLst>
                <a:path w="26244" h="34374" extrusionOk="0">
                  <a:moveTo>
                    <a:pt x="19122" y="0"/>
                  </a:moveTo>
                  <a:cubicBezTo>
                    <a:pt x="19083" y="2182"/>
                    <a:pt x="18458" y="6994"/>
                    <a:pt x="13761" y="7894"/>
                  </a:cubicBezTo>
                  <a:cubicBezTo>
                    <a:pt x="13381" y="7966"/>
                    <a:pt x="13005" y="8001"/>
                    <a:pt x="12632" y="8001"/>
                  </a:cubicBezTo>
                  <a:cubicBezTo>
                    <a:pt x="8188" y="8001"/>
                    <a:pt x="4329" y="3147"/>
                    <a:pt x="2905" y="1109"/>
                  </a:cubicBezTo>
                  <a:cubicBezTo>
                    <a:pt x="2547" y="1125"/>
                    <a:pt x="2178" y="1133"/>
                    <a:pt x="1797" y="1133"/>
                  </a:cubicBezTo>
                  <a:cubicBezTo>
                    <a:pt x="1649" y="1133"/>
                    <a:pt x="1501" y="1140"/>
                    <a:pt x="1354" y="1148"/>
                  </a:cubicBezTo>
                  <a:cubicBezTo>
                    <a:pt x="2116" y="2802"/>
                    <a:pt x="3516" y="6520"/>
                    <a:pt x="3229" y="11015"/>
                  </a:cubicBezTo>
                  <a:cubicBezTo>
                    <a:pt x="2936" y="15584"/>
                    <a:pt x="973" y="17536"/>
                    <a:pt x="1" y="18231"/>
                  </a:cubicBezTo>
                  <a:cubicBezTo>
                    <a:pt x="678" y="19569"/>
                    <a:pt x="1544" y="20922"/>
                    <a:pt x="2578" y="21807"/>
                  </a:cubicBezTo>
                  <a:cubicBezTo>
                    <a:pt x="5309" y="24148"/>
                    <a:pt x="6089" y="26359"/>
                    <a:pt x="5049" y="29219"/>
                  </a:cubicBezTo>
                  <a:cubicBezTo>
                    <a:pt x="4825" y="29835"/>
                    <a:pt x="4414" y="30633"/>
                    <a:pt x="3900" y="31563"/>
                  </a:cubicBezTo>
                  <a:cubicBezTo>
                    <a:pt x="8342" y="33722"/>
                    <a:pt x="12508" y="34374"/>
                    <a:pt x="15918" y="34374"/>
                  </a:cubicBezTo>
                  <a:cubicBezTo>
                    <a:pt x="19730" y="34374"/>
                    <a:pt x="22598" y="33559"/>
                    <a:pt x="23854" y="33126"/>
                  </a:cubicBezTo>
                  <a:cubicBezTo>
                    <a:pt x="23803" y="32702"/>
                    <a:pt x="23774" y="32347"/>
                    <a:pt x="23774" y="32081"/>
                  </a:cubicBezTo>
                  <a:cubicBezTo>
                    <a:pt x="23774" y="30001"/>
                    <a:pt x="23643" y="25969"/>
                    <a:pt x="23643" y="23369"/>
                  </a:cubicBezTo>
                  <a:cubicBezTo>
                    <a:pt x="23643" y="20769"/>
                    <a:pt x="26243" y="18427"/>
                    <a:pt x="25463" y="15827"/>
                  </a:cubicBezTo>
                  <a:cubicBezTo>
                    <a:pt x="24683" y="13225"/>
                    <a:pt x="24423" y="11015"/>
                    <a:pt x="24423" y="11015"/>
                  </a:cubicBezTo>
                  <a:lnTo>
                    <a:pt x="24536" y="10881"/>
                  </a:lnTo>
                  <a:cubicBezTo>
                    <a:pt x="22927" y="7535"/>
                    <a:pt x="21724" y="2054"/>
                    <a:pt x="21320" y="65"/>
                  </a:cubicBezTo>
                  <a:cubicBezTo>
                    <a:pt x="20592" y="59"/>
                    <a:pt x="19845" y="46"/>
                    <a:pt x="19122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4"/>
            <p:cNvSpPr/>
            <p:nvPr/>
          </p:nvSpPr>
          <p:spPr>
            <a:xfrm>
              <a:off x="1474812" y="2180960"/>
              <a:ext cx="538185" cy="708780"/>
            </a:xfrm>
            <a:custGeom>
              <a:avLst/>
              <a:gdLst/>
              <a:ahLst/>
              <a:cxnLst/>
              <a:rect l="l" t="t" r="r" b="b"/>
              <a:pathLst>
                <a:path w="26541" h="34954" extrusionOk="0">
                  <a:moveTo>
                    <a:pt x="19730" y="601"/>
                  </a:moveTo>
                  <a:cubicBezTo>
                    <a:pt x="20287" y="630"/>
                    <a:pt x="20858" y="641"/>
                    <a:pt x="21406" y="647"/>
                  </a:cubicBezTo>
                  <a:cubicBezTo>
                    <a:pt x="21871" y="2899"/>
                    <a:pt x="23005" y="7894"/>
                    <a:pt x="24516" y="11130"/>
                  </a:cubicBezTo>
                  <a:cubicBezTo>
                    <a:pt x="24470" y="11190"/>
                    <a:pt x="24449" y="11265"/>
                    <a:pt x="24458" y="11342"/>
                  </a:cubicBezTo>
                  <a:cubicBezTo>
                    <a:pt x="24461" y="11364"/>
                    <a:pt x="24731" y="13608"/>
                    <a:pt x="25510" y="16202"/>
                  </a:cubicBezTo>
                  <a:cubicBezTo>
                    <a:pt x="25916" y="17561"/>
                    <a:pt x="25323" y="18858"/>
                    <a:pt x="24695" y="20233"/>
                  </a:cubicBezTo>
                  <a:cubicBezTo>
                    <a:pt x="24194" y="21328"/>
                    <a:pt x="23677" y="22459"/>
                    <a:pt x="23677" y="23661"/>
                  </a:cubicBezTo>
                  <a:cubicBezTo>
                    <a:pt x="23677" y="25036"/>
                    <a:pt x="23712" y="26788"/>
                    <a:pt x="23746" y="28483"/>
                  </a:cubicBezTo>
                  <a:cubicBezTo>
                    <a:pt x="23778" y="29979"/>
                    <a:pt x="23807" y="31393"/>
                    <a:pt x="23807" y="32373"/>
                  </a:cubicBezTo>
                  <a:cubicBezTo>
                    <a:pt x="23807" y="32588"/>
                    <a:pt x="23824" y="32865"/>
                    <a:pt x="23862" y="33216"/>
                  </a:cubicBezTo>
                  <a:cubicBezTo>
                    <a:pt x="22555" y="33646"/>
                    <a:pt x="19822" y="34369"/>
                    <a:pt x="16243" y="34369"/>
                  </a:cubicBezTo>
                  <a:cubicBezTo>
                    <a:pt x="12942" y="34369"/>
                    <a:pt x="8920" y="33754"/>
                    <a:pt x="4631" y="31725"/>
                  </a:cubicBezTo>
                  <a:cubicBezTo>
                    <a:pt x="5155" y="30765"/>
                    <a:pt x="5463" y="30124"/>
                    <a:pt x="5649" y="29612"/>
                  </a:cubicBezTo>
                  <a:cubicBezTo>
                    <a:pt x="6726" y="26649"/>
                    <a:pt x="5963" y="24336"/>
                    <a:pt x="3094" y="21878"/>
                  </a:cubicBezTo>
                  <a:cubicBezTo>
                    <a:pt x="2265" y="21167"/>
                    <a:pt x="1461" y="20069"/>
                    <a:pt x="699" y="18609"/>
                  </a:cubicBezTo>
                  <a:cubicBezTo>
                    <a:pt x="1839" y="17714"/>
                    <a:pt x="3569" y="15658"/>
                    <a:pt x="3845" y="11326"/>
                  </a:cubicBezTo>
                  <a:cubicBezTo>
                    <a:pt x="4112" y="7142"/>
                    <a:pt x="2956" y="3640"/>
                    <a:pt x="2122" y="1718"/>
                  </a:cubicBezTo>
                  <a:cubicBezTo>
                    <a:pt x="2451" y="1718"/>
                    <a:pt x="2770" y="1712"/>
                    <a:pt x="3083" y="1700"/>
                  </a:cubicBezTo>
                  <a:cubicBezTo>
                    <a:pt x="4683" y="3959"/>
                    <a:pt x="8502" y="8587"/>
                    <a:pt x="12948" y="8587"/>
                  </a:cubicBezTo>
                  <a:cubicBezTo>
                    <a:pt x="13341" y="8587"/>
                    <a:pt x="13739" y="8551"/>
                    <a:pt x="14141" y="8474"/>
                  </a:cubicBezTo>
                  <a:cubicBezTo>
                    <a:pt x="18859" y="7570"/>
                    <a:pt x="19637" y="2887"/>
                    <a:pt x="19730" y="601"/>
                  </a:cubicBezTo>
                  <a:close/>
                  <a:moveTo>
                    <a:pt x="19448" y="0"/>
                  </a:moveTo>
                  <a:cubicBezTo>
                    <a:pt x="19375" y="0"/>
                    <a:pt x="19303" y="28"/>
                    <a:pt x="19249" y="77"/>
                  </a:cubicBezTo>
                  <a:cubicBezTo>
                    <a:pt x="19190" y="132"/>
                    <a:pt x="19156" y="207"/>
                    <a:pt x="19154" y="287"/>
                  </a:cubicBezTo>
                  <a:cubicBezTo>
                    <a:pt x="19119" y="2288"/>
                    <a:pt x="18551" y="7034"/>
                    <a:pt x="14031" y="7899"/>
                  </a:cubicBezTo>
                  <a:cubicBezTo>
                    <a:pt x="13668" y="7969"/>
                    <a:pt x="13307" y="8001"/>
                    <a:pt x="12950" y="8001"/>
                  </a:cubicBezTo>
                  <a:cubicBezTo>
                    <a:pt x="8695" y="8001"/>
                    <a:pt x="4957" y="3359"/>
                    <a:pt x="3470" y="1233"/>
                  </a:cubicBezTo>
                  <a:cubicBezTo>
                    <a:pt x="3416" y="1155"/>
                    <a:pt x="3327" y="1108"/>
                    <a:pt x="3232" y="1108"/>
                  </a:cubicBezTo>
                  <a:cubicBezTo>
                    <a:pt x="3227" y="1108"/>
                    <a:pt x="3223" y="1108"/>
                    <a:pt x="3218" y="1108"/>
                  </a:cubicBezTo>
                  <a:cubicBezTo>
                    <a:pt x="2719" y="1130"/>
                    <a:pt x="2190" y="1119"/>
                    <a:pt x="1663" y="1149"/>
                  </a:cubicBezTo>
                  <a:cubicBezTo>
                    <a:pt x="1457" y="1160"/>
                    <a:pt x="1327" y="1376"/>
                    <a:pt x="1413" y="1563"/>
                  </a:cubicBezTo>
                  <a:cubicBezTo>
                    <a:pt x="2223" y="3323"/>
                    <a:pt x="3541" y="6925"/>
                    <a:pt x="3262" y="11289"/>
                  </a:cubicBezTo>
                  <a:cubicBezTo>
                    <a:pt x="2973" y="15808"/>
                    <a:pt x="994" y="17687"/>
                    <a:pt x="157" y="18285"/>
                  </a:cubicBezTo>
                  <a:cubicBezTo>
                    <a:pt x="39" y="18369"/>
                    <a:pt x="1" y="18526"/>
                    <a:pt x="66" y="18655"/>
                  </a:cubicBezTo>
                  <a:cubicBezTo>
                    <a:pt x="894" y="20293"/>
                    <a:pt x="1786" y="21526"/>
                    <a:pt x="2713" y="22322"/>
                  </a:cubicBezTo>
                  <a:cubicBezTo>
                    <a:pt x="5366" y="24595"/>
                    <a:pt x="6080" y="26716"/>
                    <a:pt x="5099" y="29412"/>
                  </a:cubicBezTo>
                  <a:cubicBezTo>
                    <a:pt x="4856" y="30080"/>
                    <a:pt x="4368" y="30994"/>
                    <a:pt x="3969" y="31715"/>
                  </a:cubicBezTo>
                  <a:cubicBezTo>
                    <a:pt x="3888" y="31861"/>
                    <a:pt x="3947" y="32045"/>
                    <a:pt x="4098" y="32120"/>
                  </a:cubicBezTo>
                  <a:cubicBezTo>
                    <a:pt x="8581" y="34297"/>
                    <a:pt x="12794" y="34953"/>
                    <a:pt x="16242" y="34953"/>
                  </a:cubicBezTo>
                  <a:cubicBezTo>
                    <a:pt x="20129" y="34953"/>
                    <a:pt x="23044" y="34119"/>
                    <a:pt x="24275" y="33694"/>
                  </a:cubicBezTo>
                  <a:cubicBezTo>
                    <a:pt x="24406" y="33649"/>
                    <a:pt x="24487" y="33520"/>
                    <a:pt x="24471" y="33383"/>
                  </a:cubicBezTo>
                  <a:cubicBezTo>
                    <a:pt x="24417" y="32942"/>
                    <a:pt x="24392" y="32611"/>
                    <a:pt x="24392" y="32373"/>
                  </a:cubicBezTo>
                  <a:cubicBezTo>
                    <a:pt x="24392" y="31387"/>
                    <a:pt x="24363" y="29971"/>
                    <a:pt x="24333" y="28471"/>
                  </a:cubicBezTo>
                  <a:cubicBezTo>
                    <a:pt x="24298" y="26780"/>
                    <a:pt x="24262" y="25031"/>
                    <a:pt x="24262" y="23661"/>
                  </a:cubicBezTo>
                  <a:cubicBezTo>
                    <a:pt x="24262" y="22587"/>
                    <a:pt x="24753" y="21513"/>
                    <a:pt x="25226" y="20477"/>
                  </a:cubicBezTo>
                  <a:cubicBezTo>
                    <a:pt x="25873" y="19064"/>
                    <a:pt x="26541" y="17604"/>
                    <a:pt x="26070" y="16034"/>
                  </a:cubicBezTo>
                  <a:cubicBezTo>
                    <a:pt x="25410" y="13834"/>
                    <a:pt x="25123" y="11895"/>
                    <a:pt x="25056" y="11397"/>
                  </a:cubicBezTo>
                  <a:lnTo>
                    <a:pt x="25086" y="11361"/>
                  </a:lnTo>
                  <a:cubicBezTo>
                    <a:pt x="25159" y="11272"/>
                    <a:pt x="25175" y="11149"/>
                    <a:pt x="25125" y="11046"/>
                  </a:cubicBezTo>
                  <a:cubicBezTo>
                    <a:pt x="23547" y="7764"/>
                    <a:pt x="22367" y="2437"/>
                    <a:pt x="21933" y="299"/>
                  </a:cubicBezTo>
                  <a:cubicBezTo>
                    <a:pt x="21905" y="163"/>
                    <a:pt x="21787" y="66"/>
                    <a:pt x="21649" y="65"/>
                  </a:cubicBezTo>
                  <a:cubicBezTo>
                    <a:pt x="20940" y="59"/>
                    <a:pt x="20184" y="46"/>
                    <a:pt x="19465" y="1"/>
                  </a:cubicBezTo>
                  <a:cubicBezTo>
                    <a:pt x="19460" y="0"/>
                    <a:pt x="19454" y="0"/>
                    <a:pt x="194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4"/>
            <p:cNvSpPr/>
            <p:nvPr/>
          </p:nvSpPr>
          <p:spPr>
            <a:xfrm>
              <a:off x="1698993" y="2595947"/>
              <a:ext cx="173210" cy="59393"/>
            </a:xfrm>
            <a:custGeom>
              <a:avLst/>
              <a:gdLst/>
              <a:ahLst/>
              <a:cxnLst/>
              <a:rect l="l" t="t" r="r" b="b"/>
              <a:pathLst>
                <a:path w="8542" h="2929" extrusionOk="0">
                  <a:moveTo>
                    <a:pt x="8212" y="0"/>
                  </a:moveTo>
                  <a:cubicBezTo>
                    <a:pt x="8180" y="0"/>
                    <a:pt x="8147" y="6"/>
                    <a:pt x="8114" y="17"/>
                  </a:cubicBezTo>
                  <a:cubicBezTo>
                    <a:pt x="2928" y="1747"/>
                    <a:pt x="271" y="2345"/>
                    <a:pt x="244" y="2351"/>
                  </a:cubicBezTo>
                  <a:cubicBezTo>
                    <a:pt x="98" y="2382"/>
                    <a:pt x="0" y="2519"/>
                    <a:pt x="16" y="2667"/>
                  </a:cubicBezTo>
                  <a:cubicBezTo>
                    <a:pt x="33" y="2816"/>
                    <a:pt x="158" y="2929"/>
                    <a:pt x="308" y="2929"/>
                  </a:cubicBezTo>
                  <a:cubicBezTo>
                    <a:pt x="329" y="2929"/>
                    <a:pt x="349" y="2926"/>
                    <a:pt x="370" y="2922"/>
                  </a:cubicBezTo>
                  <a:cubicBezTo>
                    <a:pt x="397" y="2916"/>
                    <a:pt x="3079" y="2313"/>
                    <a:pt x="8299" y="572"/>
                  </a:cubicBezTo>
                  <a:cubicBezTo>
                    <a:pt x="8456" y="523"/>
                    <a:pt x="8541" y="356"/>
                    <a:pt x="8489" y="201"/>
                  </a:cubicBezTo>
                  <a:cubicBezTo>
                    <a:pt x="8448" y="78"/>
                    <a:pt x="8334" y="0"/>
                    <a:pt x="8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4"/>
            <p:cNvSpPr/>
            <p:nvPr/>
          </p:nvSpPr>
          <p:spPr>
            <a:xfrm>
              <a:off x="1029532" y="2727901"/>
              <a:ext cx="669725" cy="205918"/>
            </a:xfrm>
            <a:custGeom>
              <a:avLst/>
              <a:gdLst/>
              <a:ahLst/>
              <a:cxnLst/>
              <a:rect l="l" t="t" r="r" b="b"/>
              <a:pathLst>
                <a:path w="33028" h="10155" extrusionOk="0">
                  <a:moveTo>
                    <a:pt x="6576" y="0"/>
                  </a:moveTo>
                  <a:lnTo>
                    <a:pt x="2428" y="670"/>
                  </a:lnTo>
                  <a:cubicBezTo>
                    <a:pt x="2428" y="670"/>
                    <a:pt x="0" y="3252"/>
                    <a:pt x="1601" y="4956"/>
                  </a:cubicBezTo>
                  <a:cubicBezTo>
                    <a:pt x="3202" y="6660"/>
                    <a:pt x="9812" y="8415"/>
                    <a:pt x="13374" y="8829"/>
                  </a:cubicBezTo>
                  <a:cubicBezTo>
                    <a:pt x="16331" y="9172"/>
                    <a:pt x="20034" y="10154"/>
                    <a:pt x="22182" y="10154"/>
                  </a:cubicBezTo>
                  <a:cubicBezTo>
                    <a:pt x="22623" y="10154"/>
                    <a:pt x="22998" y="10113"/>
                    <a:pt x="23288" y="10016"/>
                  </a:cubicBezTo>
                  <a:cubicBezTo>
                    <a:pt x="24991" y="9448"/>
                    <a:pt x="26283" y="8105"/>
                    <a:pt x="26283" y="8105"/>
                  </a:cubicBezTo>
                  <a:cubicBezTo>
                    <a:pt x="26283" y="8105"/>
                    <a:pt x="28605" y="9758"/>
                    <a:pt x="29483" y="9862"/>
                  </a:cubicBezTo>
                  <a:cubicBezTo>
                    <a:pt x="29570" y="9872"/>
                    <a:pt x="29645" y="9876"/>
                    <a:pt x="29710" y="9876"/>
                  </a:cubicBezTo>
                  <a:cubicBezTo>
                    <a:pt x="30302" y="9876"/>
                    <a:pt x="30052" y="9500"/>
                    <a:pt x="30052" y="9500"/>
                  </a:cubicBezTo>
                  <a:lnTo>
                    <a:pt x="27211" y="7126"/>
                  </a:lnTo>
                  <a:lnTo>
                    <a:pt x="27211" y="7126"/>
                  </a:lnTo>
                  <a:cubicBezTo>
                    <a:pt x="27212" y="7126"/>
                    <a:pt x="30540" y="8936"/>
                    <a:pt x="31335" y="8936"/>
                  </a:cubicBezTo>
                  <a:cubicBezTo>
                    <a:pt x="31356" y="8936"/>
                    <a:pt x="31376" y="8935"/>
                    <a:pt x="31394" y="8932"/>
                  </a:cubicBezTo>
                  <a:cubicBezTo>
                    <a:pt x="32065" y="8830"/>
                    <a:pt x="31858" y="8417"/>
                    <a:pt x="31858" y="8417"/>
                  </a:cubicBezTo>
                  <a:lnTo>
                    <a:pt x="28089" y="6093"/>
                  </a:lnTo>
                  <a:lnTo>
                    <a:pt x="28089" y="6093"/>
                  </a:lnTo>
                  <a:cubicBezTo>
                    <a:pt x="28089" y="6093"/>
                    <a:pt x="31858" y="7952"/>
                    <a:pt x="32307" y="7952"/>
                  </a:cubicBezTo>
                  <a:cubicBezTo>
                    <a:pt x="32313" y="7952"/>
                    <a:pt x="32319" y="7952"/>
                    <a:pt x="32324" y="7951"/>
                  </a:cubicBezTo>
                  <a:cubicBezTo>
                    <a:pt x="32685" y="7900"/>
                    <a:pt x="32736" y="7229"/>
                    <a:pt x="32375" y="7022"/>
                  </a:cubicBezTo>
                  <a:cubicBezTo>
                    <a:pt x="32017" y="6818"/>
                    <a:pt x="28162" y="4181"/>
                    <a:pt x="28442" y="4181"/>
                  </a:cubicBezTo>
                  <a:cubicBezTo>
                    <a:pt x="28445" y="4181"/>
                    <a:pt x="28448" y="4181"/>
                    <a:pt x="28451" y="4182"/>
                  </a:cubicBezTo>
                  <a:cubicBezTo>
                    <a:pt x="28812" y="4234"/>
                    <a:pt x="31290" y="5164"/>
                    <a:pt x="32271" y="5318"/>
                  </a:cubicBezTo>
                  <a:cubicBezTo>
                    <a:pt x="32473" y="5350"/>
                    <a:pt x="32607" y="5364"/>
                    <a:pt x="32694" y="5364"/>
                  </a:cubicBezTo>
                  <a:cubicBezTo>
                    <a:pt x="33028" y="5364"/>
                    <a:pt x="32654" y="5151"/>
                    <a:pt x="32736" y="4905"/>
                  </a:cubicBezTo>
                  <a:cubicBezTo>
                    <a:pt x="32839" y="4595"/>
                    <a:pt x="27332" y="2542"/>
                    <a:pt x="26682" y="2542"/>
                  </a:cubicBezTo>
                  <a:cubicBezTo>
                    <a:pt x="26032" y="2542"/>
                    <a:pt x="23042" y="7092"/>
                    <a:pt x="23042" y="7092"/>
                  </a:cubicBezTo>
                  <a:cubicBezTo>
                    <a:pt x="23042" y="7092"/>
                    <a:pt x="22906" y="7102"/>
                    <a:pt x="22645" y="7102"/>
                  </a:cubicBezTo>
                  <a:cubicBezTo>
                    <a:pt x="21601" y="7102"/>
                    <a:pt x="18542" y="6936"/>
                    <a:pt x="14070" y="5272"/>
                  </a:cubicBezTo>
                  <a:cubicBezTo>
                    <a:pt x="8478" y="3192"/>
                    <a:pt x="6576" y="0"/>
                    <a:pt x="65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4"/>
            <p:cNvSpPr/>
            <p:nvPr/>
          </p:nvSpPr>
          <p:spPr>
            <a:xfrm>
              <a:off x="1021806" y="2721960"/>
              <a:ext cx="680756" cy="217760"/>
            </a:xfrm>
            <a:custGeom>
              <a:avLst/>
              <a:gdLst/>
              <a:ahLst/>
              <a:cxnLst/>
              <a:rect l="l" t="t" r="r" b="b"/>
              <a:pathLst>
                <a:path w="33572" h="10739" extrusionOk="0">
                  <a:moveTo>
                    <a:pt x="6957" y="0"/>
                  </a:moveTo>
                  <a:cubicBezTo>
                    <a:pt x="6906" y="0"/>
                    <a:pt x="6855" y="14"/>
                    <a:pt x="6808" y="42"/>
                  </a:cubicBezTo>
                  <a:cubicBezTo>
                    <a:pt x="6669" y="124"/>
                    <a:pt x="6624" y="304"/>
                    <a:pt x="6707" y="443"/>
                  </a:cubicBezTo>
                  <a:cubicBezTo>
                    <a:pt x="6787" y="577"/>
                    <a:pt x="8725" y="3747"/>
                    <a:pt x="14347" y="5839"/>
                  </a:cubicBezTo>
                  <a:cubicBezTo>
                    <a:pt x="18842" y="7510"/>
                    <a:pt x="21900" y="7689"/>
                    <a:pt x="22998" y="7689"/>
                  </a:cubicBezTo>
                  <a:cubicBezTo>
                    <a:pt x="23265" y="7689"/>
                    <a:pt x="23417" y="7679"/>
                    <a:pt x="23445" y="7676"/>
                  </a:cubicBezTo>
                  <a:cubicBezTo>
                    <a:pt x="23535" y="7669"/>
                    <a:pt x="23616" y="7622"/>
                    <a:pt x="23666" y="7546"/>
                  </a:cubicBezTo>
                  <a:cubicBezTo>
                    <a:pt x="24998" y="5521"/>
                    <a:pt x="26686" y="3254"/>
                    <a:pt x="27063" y="3127"/>
                  </a:cubicBezTo>
                  <a:cubicBezTo>
                    <a:pt x="27646" y="3127"/>
                    <a:pt x="32132" y="4824"/>
                    <a:pt x="32811" y="5286"/>
                  </a:cubicBezTo>
                  <a:cubicBezTo>
                    <a:pt x="32813" y="5305"/>
                    <a:pt x="32814" y="5322"/>
                    <a:pt x="32816" y="5340"/>
                  </a:cubicBezTo>
                  <a:cubicBezTo>
                    <a:pt x="32781" y="5335"/>
                    <a:pt x="32741" y="5329"/>
                    <a:pt x="32698" y="5322"/>
                  </a:cubicBezTo>
                  <a:cubicBezTo>
                    <a:pt x="32119" y="5232"/>
                    <a:pt x="30945" y="4842"/>
                    <a:pt x="30088" y="4557"/>
                  </a:cubicBezTo>
                  <a:cubicBezTo>
                    <a:pt x="29397" y="4329"/>
                    <a:pt x="29031" y="4209"/>
                    <a:pt x="28873" y="4186"/>
                  </a:cubicBezTo>
                  <a:cubicBezTo>
                    <a:pt x="28860" y="4184"/>
                    <a:pt x="28847" y="4183"/>
                    <a:pt x="28835" y="4183"/>
                  </a:cubicBezTo>
                  <a:cubicBezTo>
                    <a:pt x="28708" y="4183"/>
                    <a:pt x="28572" y="4265"/>
                    <a:pt x="28530" y="4385"/>
                  </a:cubicBezTo>
                  <a:cubicBezTo>
                    <a:pt x="28347" y="4919"/>
                    <a:pt x="32566" y="7544"/>
                    <a:pt x="32609" y="7570"/>
                  </a:cubicBezTo>
                  <a:cubicBezTo>
                    <a:pt x="32681" y="7610"/>
                    <a:pt x="32708" y="7714"/>
                    <a:pt x="32709" y="7790"/>
                  </a:cubicBezTo>
                  <a:cubicBezTo>
                    <a:pt x="32710" y="7886"/>
                    <a:pt x="32676" y="7947"/>
                    <a:pt x="32694" y="7953"/>
                  </a:cubicBezTo>
                  <a:cubicBezTo>
                    <a:pt x="32396" y="7925"/>
                    <a:pt x="30377" y="7001"/>
                    <a:pt x="28599" y="6123"/>
                  </a:cubicBezTo>
                  <a:cubicBezTo>
                    <a:pt x="28557" y="6103"/>
                    <a:pt x="28513" y="6093"/>
                    <a:pt x="28470" y="6093"/>
                  </a:cubicBezTo>
                  <a:cubicBezTo>
                    <a:pt x="28367" y="6093"/>
                    <a:pt x="28268" y="6148"/>
                    <a:pt x="28214" y="6244"/>
                  </a:cubicBezTo>
                  <a:cubicBezTo>
                    <a:pt x="28139" y="6381"/>
                    <a:pt x="28183" y="6553"/>
                    <a:pt x="28315" y="6635"/>
                  </a:cubicBezTo>
                  <a:lnTo>
                    <a:pt x="31945" y="8872"/>
                  </a:lnTo>
                  <a:cubicBezTo>
                    <a:pt x="31911" y="8892"/>
                    <a:pt x="31843" y="8917"/>
                    <a:pt x="31729" y="8936"/>
                  </a:cubicBezTo>
                  <a:cubicBezTo>
                    <a:pt x="31723" y="8937"/>
                    <a:pt x="31715" y="8937"/>
                    <a:pt x="31707" y="8937"/>
                  </a:cubicBezTo>
                  <a:cubicBezTo>
                    <a:pt x="31293" y="8937"/>
                    <a:pt x="29344" y="8038"/>
                    <a:pt x="27732" y="7160"/>
                  </a:cubicBezTo>
                  <a:cubicBezTo>
                    <a:pt x="27687" y="7136"/>
                    <a:pt x="27640" y="7124"/>
                    <a:pt x="27592" y="7124"/>
                  </a:cubicBezTo>
                  <a:cubicBezTo>
                    <a:pt x="27498" y="7124"/>
                    <a:pt x="27406" y="7170"/>
                    <a:pt x="27350" y="7253"/>
                  </a:cubicBezTo>
                  <a:cubicBezTo>
                    <a:pt x="27265" y="7377"/>
                    <a:pt x="27288" y="7545"/>
                    <a:pt x="27404" y="7642"/>
                  </a:cubicBezTo>
                  <a:lnTo>
                    <a:pt x="30075" y="9876"/>
                  </a:lnTo>
                  <a:cubicBezTo>
                    <a:pt x="30016" y="9875"/>
                    <a:pt x="29957" y="9870"/>
                    <a:pt x="29898" y="9863"/>
                  </a:cubicBezTo>
                  <a:cubicBezTo>
                    <a:pt x="29239" y="9786"/>
                    <a:pt x="27461" y="8609"/>
                    <a:pt x="26832" y="8160"/>
                  </a:cubicBezTo>
                  <a:cubicBezTo>
                    <a:pt x="26781" y="8124"/>
                    <a:pt x="26722" y="8107"/>
                    <a:pt x="26663" y="8107"/>
                  </a:cubicBezTo>
                  <a:cubicBezTo>
                    <a:pt x="26585" y="8107"/>
                    <a:pt x="26508" y="8137"/>
                    <a:pt x="26451" y="8196"/>
                  </a:cubicBezTo>
                  <a:cubicBezTo>
                    <a:pt x="26438" y="8209"/>
                    <a:pt x="25192" y="9493"/>
                    <a:pt x="23575" y="10032"/>
                  </a:cubicBezTo>
                  <a:cubicBezTo>
                    <a:pt x="23318" y="10117"/>
                    <a:pt x="22976" y="10154"/>
                    <a:pt x="22571" y="10154"/>
                  </a:cubicBezTo>
                  <a:cubicBezTo>
                    <a:pt x="21339" y="10154"/>
                    <a:pt x="19523" y="9815"/>
                    <a:pt x="17754" y="9484"/>
                  </a:cubicBezTo>
                  <a:cubicBezTo>
                    <a:pt x="16419" y="9234"/>
                    <a:pt x="15039" y="8976"/>
                    <a:pt x="13788" y="8831"/>
                  </a:cubicBezTo>
                  <a:cubicBezTo>
                    <a:pt x="10154" y="8410"/>
                    <a:pt x="3685" y="6636"/>
                    <a:pt x="2194" y="5049"/>
                  </a:cubicBezTo>
                  <a:cubicBezTo>
                    <a:pt x="801" y="3566"/>
                    <a:pt x="2999" y="1187"/>
                    <a:pt x="3021" y="1164"/>
                  </a:cubicBezTo>
                  <a:cubicBezTo>
                    <a:pt x="3132" y="1047"/>
                    <a:pt x="3127" y="861"/>
                    <a:pt x="3008" y="751"/>
                  </a:cubicBezTo>
                  <a:cubicBezTo>
                    <a:pt x="2952" y="697"/>
                    <a:pt x="2880" y="671"/>
                    <a:pt x="2808" y="671"/>
                  </a:cubicBezTo>
                  <a:cubicBezTo>
                    <a:pt x="2730" y="671"/>
                    <a:pt x="2652" y="702"/>
                    <a:pt x="2595" y="762"/>
                  </a:cubicBezTo>
                  <a:cubicBezTo>
                    <a:pt x="2488" y="877"/>
                    <a:pt x="1" y="3567"/>
                    <a:pt x="1768" y="5450"/>
                  </a:cubicBezTo>
                  <a:cubicBezTo>
                    <a:pt x="3402" y="7188"/>
                    <a:pt x="10044" y="8986"/>
                    <a:pt x="13720" y="9413"/>
                  </a:cubicBezTo>
                  <a:cubicBezTo>
                    <a:pt x="14951" y="9555"/>
                    <a:pt x="16322" y="9811"/>
                    <a:pt x="17646" y="10060"/>
                  </a:cubicBezTo>
                  <a:cubicBezTo>
                    <a:pt x="19500" y="10405"/>
                    <a:pt x="21279" y="10739"/>
                    <a:pt x="22564" y="10739"/>
                  </a:cubicBezTo>
                  <a:cubicBezTo>
                    <a:pt x="23036" y="10739"/>
                    <a:pt x="23442" y="10693"/>
                    <a:pt x="23760" y="10587"/>
                  </a:cubicBezTo>
                  <a:cubicBezTo>
                    <a:pt x="25158" y="10120"/>
                    <a:pt x="26271" y="9170"/>
                    <a:pt x="26693" y="8776"/>
                  </a:cubicBezTo>
                  <a:cubicBezTo>
                    <a:pt x="27307" y="9201"/>
                    <a:pt x="29032" y="10350"/>
                    <a:pt x="29829" y="10444"/>
                  </a:cubicBezTo>
                  <a:cubicBezTo>
                    <a:pt x="29911" y="10454"/>
                    <a:pt x="30002" y="10461"/>
                    <a:pt x="30095" y="10461"/>
                  </a:cubicBezTo>
                  <a:cubicBezTo>
                    <a:pt x="30334" y="10461"/>
                    <a:pt x="30582" y="10409"/>
                    <a:pt x="30710" y="10199"/>
                  </a:cubicBezTo>
                  <a:cubicBezTo>
                    <a:pt x="30832" y="10000"/>
                    <a:pt x="30767" y="9768"/>
                    <a:pt x="30675" y="9630"/>
                  </a:cubicBezTo>
                  <a:cubicBezTo>
                    <a:pt x="30659" y="9607"/>
                    <a:pt x="30641" y="9586"/>
                    <a:pt x="30620" y="9567"/>
                  </a:cubicBezTo>
                  <a:lnTo>
                    <a:pt x="29741" y="8834"/>
                  </a:lnTo>
                  <a:lnTo>
                    <a:pt x="29741" y="8834"/>
                  </a:lnTo>
                  <a:cubicBezTo>
                    <a:pt x="30553" y="9208"/>
                    <a:pt x="31346" y="9519"/>
                    <a:pt x="31733" y="9519"/>
                  </a:cubicBezTo>
                  <a:cubicBezTo>
                    <a:pt x="31765" y="9519"/>
                    <a:pt x="31793" y="9517"/>
                    <a:pt x="31819" y="9513"/>
                  </a:cubicBezTo>
                  <a:cubicBezTo>
                    <a:pt x="32159" y="9461"/>
                    <a:pt x="32388" y="9327"/>
                    <a:pt x="32497" y="9115"/>
                  </a:cubicBezTo>
                  <a:cubicBezTo>
                    <a:pt x="32599" y="8917"/>
                    <a:pt x="32563" y="8701"/>
                    <a:pt x="32500" y="8577"/>
                  </a:cubicBezTo>
                  <a:cubicBezTo>
                    <a:pt x="32481" y="8537"/>
                    <a:pt x="32451" y="8502"/>
                    <a:pt x="32415" y="8475"/>
                  </a:cubicBezTo>
                  <a:lnTo>
                    <a:pt x="32415" y="8475"/>
                  </a:lnTo>
                  <a:cubicBezTo>
                    <a:pt x="32550" y="8515"/>
                    <a:pt x="32650" y="8535"/>
                    <a:pt x="32714" y="8535"/>
                  </a:cubicBezTo>
                  <a:cubicBezTo>
                    <a:pt x="32725" y="8535"/>
                    <a:pt x="32736" y="8534"/>
                    <a:pt x="32745" y="8533"/>
                  </a:cubicBezTo>
                  <a:cubicBezTo>
                    <a:pt x="33014" y="8495"/>
                    <a:pt x="33219" y="8279"/>
                    <a:pt x="33278" y="7970"/>
                  </a:cubicBezTo>
                  <a:cubicBezTo>
                    <a:pt x="33349" y="7602"/>
                    <a:pt x="33193" y="7227"/>
                    <a:pt x="32901" y="7061"/>
                  </a:cubicBezTo>
                  <a:cubicBezTo>
                    <a:pt x="32648" y="6916"/>
                    <a:pt x="31243" y="5957"/>
                    <a:pt x="30199" y="5210"/>
                  </a:cubicBezTo>
                  <a:lnTo>
                    <a:pt x="30199" y="5210"/>
                  </a:lnTo>
                  <a:cubicBezTo>
                    <a:pt x="31064" y="5495"/>
                    <a:pt x="32048" y="5811"/>
                    <a:pt x="32606" y="5899"/>
                  </a:cubicBezTo>
                  <a:cubicBezTo>
                    <a:pt x="32788" y="5928"/>
                    <a:pt x="32941" y="5950"/>
                    <a:pt x="33069" y="5950"/>
                  </a:cubicBezTo>
                  <a:cubicBezTo>
                    <a:pt x="33238" y="5950"/>
                    <a:pt x="33362" y="5911"/>
                    <a:pt x="33445" y="5795"/>
                  </a:cubicBezTo>
                  <a:cubicBezTo>
                    <a:pt x="33572" y="5621"/>
                    <a:pt x="33479" y="5441"/>
                    <a:pt x="33435" y="5355"/>
                  </a:cubicBezTo>
                  <a:cubicBezTo>
                    <a:pt x="33421" y="5329"/>
                    <a:pt x="33394" y="5292"/>
                    <a:pt x="33394" y="5290"/>
                  </a:cubicBezTo>
                  <a:cubicBezTo>
                    <a:pt x="33424" y="5200"/>
                    <a:pt x="33396" y="5059"/>
                    <a:pt x="33341" y="4982"/>
                  </a:cubicBezTo>
                  <a:cubicBezTo>
                    <a:pt x="32929" y="4410"/>
                    <a:pt x="27661" y="2541"/>
                    <a:pt x="27063" y="2541"/>
                  </a:cubicBezTo>
                  <a:cubicBezTo>
                    <a:pt x="26409" y="2541"/>
                    <a:pt x="24652" y="4989"/>
                    <a:pt x="23260" y="7099"/>
                  </a:cubicBezTo>
                  <a:cubicBezTo>
                    <a:pt x="23214" y="7100"/>
                    <a:pt x="23156" y="7101"/>
                    <a:pt x="23088" y="7101"/>
                  </a:cubicBezTo>
                  <a:cubicBezTo>
                    <a:pt x="22134" y="7101"/>
                    <a:pt x="19058" y="6967"/>
                    <a:pt x="14553" y="5291"/>
                  </a:cubicBezTo>
                  <a:cubicBezTo>
                    <a:pt x="9139" y="3276"/>
                    <a:pt x="7228" y="174"/>
                    <a:pt x="7209" y="143"/>
                  </a:cubicBezTo>
                  <a:cubicBezTo>
                    <a:pt x="7154" y="51"/>
                    <a:pt x="7057" y="0"/>
                    <a:pt x="69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4"/>
            <p:cNvSpPr/>
            <p:nvPr/>
          </p:nvSpPr>
          <p:spPr>
            <a:xfrm>
              <a:off x="1910358" y="2568631"/>
              <a:ext cx="411025" cy="399000"/>
            </a:xfrm>
            <a:custGeom>
              <a:avLst/>
              <a:gdLst/>
              <a:ahLst/>
              <a:cxnLst/>
              <a:rect l="l" t="t" r="r" b="b"/>
              <a:pathLst>
                <a:path w="20270" h="19677" extrusionOk="0">
                  <a:moveTo>
                    <a:pt x="18295" y="0"/>
                  </a:moveTo>
                  <a:lnTo>
                    <a:pt x="14059" y="1998"/>
                  </a:lnTo>
                  <a:cubicBezTo>
                    <a:pt x="14059" y="1998"/>
                    <a:pt x="12343" y="6009"/>
                    <a:pt x="11126" y="8222"/>
                  </a:cubicBezTo>
                  <a:cubicBezTo>
                    <a:pt x="9908" y="10437"/>
                    <a:pt x="6669" y="15028"/>
                    <a:pt x="6365" y="15420"/>
                  </a:cubicBezTo>
                  <a:cubicBezTo>
                    <a:pt x="6025" y="15855"/>
                    <a:pt x="5368" y="15972"/>
                    <a:pt x="5368" y="15972"/>
                  </a:cubicBezTo>
                  <a:cubicBezTo>
                    <a:pt x="5368" y="15972"/>
                    <a:pt x="4814" y="14422"/>
                    <a:pt x="4150" y="12762"/>
                  </a:cubicBezTo>
                  <a:cubicBezTo>
                    <a:pt x="3646" y="11501"/>
                    <a:pt x="2756" y="11048"/>
                    <a:pt x="1823" y="11048"/>
                  </a:cubicBezTo>
                  <a:cubicBezTo>
                    <a:pt x="1528" y="11048"/>
                    <a:pt x="1228" y="11093"/>
                    <a:pt x="935" y="11173"/>
                  </a:cubicBezTo>
                  <a:cubicBezTo>
                    <a:pt x="935" y="11173"/>
                    <a:pt x="0" y="11649"/>
                    <a:pt x="322" y="11924"/>
                  </a:cubicBezTo>
                  <a:cubicBezTo>
                    <a:pt x="532" y="12105"/>
                    <a:pt x="1101" y="12136"/>
                    <a:pt x="1585" y="12136"/>
                  </a:cubicBezTo>
                  <a:cubicBezTo>
                    <a:pt x="1841" y="12136"/>
                    <a:pt x="2074" y="12127"/>
                    <a:pt x="2217" y="12127"/>
                  </a:cubicBezTo>
                  <a:cubicBezTo>
                    <a:pt x="2631" y="12127"/>
                    <a:pt x="3136" y="12632"/>
                    <a:pt x="3136" y="12632"/>
                  </a:cubicBezTo>
                  <a:cubicBezTo>
                    <a:pt x="3136" y="12632"/>
                    <a:pt x="470" y="12747"/>
                    <a:pt x="379" y="13161"/>
                  </a:cubicBezTo>
                  <a:cubicBezTo>
                    <a:pt x="287" y="13574"/>
                    <a:pt x="610" y="13690"/>
                    <a:pt x="1391" y="13690"/>
                  </a:cubicBezTo>
                  <a:cubicBezTo>
                    <a:pt x="2171" y="13690"/>
                    <a:pt x="3169" y="13738"/>
                    <a:pt x="3398" y="13876"/>
                  </a:cubicBezTo>
                  <a:cubicBezTo>
                    <a:pt x="3628" y="14013"/>
                    <a:pt x="745" y="14122"/>
                    <a:pt x="424" y="14718"/>
                  </a:cubicBezTo>
                  <a:cubicBezTo>
                    <a:pt x="263" y="15018"/>
                    <a:pt x="715" y="15079"/>
                    <a:pt x="1275" y="15079"/>
                  </a:cubicBezTo>
                  <a:cubicBezTo>
                    <a:pt x="1672" y="15079"/>
                    <a:pt x="2122" y="15048"/>
                    <a:pt x="2447" y="15048"/>
                  </a:cubicBezTo>
                  <a:cubicBezTo>
                    <a:pt x="2579" y="15048"/>
                    <a:pt x="2690" y="15054"/>
                    <a:pt x="2769" y="15068"/>
                  </a:cubicBezTo>
                  <a:cubicBezTo>
                    <a:pt x="3637" y="15227"/>
                    <a:pt x="3598" y="15973"/>
                    <a:pt x="3598" y="15973"/>
                  </a:cubicBezTo>
                  <a:cubicBezTo>
                    <a:pt x="3598" y="15973"/>
                    <a:pt x="2806" y="15793"/>
                    <a:pt x="2089" y="15793"/>
                  </a:cubicBezTo>
                  <a:cubicBezTo>
                    <a:pt x="1623" y="15793"/>
                    <a:pt x="1188" y="15869"/>
                    <a:pt x="1024" y="16122"/>
                  </a:cubicBezTo>
                  <a:cubicBezTo>
                    <a:pt x="692" y="16634"/>
                    <a:pt x="2058" y="16668"/>
                    <a:pt x="2310" y="16738"/>
                  </a:cubicBezTo>
                  <a:cubicBezTo>
                    <a:pt x="3217" y="16994"/>
                    <a:pt x="2979" y="17948"/>
                    <a:pt x="3529" y="18697"/>
                  </a:cubicBezTo>
                  <a:cubicBezTo>
                    <a:pt x="3999" y="19339"/>
                    <a:pt x="4139" y="19676"/>
                    <a:pt x="5068" y="19676"/>
                  </a:cubicBezTo>
                  <a:cubicBezTo>
                    <a:pt x="6675" y="19676"/>
                    <a:pt x="11175" y="13781"/>
                    <a:pt x="13518" y="11576"/>
                  </a:cubicBezTo>
                  <a:cubicBezTo>
                    <a:pt x="15861" y="9371"/>
                    <a:pt x="19168" y="6110"/>
                    <a:pt x="19719" y="4410"/>
                  </a:cubicBezTo>
                  <a:cubicBezTo>
                    <a:pt x="20269" y="2711"/>
                    <a:pt x="18662" y="92"/>
                    <a:pt x="182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4"/>
            <p:cNvSpPr/>
            <p:nvPr/>
          </p:nvSpPr>
          <p:spPr>
            <a:xfrm>
              <a:off x="1909243" y="2562669"/>
              <a:ext cx="415871" cy="410863"/>
            </a:xfrm>
            <a:custGeom>
              <a:avLst/>
              <a:gdLst/>
              <a:ahLst/>
              <a:cxnLst/>
              <a:rect l="l" t="t" r="r" b="b"/>
              <a:pathLst>
                <a:path w="20509" h="20262" extrusionOk="0">
                  <a:moveTo>
                    <a:pt x="18344" y="1"/>
                  </a:moveTo>
                  <a:cubicBezTo>
                    <a:pt x="18209" y="1"/>
                    <a:pt x="18080" y="84"/>
                    <a:pt x="18048" y="217"/>
                  </a:cubicBezTo>
                  <a:cubicBezTo>
                    <a:pt x="18009" y="373"/>
                    <a:pt x="18086" y="526"/>
                    <a:pt x="18244" y="565"/>
                  </a:cubicBezTo>
                  <a:cubicBezTo>
                    <a:pt x="18566" y="761"/>
                    <a:pt x="19982" y="3110"/>
                    <a:pt x="19494" y="4614"/>
                  </a:cubicBezTo>
                  <a:cubicBezTo>
                    <a:pt x="18897" y="6456"/>
                    <a:pt x="14738" y="10370"/>
                    <a:pt x="13371" y="11657"/>
                  </a:cubicBezTo>
                  <a:cubicBezTo>
                    <a:pt x="12601" y="12380"/>
                    <a:pt x="11612" y="13487"/>
                    <a:pt x="10564" y="14660"/>
                  </a:cubicBezTo>
                  <a:cubicBezTo>
                    <a:pt x="8671" y="16777"/>
                    <a:pt x="6078" y="19677"/>
                    <a:pt x="5122" y="19677"/>
                  </a:cubicBezTo>
                  <a:cubicBezTo>
                    <a:pt x="4435" y="19677"/>
                    <a:pt x="4313" y="19507"/>
                    <a:pt x="3952" y="19002"/>
                  </a:cubicBezTo>
                  <a:lnTo>
                    <a:pt x="3820" y="18818"/>
                  </a:lnTo>
                  <a:cubicBezTo>
                    <a:pt x="3637" y="18569"/>
                    <a:pt x="3552" y="18280"/>
                    <a:pt x="3469" y="18000"/>
                  </a:cubicBezTo>
                  <a:cubicBezTo>
                    <a:pt x="3323" y="17508"/>
                    <a:pt x="3157" y="16951"/>
                    <a:pt x="2444" y="16749"/>
                  </a:cubicBezTo>
                  <a:cubicBezTo>
                    <a:pt x="2384" y="16733"/>
                    <a:pt x="2269" y="16715"/>
                    <a:pt x="2127" y="16697"/>
                  </a:cubicBezTo>
                  <a:cubicBezTo>
                    <a:pt x="1971" y="16677"/>
                    <a:pt x="1533" y="16620"/>
                    <a:pt x="1358" y="16537"/>
                  </a:cubicBezTo>
                  <a:cubicBezTo>
                    <a:pt x="1477" y="16426"/>
                    <a:pt x="1773" y="16377"/>
                    <a:pt x="2146" y="16377"/>
                  </a:cubicBezTo>
                  <a:cubicBezTo>
                    <a:pt x="2575" y="16377"/>
                    <a:pt x="3106" y="16442"/>
                    <a:pt x="3588" y="16552"/>
                  </a:cubicBezTo>
                  <a:cubicBezTo>
                    <a:pt x="3609" y="16557"/>
                    <a:pt x="3631" y="16559"/>
                    <a:pt x="3652" y="16559"/>
                  </a:cubicBezTo>
                  <a:cubicBezTo>
                    <a:pt x="3715" y="16559"/>
                    <a:pt x="3778" y="16538"/>
                    <a:pt x="3829" y="16500"/>
                  </a:cubicBezTo>
                  <a:cubicBezTo>
                    <a:pt x="3898" y="16447"/>
                    <a:pt x="3940" y="16368"/>
                    <a:pt x="3945" y="16281"/>
                  </a:cubicBezTo>
                  <a:cubicBezTo>
                    <a:pt x="3964" y="15935"/>
                    <a:pt x="3764" y="15235"/>
                    <a:pt x="2876" y="15073"/>
                  </a:cubicBezTo>
                  <a:cubicBezTo>
                    <a:pt x="2778" y="15055"/>
                    <a:pt x="2649" y="15049"/>
                    <a:pt x="2497" y="15049"/>
                  </a:cubicBezTo>
                  <a:cubicBezTo>
                    <a:pt x="2339" y="15049"/>
                    <a:pt x="2157" y="15056"/>
                    <a:pt x="1961" y="15064"/>
                  </a:cubicBezTo>
                  <a:cubicBezTo>
                    <a:pt x="1785" y="15069"/>
                    <a:pt x="1540" y="15079"/>
                    <a:pt x="1310" y="15079"/>
                  </a:cubicBezTo>
                  <a:cubicBezTo>
                    <a:pt x="1136" y="15079"/>
                    <a:pt x="970" y="15074"/>
                    <a:pt x="850" y="15057"/>
                  </a:cubicBezTo>
                  <a:cubicBezTo>
                    <a:pt x="1237" y="14844"/>
                    <a:pt x="2392" y="14678"/>
                    <a:pt x="2807" y="14619"/>
                  </a:cubicBezTo>
                  <a:cubicBezTo>
                    <a:pt x="3532" y="14514"/>
                    <a:pt x="3704" y="14489"/>
                    <a:pt x="3754" y="14244"/>
                  </a:cubicBezTo>
                  <a:cubicBezTo>
                    <a:pt x="3778" y="14123"/>
                    <a:pt x="3711" y="13982"/>
                    <a:pt x="3605" y="13918"/>
                  </a:cubicBezTo>
                  <a:cubicBezTo>
                    <a:pt x="3275" y="13719"/>
                    <a:pt x="2111" y="13690"/>
                    <a:pt x="1446" y="13690"/>
                  </a:cubicBezTo>
                  <a:cubicBezTo>
                    <a:pt x="829" y="13690"/>
                    <a:pt x="725" y="13607"/>
                    <a:pt x="713" y="13596"/>
                  </a:cubicBezTo>
                  <a:cubicBezTo>
                    <a:pt x="711" y="13588"/>
                    <a:pt x="711" y="13579"/>
                    <a:pt x="712" y="13571"/>
                  </a:cubicBezTo>
                  <a:cubicBezTo>
                    <a:pt x="980" y="13411"/>
                    <a:pt x="2185" y="13262"/>
                    <a:pt x="3203" y="13219"/>
                  </a:cubicBezTo>
                  <a:cubicBezTo>
                    <a:pt x="3458" y="13207"/>
                    <a:pt x="3578" y="12900"/>
                    <a:pt x="3398" y="12719"/>
                  </a:cubicBezTo>
                  <a:cubicBezTo>
                    <a:pt x="3338" y="12658"/>
                    <a:pt x="2792" y="12128"/>
                    <a:pt x="2272" y="12128"/>
                  </a:cubicBezTo>
                  <a:lnTo>
                    <a:pt x="2040" y="12131"/>
                  </a:lnTo>
                  <a:cubicBezTo>
                    <a:pt x="1954" y="12133"/>
                    <a:pt x="1822" y="12136"/>
                    <a:pt x="1669" y="12136"/>
                  </a:cubicBezTo>
                  <a:cubicBezTo>
                    <a:pt x="1321" y="12136"/>
                    <a:pt x="871" y="12121"/>
                    <a:pt x="658" y="12044"/>
                  </a:cubicBezTo>
                  <a:cubicBezTo>
                    <a:pt x="749" y="11955"/>
                    <a:pt x="926" y="11831"/>
                    <a:pt x="1098" y="11741"/>
                  </a:cubicBezTo>
                  <a:cubicBezTo>
                    <a:pt x="1318" y="11683"/>
                    <a:pt x="1586" y="11636"/>
                    <a:pt x="1872" y="11636"/>
                  </a:cubicBezTo>
                  <a:cubicBezTo>
                    <a:pt x="2599" y="11636"/>
                    <a:pt x="3446" y="11943"/>
                    <a:pt x="3935" y="13164"/>
                  </a:cubicBezTo>
                  <a:cubicBezTo>
                    <a:pt x="4589" y="14800"/>
                    <a:pt x="5143" y="16350"/>
                    <a:pt x="5149" y="16365"/>
                  </a:cubicBezTo>
                  <a:cubicBezTo>
                    <a:pt x="5192" y="16483"/>
                    <a:pt x="5304" y="16558"/>
                    <a:pt x="5427" y="16558"/>
                  </a:cubicBezTo>
                  <a:cubicBezTo>
                    <a:pt x="5443" y="16558"/>
                    <a:pt x="5460" y="16557"/>
                    <a:pt x="5476" y="16554"/>
                  </a:cubicBezTo>
                  <a:cubicBezTo>
                    <a:pt x="5506" y="16548"/>
                    <a:pt x="6247" y="16410"/>
                    <a:pt x="6651" y="15892"/>
                  </a:cubicBezTo>
                  <a:cubicBezTo>
                    <a:pt x="6993" y="15452"/>
                    <a:pt x="10224" y="10862"/>
                    <a:pt x="11435" y="8658"/>
                  </a:cubicBezTo>
                  <a:cubicBezTo>
                    <a:pt x="12647" y="6456"/>
                    <a:pt x="14365" y="2448"/>
                    <a:pt x="14382" y="2408"/>
                  </a:cubicBezTo>
                  <a:cubicBezTo>
                    <a:pt x="14454" y="2257"/>
                    <a:pt x="14387" y="2077"/>
                    <a:pt x="14234" y="2012"/>
                  </a:cubicBezTo>
                  <a:cubicBezTo>
                    <a:pt x="14196" y="1996"/>
                    <a:pt x="14156" y="1988"/>
                    <a:pt x="14118" y="1988"/>
                  </a:cubicBezTo>
                  <a:cubicBezTo>
                    <a:pt x="14000" y="1988"/>
                    <a:pt x="13889" y="2060"/>
                    <a:pt x="13845" y="2177"/>
                  </a:cubicBezTo>
                  <a:cubicBezTo>
                    <a:pt x="13827" y="2218"/>
                    <a:pt x="12120" y="6199"/>
                    <a:pt x="10923" y="8376"/>
                  </a:cubicBezTo>
                  <a:cubicBezTo>
                    <a:pt x="9724" y="10556"/>
                    <a:pt x="6527" y="15098"/>
                    <a:pt x="6188" y="15534"/>
                  </a:cubicBezTo>
                  <a:cubicBezTo>
                    <a:pt x="6036" y="15729"/>
                    <a:pt x="5788" y="15847"/>
                    <a:pt x="5605" y="15912"/>
                  </a:cubicBezTo>
                  <a:cubicBezTo>
                    <a:pt x="5419" y="15401"/>
                    <a:pt x="4977" y="14200"/>
                    <a:pt x="4477" y="12947"/>
                  </a:cubicBezTo>
                  <a:cubicBezTo>
                    <a:pt x="3981" y="11707"/>
                    <a:pt x="3063" y="11046"/>
                    <a:pt x="1889" y="11046"/>
                  </a:cubicBezTo>
                  <a:cubicBezTo>
                    <a:pt x="1580" y="11046"/>
                    <a:pt x="1253" y="11092"/>
                    <a:pt x="912" y="11185"/>
                  </a:cubicBezTo>
                  <a:cubicBezTo>
                    <a:pt x="893" y="11190"/>
                    <a:pt x="875" y="11197"/>
                    <a:pt x="856" y="11206"/>
                  </a:cubicBezTo>
                  <a:cubicBezTo>
                    <a:pt x="620" y="11327"/>
                    <a:pt x="64" y="11648"/>
                    <a:pt x="19" y="12031"/>
                  </a:cubicBezTo>
                  <a:cubicBezTo>
                    <a:pt x="1" y="12187"/>
                    <a:pt x="60" y="12333"/>
                    <a:pt x="185" y="12441"/>
                  </a:cubicBezTo>
                  <a:cubicBezTo>
                    <a:pt x="456" y="12672"/>
                    <a:pt x="997" y="12723"/>
                    <a:pt x="1617" y="12723"/>
                  </a:cubicBezTo>
                  <a:cubicBezTo>
                    <a:pt x="1734" y="12723"/>
                    <a:pt x="1852" y="12721"/>
                    <a:pt x="1973" y="12719"/>
                  </a:cubicBezTo>
                  <a:lnTo>
                    <a:pt x="1973" y="12719"/>
                  </a:lnTo>
                  <a:cubicBezTo>
                    <a:pt x="256" y="12900"/>
                    <a:pt x="179" y="13246"/>
                    <a:pt x="147" y="13391"/>
                  </a:cubicBezTo>
                  <a:cubicBezTo>
                    <a:pt x="97" y="13617"/>
                    <a:pt x="132" y="13808"/>
                    <a:pt x="252" y="13957"/>
                  </a:cubicBezTo>
                  <a:cubicBezTo>
                    <a:pt x="453" y="14209"/>
                    <a:pt x="845" y="14271"/>
                    <a:pt x="1368" y="14275"/>
                  </a:cubicBezTo>
                  <a:cubicBezTo>
                    <a:pt x="789" y="14411"/>
                    <a:pt x="373" y="14589"/>
                    <a:pt x="220" y="14873"/>
                  </a:cubicBezTo>
                  <a:cubicBezTo>
                    <a:pt x="98" y="15100"/>
                    <a:pt x="167" y="15270"/>
                    <a:pt x="218" y="15353"/>
                  </a:cubicBezTo>
                  <a:cubicBezTo>
                    <a:pt x="374" y="15603"/>
                    <a:pt x="744" y="15666"/>
                    <a:pt x="1315" y="15666"/>
                  </a:cubicBezTo>
                  <a:cubicBezTo>
                    <a:pt x="1513" y="15666"/>
                    <a:pt x="1736" y="15658"/>
                    <a:pt x="1982" y="15649"/>
                  </a:cubicBezTo>
                  <a:cubicBezTo>
                    <a:pt x="2166" y="15641"/>
                    <a:pt x="2354" y="15634"/>
                    <a:pt x="2506" y="15634"/>
                  </a:cubicBezTo>
                  <a:cubicBezTo>
                    <a:pt x="2618" y="15634"/>
                    <a:pt x="2711" y="15638"/>
                    <a:pt x="2770" y="15649"/>
                  </a:cubicBezTo>
                  <a:cubicBezTo>
                    <a:pt x="3000" y="15690"/>
                    <a:pt x="3142" y="15783"/>
                    <a:pt x="3228" y="15884"/>
                  </a:cubicBezTo>
                  <a:cubicBezTo>
                    <a:pt x="2922" y="15834"/>
                    <a:pt x="2545" y="15788"/>
                    <a:pt x="2176" y="15788"/>
                  </a:cubicBezTo>
                  <a:cubicBezTo>
                    <a:pt x="1611" y="15788"/>
                    <a:pt x="1067" y="15895"/>
                    <a:pt x="833" y="16256"/>
                  </a:cubicBezTo>
                  <a:cubicBezTo>
                    <a:pt x="687" y="16483"/>
                    <a:pt x="735" y="16670"/>
                    <a:pt x="777" y="16762"/>
                  </a:cubicBezTo>
                  <a:cubicBezTo>
                    <a:pt x="936" y="17105"/>
                    <a:pt x="1448" y="17199"/>
                    <a:pt x="2051" y="17277"/>
                  </a:cubicBezTo>
                  <a:cubicBezTo>
                    <a:pt x="2155" y="17291"/>
                    <a:pt x="2240" y="17300"/>
                    <a:pt x="2285" y="17312"/>
                  </a:cubicBezTo>
                  <a:cubicBezTo>
                    <a:pt x="2669" y="17421"/>
                    <a:pt x="2762" y="17680"/>
                    <a:pt x="2907" y="18168"/>
                  </a:cubicBezTo>
                  <a:cubicBezTo>
                    <a:pt x="3000" y="18480"/>
                    <a:pt x="3105" y="18833"/>
                    <a:pt x="3347" y="19164"/>
                  </a:cubicBezTo>
                  <a:lnTo>
                    <a:pt x="3476" y="19342"/>
                  </a:lnTo>
                  <a:cubicBezTo>
                    <a:pt x="3858" y="19876"/>
                    <a:pt x="4134" y="20262"/>
                    <a:pt x="5122" y="20262"/>
                  </a:cubicBezTo>
                  <a:cubicBezTo>
                    <a:pt x="6254" y="20262"/>
                    <a:pt x="8184" y="18198"/>
                    <a:pt x="11001" y="15048"/>
                  </a:cubicBezTo>
                  <a:cubicBezTo>
                    <a:pt x="12040" y="13888"/>
                    <a:pt x="13020" y="12789"/>
                    <a:pt x="13772" y="12083"/>
                  </a:cubicBezTo>
                  <a:cubicBezTo>
                    <a:pt x="17616" y="8465"/>
                    <a:pt x="19612" y="6148"/>
                    <a:pt x="20050" y="4794"/>
                  </a:cubicBezTo>
                  <a:cubicBezTo>
                    <a:pt x="20509" y="3382"/>
                    <a:pt x="19622" y="1608"/>
                    <a:pt x="19339" y="1098"/>
                  </a:cubicBezTo>
                  <a:cubicBezTo>
                    <a:pt x="19133" y="725"/>
                    <a:pt x="18739" y="90"/>
                    <a:pt x="18419" y="10"/>
                  </a:cubicBezTo>
                  <a:cubicBezTo>
                    <a:pt x="18394" y="4"/>
                    <a:pt x="18369" y="1"/>
                    <a:pt x="18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4"/>
            <p:cNvSpPr/>
            <p:nvPr/>
          </p:nvSpPr>
          <p:spPr>
            <a:xfrm>
              <a:off x="2019194" y="2892525"/>
              <a:ext cx="8435" cy="55783"/>
            </a:xfrm>
            <a:custGeom>
              <a:avLst/>
              <a:gdLst/>
              <a:ahLst/>
              <a:cxnLst/>
              <a:rect l="l" t="t" r="r" b="b"/>
              <a:pathLst>
                <a:path w="416" h="2751" extrusionOk="0">
                  <a:moveTo>
                    <a:pt x="1" y="0"/>
                  </a:moveTo>
                  <a:lnTo>
                    <a:pt x="415" y="2750"/>
                  </a:lnTo>
                  <a:cubicBezTo>
                    <a:pt x="415" y="1556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4"/>
            <p:cNvSpPr/>
            <p:nvPr/>
          </p:nvSpPr>
          <p:spPr>
            <a:xfrm>
              <a:off x="2012623" y="2886604"/>
              <a:ext cx="20926" cy="67625"/>
            </a:xfrm>
            <a:custGeom>
              <a:avLst/>
              <a:gdLst/>
              <a:ahLst/>
              <a:cxnLst/>
              <a:rect l="l" t="t" r="r" b="b"/>
              <a:pathLst>
                <a:path w="1032" h="3335" extrusionOk="0">
                  <a:moveTo>
                    <a:pt x="325" y="1"/>
                  </a:moveTo>
                  <a:cubicBezTo>
                    <a:pt x="300" y="1"/>
                    <a:pt x="275" y="4"/>
                    <a:pt x="251" y="10"/>
                  </a:cubicBezTo>
                  <a:cubicBezTo>
                    <a:pt x="94" y="51"/>
                    <a:pt x="1" y="211"/>
                    <a:pt x="43" y="368"/>
                  </a:cubicBezTo>
                  <a:cubicBezTo>
                    <a:pt x="46" y="383"/>
                    <a:pt x="447" y="1901"/>
                    <a:pt x="447" y="3042"/>
                  </a:cubicBezTo>
                  <a:cubicBezTo>
                    <a:pt x="447" y="3204"/>
                    <a:pt x="578" y="3335"/>
                    <a:pt x="739" y="3335"/>
                  </a:cubicBezTo>
                  <a:cubicBezTo>
                    <a:pt x="901" y="3335"/>
                    <a:pt x="1032" y="3204"/>
                    <a:pt x="1032" y="3042"/>
                  </a:cubicBezTo>
                  <a:cubicBezTo>
                    <a:pt x="1032" y="1823"/>
                    <a:pt x="625" y="282"/>
                    <a:pt x="608" y="217"/>
                  </a:cubicBezTo>
                  <a:cubicBezTo>
                    <a:pt x="572" y="87"/>
                    <a:pt x="454" y="1"/>
                    <a:pt x="3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4"/>
            <p:cNvSpPr/>
            <p:nvPr/>
          </p:nvSpPr>
          <p:spPr>
            <a:xfrm>
              <a:off x="1995062" y="2329807"/>
              <a:ext cx="62211" cy="54749"/>
            </a:xfrm>
            <a:custGeom>
              <a:avLst/>
              <a:gdLst/>
              <a:ahLst/>
              <a:cxnLst/>
              <a:rect l="l" t="t" r="r" b="b"/>
              <a:pathLst>
                <a:path w="3068" h="2700" extrusionOk="0">
                  <a:moveTo>
                    <a:pt x="2742" y="1"/>
                  </a:moveTo>
                  <a:cubicBezTo>
                    <a:pt x="2672" y="1"/>
                    <a:pt x="2602" y="26"/>
                    <a:pt x="2546" y="76"/>
                  </a:cubicBezTo>
                  <a:lnTo>
                    <a:pt x="199" y="2190"/>
                  </a:lnTo>
                  <a:cubicBezTo>
                    <a:pt x="1" y="2370"/>
                    <a:pt x="128" y="2698"/>
                    <a:pt x="395" y="2700"/>
                  </a:cubicBezTo>
                  <a:cubicBezTo>
                    <a:pt x="466" y="2700"/>
                    <a:pt x="537" y="2673"/>
                    <a:pt x="591" y="2624"/>
                  </a:cubicBezTo>
                  <a:lnTo>
                    <a:pt x="2938" y="511"/>
                  </a:lnTo>
                  <a:cubicBezTo>
                    <a:pt x="3057" y="403"/>
                    <a:pt x="3068" y="219"/>
                    <a:pt x="2959" y="98"/>
                  </a:cubicBezTo>
                  <a:cubicBezTo>
                    <a:pt x="2901" y="34"/>
                    <a:pt x="2822" y="1"/>
                    <a:pt x="2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4"/>
            <p:cNvSpPr/>
            <p:nvPr/>
          </p:nvSpPr>
          <p:spPr>
            <a:xfrm>
              <a:off x="1446665" y="2446491"/>
              <a:ext cx="62171" cy="21778"/>
            </a:xfrm>
            <a:custGeom>
              <a:avLst/>
              <a:gdLst/>
              <a:ahLst/>
              <a:cxnLst/>
              <a:rect l="l" t="t" r="r" b="b"/>
              <a:pathLst>
                <a:path w="3066" h="1074" extrusionOk="0">
                  <a:moveTo>
                    <a:pt x="0" y="1073"/>
                  </a:moveTo>
                  <a:lnTo>
                    <a:pt x="3066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4"/>
            <p:cNvSpPr/>
            <p:nvPr/>
          </p:nvSpPr>
          <p:spPr>
            <a:xfrm>
              <a:off x="1440318" y="2440570"/>
              <a:ext cx="75209" cy="33661"/>
            </a:xfrm>
            <a:custGeom>
              <a:avLst/>
              <a:gdLst/>
              <a:ahLst/>
              <a:cxnLst/>
              <a:rect l="l" t="t" r="r" b="b"/>
              <a:pathLst>
                <a:path w="3709" h="1660" extrusionOk="0">
                  <a:moveTo>
                    <a:pt x="3379" y="0"/>
                  </a:moveTo>
                  <a:cubicBezTo>
                    <a:pt x="3347" y="0"/>
                    <a:pt x="3315" y="5"/>
                    <a:pt x="3283" y="17"/>
                  </a:cubicBezTo>
                  <a:lnTo>
                    <a:pt x="217" y="1090"/>
                  </a:lnTo>
                  <a:cubicBezTo>
                    <a:pt x="82" y="1137"/>
                    <a:pt x="1" y="1275"/>
                    <a:pt x="25" y="1415"/>
                  </a:cubicBezTo>
                  <a:cubicBezTo>
                    <a:pt x="48" y="1556"/>
                    <a:pt x="170" y="1659"/>
                    <a:pt x="313" y="1659"/>
                  </a:cubicBezTo>
                  <a:cubicBezTo>
                    <a:pt x="347" y="1659"/>
                    <a:pt x="379" y="1653"/>
                    <a:pt x="410" y="1642"/>
                  </a:cubicBezTo>
                  <a:lnTo>
                    <a:pt x="3476" y="568"/>
                  </a:lnTo>
                  <a:cubicBezTo>
                    <a:pt x="3628" y="515"/>
                    <a:pt x="3709" y="349"/>
                    <a:pt x="3655" y="195"/>
                  </a:cubicBezTo>
                  <a:cubicBezTo>
                    <a:pt x="3613" y="75"/>
                    <a:pt x="3500" y="0"/>
                    <a:pt x="33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4"/>
            <p:cNvSpPr/>
            <p:nvPr/>
          </p:nvSpPr>
          <p:spPr>
            <a:xfrm>
              <a:off x="1482396" y="1693212"/>
              <a:ext cx="407963" cy="444828"/>
            </a:xfrm>
            <a:custGeom>
              <a:avLst/>
              <a:gdLst/>
              <a:ahLst/>
              <a:cxnLst/>
              <a:rect l="l" t="t" r="r" b="b"/>
              <a:pathLst>
                <a:path w="20119" h="21937" extrusionOk="0">
                  <a:moveTo>
                    <a:pt x="9961" y="1"/>
                  </a:moveTo>
                  <a:cubicBezTo>
                    <a:pt x="6279" y="1"/>
                    <a:pt x="2421" y="1144"/>
                    <a:pt x="1730" y="2893"/>
                  </a:cubicBezTo>
                  <a:cubicBezTo>
                    <a:pt x="616" y="5714"/>
                    <a:pt x="2171" y="10227"/>
                    <a:pt x="1154" y="12924"/>
                  </a:cubicBezTo>
                  <a:cubicBezTo>
                    <a:pt x="137" y="15622"/>
                    <a:pt x="0" y="19109"/>
                    <a:pt x="1043" y="20325"/>
                  </a:cubicBezTo>
                  <a:cubicBezTo>
                    <a:pt x="1043" y="20325"/>
                    <a:pt x="1905" y="21899"/>
                    <a:pt x="4372" y="21936"/>
                  </a:cubicBezTo>
                  <a:cubicBezTo>
                    <a:pt x="4385" y="21937"/>
                    <a:pt x="4399" y="21937"/>
                    <a:pt x="4412" y="21937"/>
                  </a:cubicBezTo>
                  <a:cubicBezTo>
                    <a:pt x="6823" y="21937"/>
                    <a:pt x="5256" y="18558"/>
                    <a:pt x="12420" y="17441"/>
                  </a:cubicBezTo>
                  <a:cubicBezTo>
                    <a:pt x="12804" y="17381"/>
                    <a:pt x="13134" y="17353"/>
                    <a:pt x="13414" y="17353"/>
                  </a:cubicBezTo>
                  <a:cubicBezTo>
                    <a:pt x="16829" y="17353"/>
                    <a:pt x="13019" y="21467"/>
                    <a:pt x="14064" y="21548"/>
                  </a:cubicBezTo>
                  <a:cubicBezTo>
                    <a:pt x="14124" y="21552"/>
                    <a:pt x="14189" y="21555"/>
                    <a:pt x="14257" y="21555"/>
                  </a:cubicBezTo>
                  <a:cubicBezTo>
                    <a:pt x="15478" y="21555"/>
                    <a:pt x="17970" y="20765"/>
                    <a:pt x="19015" y="17142"/>
                  </a:cubicBezTo>
                  <a:cubicBezTo>
                    <a:pt x="20119" y="13314"/>
                    <a:pt x="19327" y="4007"/>
                    <a:pt x="15767" y="1416"/>
                  </a:cubicBezTo>
                  <a:cubicBezTo>
                    <a:pt x="14413" y="431"/>
                    <a:pt x="12221" y="1"/>
                    <a:pt x="9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4"/>
            <p:cNvSpPr/>
            <p:nvPr/>
          </p:nvSpPr>
          <p:spPr>
            <a:xfrm>
              <a:off x="1475157" y="1687331"/>
              <a:ext cx="420454" cy="456670"/>
            </a:xfrm>
            <a:custGeom>
              <a:avLst/>
              <a:gdLst/>
              <a:ahLst/>
              <a:cxnLst/>
              <a:rect l="l" t="t" r="r" b="b"/>
              <a:pathLst>
                <a:path w="20735" h="22521" extrusionOk="0">
                  <a:moveTo>
                    <a:pt x="10341" y="577"/>
                  </a:moveTo>
                  <a:cubicBezTo>
                    <a:pt x="12526" y="577"/>
                    <a:pt x="14642" y="989"/>
                    <a:pt x="15952" y="1942"/>
                  </a:cubicBezTo>
                  <a:cubicBezTo>
                    <a:pt x="19381" y="4438"/>
                    <a:pt x="20148" y="13684"/>
                    <a:pt x="19091" y="17350"/>
                  </a:cubicBezTo>
                  <a:cubicBezTo>
                    <a:pt x="18128" y="20690"/>
                    <a:pt x="15869" y="21552"/>
                    <a:pt x="14631" y="21552"/>
                  </a:cubicBezTo>
                  <a:cubicBezTo>
                    <a:pt x="14598" y="21552"/>
                    <a:pt x="14565" y="21551"/>
                    <a:pt x="14533" y="21550"/>
                  </a:cubicBezTo>
                  <a:cubicBezTo>
                    <a:pt x="14573" y="21358"/>
                    <a:pt x="14749" y="20975"/>
                    <a:pt x="14883" y="20684"/>
                  </a:cubicBezTo>
                  <a:cubicBezTo>
                    <a:pt x="15305" y="19763"/>
                    <a:pt x="15831" y="18619"/>
                    <a:pt x="15286" y="17898"/>
                  </a:cubicBezTo>
                  <a:cubicBezTo>
                    <a:pt x="15009" y="17533"/>
                    <a:pt x="14508" y="17351"/>
                    <a:pt x="13764" y="17351"/>
                  </a:cubicBezTo>
                  <a:cubicBezTo>
                    <a:pt x="13461" y="17351"/>
                    <a:pt x="13117" y="17381"/>
                    <a:pt x="12732" y="17442"/>
                  </a:cubicBezTo>
                  <a:cubicBezTo>
                    <a:pt x="8171" y="18153"/>
                    <a:pt x="7017" y="19807"/>
                    <a:pt x="6253" y="20902"/>
                  </a:cubicBezTo>
                  <a:cubicBezTo>
                    <a:pt x="5813" y="21534"/>
                    <a:pt x="5554" y="21935"/>
                    <a:pt x="4804" y="21935"/>
                  </a:cubicBezTo>
                  <a:cubicBezTo>
                    <a:pt x="4781" y="21935"/>
                    <a:pt x="4758" y="21935"/>
                    <a:pt x="4734" y="21934"/>
                  </a:cubicBezTo>
                  <a:cubicBezTo>
                    <a:pt x="2489" y="21900"/>
                    <a:pt x="1693" y="20539"/>
                    <a:pt x="1656" y="20474"/>
                  </a:cubicBezTo>
                  <a:cubicBezTo>
                    <a:pt x="1647" y="20456"/>
                    <a:pt x="1635" y="20439"/>
                    <a:pt x="1623" y="20424"/>
                  </a:cubicBezTo>
                  <a:cubicBezTo>
                    <a:pt x="692" y="19338"/>
                    <a:pt x="768" y="16016"/>
                    <a:pt x="1785" y="13316"/>
                  </a:cubicBezTo>
                  <a:cubicBezTo>
                    <a:pt x="2305" y="11937"/>
                    <a:pt x="2182" y="10107"/>
                    <a:pt x="2063" y="8339"/>
                  </a:cubicBezTo>
                  <a:cubicBezTo>
                    <a:pt x="1941" y="6534"/>
                    <a:pt x="1815" y="4668"/>
                    <a:pt x="2360" y="3290"/>
                  </a:cubicBezTo>
                  <a:cubicBezTo>
                    <a:pt x="2678" y="2483"/>
                    <a:pt x="3870" y="1727"/>
                    <a:pt x="5629" y="1215"/>
                  </a:cubicBezTo>
                  <a:cubicBezTo>
                    <a:pt x="7031" y="808"/>
                    <a:pt x="8705" y="577"/>
                    <a:pt x="10341" y="577"/>
                  </a:cubicBezTo>
                  <a:close/>
                  <a:moveTo>
                    <a:pt x="10311" y="0"/>
                  </a:moveTo>
                  <a:cubicBezTo>
                    <a:pt x="8622" y="0"/>
                    <a:pt x="6904" y="236"/>
                    <a:pt x="5466" y="655"/>
                  </a:cubicBezTo>
                  <a:cubicBezTo>
                    <a:pt x="3503" y="1225"/>
                    <a:pt x="2206" y="2085"/>
                    <a:pt x="1815" y="3075"/>
                  </a:cubicBezTo>
                  <a:cubicBezTo>
                    <a:pt x="1222" y="4576"/>
                    <a:pt x="1353" y="6510"/>
                    <a:pt x="1479" y="8379"/>
                  </a:cubicBezTo>
                  <a:cubicBezTo>
                    <a:pt x="1599" y="10164"/>
                    <a:pt x="1713" y="11850"/>
                    <a:pt x="1238" y="13112"/>
                  </a:cubicBezTo>
                  <a:cubicBezTo>
                    <a:pt x="261" y="15703"/>
                    <a:pt x="1" y="19392"/>
                    <a:pt x="1161" y="20785"/>
                  </a:cubicBezTo>
                  <a:cubicBezTo>
                    <a:pt x="1300" y="21017"/>
                    <a:pt x="2274" y="22483"/>
                    <a:pt x="4725" y="22520"/>
                  </a:cubicBezTo>
                  <a:lnTo>
                    <a:pt x="4770" y="22520"/>
                  </a:lnTo>
                  <a:cubicBezTo>
                    <a:pt x="5839" y="22520"/>
                    <a:pt x="6254" y="21925"/>
                    <a:pt x="6734" y="21237"/>
                  </a:cubicBezTo>
                  <a:cubicBezTo>
                    <a:pt x="7482" y="20164"/>
                    <a:pt x="8509" y="18693"/>
                    <a:pt x="12822" y="18020"/>
                  </a:cubicBezTo>
                  <a:cubicBezTo>
                    <a:pt x="13205" y="17960"/>
                    <a:pt x="13518" y="17934"/>
                    <a:pt x="13774" y="17934"/>
                  </a:cubicBezTo>
                  <a:cubicBezTo>
                    <a:pt x="14418" y="17934"/>
                    <a:pt x="14698" y="18093"/>
                    <a:pt x="14819" y="18252"/>
                  </a:cubicBezTo>
                  <a:cubicBezTo>
                    <a:pt x="15153" y="18693"/>
                    <a:pt x="14690" y="19703"/>
                    <a:pt x="14351" y="20440"/>
                  </a:cubicBezTo>
                  <a:cubicBezTo>
                    <a:pt x="14034" y="21131"/>
                    <a:pt x="13825" y="21587"/>
                    <a:pt x="14010" y="21901"/>
                  </a:cubicBezTo>
                  <a:cubicBezTo>
                    <a:pt x="14055" y="21978"/>
                    <a:pt x="14167" y="22110"/>
                    <a:pt x="14399" y="22129"/>
                  </a:cubicBezTo>
                  <a:cubicBezTo>
                    <a:pt x="14464" y="22134"/>
                    <a:pt x="14533" y="22136"/>
                    <a:pt x="14605" y="22136"/>
                  </a:cubicBezTo>
                  <a:cubicBezTo>
                    <a:pt x="15994" y="22136"/>
                    <a:pt x="18589" y="21206"/>
                    <a:pt x="19654" y="17512"/>
                  </a:cubicBezTo>
                  <a:cubicBezTo>
                    <a:pt x="20734" y="13763"/>
                    <a:pt x="20043" y="4195"/>
                    <a:pt x="16297" y="1470"/>
                  </a:cubicBezTo>
                  <a:cubicBezTo>
                    <a:pt x="14888" y="444"/>
                    <a:pt x="12627" y="0"/>
                    <a:pt x="103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4"/>
            <p:cNvSpPr/>
            <p:nvPr/>
          </p:nvSpPr>
          <p:spPr>
            <a:xfrm>
              <a:off x="1516424" y="1902125"/>
              <a:ext cx="54040" cy="100272"/>
            </a:xfrm>
            <a:custGeom>
              <a:avLst/>
              <a:gdLst/>
              <a:ahLst/>
              <a:cxnLst/>
              <a:rect l="l" t="t" r="r" b="b"/>
              <a:pathLst>
                <a:path w="2665" h="4945" extrusionOk="0">
                  <a:moveTo>
                    <a:pt x="431" y="1"/>
                  </a:moveTo>
                  <a:cubicBezTo>
                    <a:pt x="283" y="1"/>
                    <a:pt x="167" y="170"/>
                    <a:pt x="131" y="640"/>
                  </a:cubicBezTo>
                  <a:cubicBezTo>
                    <a:pt x="1" y="2335"/>
                    <a:pt x="533" y="3950"/>
                    <a:pt x="1385" y="4517"/>
                  </a:cubicBezTo>
                  <a:cubicBezTo>
                    <a:pt x="1925" y="4878"/>
                    <a:pt x="2295" y="4944"/>
                    <a:pt x="2494" y="4944"/>
                  </a:cubicBezTo>
                  <a:cubicBezTo>
                    <a:pt x="2608" y="4944"/>
                    <a:pt x="2665" y="4923"/>
                    <a:pt x="2665" y="4923"/>
                  </a:cubicBezTo>
                  <a:lnTo>
                    <a:pt x="1425" y="1154"/>
                  </a:lnTo>
                  <a:cubicBezTo>
                    <a:pt x="1425" y="1154"/>
                    <a:pt x="818" y="1"/>
                    <a:pt x="4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4"/>
            <p:cNvSpPr/>
            <p:nvPr/>
          </p:nvSpPr>
          <p:spPr>
            <a:xfrm>
              <a:off x="1510360" y="1896204"/>
              <a:ext cx="66754" cy="112135"/>
            </a:xfrm>
            <a:custGeom>
              <a:avLst/>
              <a:gdLst/>
              <a:ahLst/>
              <a:cxnLst/>
              <a:rect l="l" t="t" r="r" b="b"/>
              <a:pathLst>
                <a:path w="3292" h="5530" extrusionOk="0">
                  <a:moveTo>
                    <a:pt x="778" y="620"/>
                  </a:moveTo>
                  <a:cubicBezTo>
                    <a:pt x="942" y="747"/>
                    <a:pt x="1234" y="1149"/>
                    <a:pt x="1454" y="1561"/>
                  </a:cubicBezTo>
                  <a:lnTo>
                    <a:pt x="2555" y="4908"/>
                  </a:lnTo>
                  <a:cubicBezTo>
                    <a:pt x="2387" y="4864"/>
                    <a:pt x="2150" y="4769"/>
                    <a:pt x="1846" y="4566"/>
                  </a:cubicBezTo>
                  <a:cubicBezTo>
                    <a:pt x="1086" y="4060"/>
                    <a:pt x="603" y="2506"/>
                    <a:pt x="722" y="954"/>
                  </a:cubicBezTo>
                  <a:cubicBezTo>
                    <a:pt x="735" y="780"/>
                    <a:pt x="758" y="677"/>
                    <a:pt x="778" y="620"/>
                  </a:cubicBezTo>
                  <a:close/>
                  <a:moveTo>
                    <a:pt x="724" y="1"/>
                  </a:moveTo>
                  <a:cubicBezTo>
                    <a:pt x="694" y="1"/>
                    <a:pt x="664" y="3"/>
                    <a:pt x="634" y="9"/>
                  </a:cubicBezTo>
                  <a:cubicBezTo>
                    <a:pt x="201" y="99"/>
                    <a:pt x="156" y="687"/>
                    <a:pt x="138" y="909"/>
                  </a:cubicBezTo>
                  <a:cubicBezTo>
                    <a:pt x="0" y="2713"/>
                    <a:pt x="568" y="4417"/>
                    <a:pt x="1521" y="5053"/>
                  </a:cubicBezTo>
                  <a:cubicBezTo>
                    <a:pt x="2108" y="5446"/>
                    <a:pt x="2533" y="5529"/>
                    <a:pt x="2791" y="5529"/>
                  </a:cubicBezTo>
                  <a:cubicBezTo>
                    <a:pt x="2941" y="5529"/>
                    <a:pt x="3034" y="5501"/>
                    <a:pt x="3068" y="5487"/>
                  </a:cubicBezTo>
                  <a:cubicBezTo>
                    <a:pt x="3215" y="5432"/>
                    <a:pt x="3291" y="5271"/>
                    <a:pt x="3241" y="5123"/>
                  </a:cubicBezTo>
                  <a:lnTo>
                    <a:pt x="2002" y="1356"/>
                  </a:lnTo>
                  <a:cubicBezTo>
                    <a:pt x="1997" y="1340"/>
                    <a:pt x="1990" y="1326"/>
                    <a:pt x="1983" y="1311"/>
                  </a:cubicBezTo>
                  <a:cubicBezTo>
                    <a:pt x="1661" y="701"/>
                    <a:pt x="1194" y="1"/>
                    <a:pt x="7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4"/>
            <p:cNvSpPr/>
            <p:nvPr/>
          </p:nvSpPr>
          <p:spPr>
            <a:xfrm>
              <a:off x="1516708" y="1657947"/>
              <a:ext cx="310570" cy="461415"/>
            </a:xfrm>
            <a:custGeom>
              <a:avLst/>
              <a:gdLst/>
              <a:ahLst/>
              <a:cxnLst/>
              <a:rect l="l" t="t" r="r" b="b"/>
              <a:pathLst>
                <a:path w="15316" h="22755" extrusionOk="0">
                  <a:moveTo>
                    <a:pt x="7021" y="1"/>
                  </a:moveTo>
                  <a:cubicBezTo>
                    <a:pt x="5906" y="1"/>
                    <a:pt x="4708" y="277"/>
                    <a:pt x="3468" y="956"/>
                  </a:cubicBezTo>
                  <a:cubicBezTo>
                    <a:pt x="3468" y="956"/>
                    <a:pt x="1660" y="1648"/>
                    <a:pt x="831" y="5217"/>
                  </a:cubicBezTo>
                  <a:cubicBezTo>
                    <a:pt x="1" y="8787"/>
                    <a:pt x="2059" y="17657"/>
                    <a:pt x="2949" y="18494"/>
                  </a:cubicBezTo>
                  <a:cubicBezTo>
                    <a:pt x="3822" y="19315"/>
                    <a:pt x="6771" y="22755"/>
                    <a:pt x="9246" y="22755"/>
                  </a:cubicBezTo>
                  <a:cubicBezTo>
                    <a:pt x="9297" y="22755"/>
                    <a:pt x="9347" y="22753"/>
                    <a:pt x="9397" y="22750"/>
                  </a:cubicBezTo>
                  <a:cubicBezTo>
                    <a:pt x="10990" y="22657"/>
                    <a:pt x="14524" y="18536"/>
                    <a:pt x="14920" y="16596"/>
                  </a:cubicBezTo>
                  <a:cubicBezTo>
                    <a:pt x="15316" y="14656"/>
                    <a:pt x="14515" y="6239"/>
                    <a:pt x="13804" y="4276"/>
                  </a:cubicBezTo>
                  <a:cubicBezTo>
                    <a:pt x="13264" y="2782"/>
                    <a:pt x="10561" y="1"/>
                    <a:pt x="70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4"/>
            <p:cNvSpPr/>
            <p:nvPr/>
          </p:nvSpPr>
          <p:spPr>
            <a:xfrm>
              <a:off x="1510908" y="1652046"/>
              <a:ext cx="322047" cy="473257"/>
            </a:xfrm>
            <a:custGeom>
              <a:avLst/>
              <a:gdLst/>
              <a:ahLst/>
              <a:cxnLst/>
              <a:rect l="l" t="t" r="r" b="b"/>
              <a:pathLst>
                <a:path w="15882" h="23339" extrusionOk="0">
                  <a:moveTo>
                    <a:pt x="7317" y="588"/>
                  </a:moveTo>
                  <a:cubicBezTo>
                    <a:pt x="8119" y="588"/>
                    <a:pt x="8920" y="736"/>
                    <a:pt x="9705" y="1032"/>
                  </a:cubicBezTo>
                  <a:cubicBezTo>
                    <a:pt x="11938" y="1876"/>
                    <a:pt x="13452" y="3666"/>
                    <a:pt x="13815" y="4666"/>
                  </a:cubicBezTo>
                  <a:cubicBezTo>
                    <a:pt x="14522" y="6621"/>
                    <a:pt x="15286" y="15033"/>
                    <a:pt x="14919" y="16830"/>
                  </a:cubicBezTo>
                  <a:cubicBezTo>
                    <a:pt x="14530" y="18740"/>
                    <a:pt x="11044" y="22669"/>
                    <a:pt x="9666" y="22750"/>
                  </a:cubicBezTo>
                  <a:cubicBezTo>
                    <a:pt x="9623" y="22752"/>
                    <a:pt x="9580" y="22754"/>
                    <a:pt x="9536" y="22754"/>
                  </a:cubicBezTo>
                  <a:cubicBezTo>
                    <a:pt x="7552" y="22754"/>
                    <a:pt x="5117" y="20280"/>
                    <a:pt x="3939" y="19076"/>
                  </a:cubicBezTo>
                  <a:cubicBezTo>
                    <a:pt x="3733" y="18866"/>
                    <a:pt x="3563" y="18692"/>
                    <a:pt x="3436" y="18572"/>
                  </a:cubicBezTo>
                  <a:cubicBezTo>
                    <a:pt x="2680" y="17861"/>
                    <a:pt x="563" y="9186"/>
                    <a:pt x="1402" y="5574"/>
                  </a:cubicBezTo>
                  <a:cubicBezTo>
                    <a:pt x="2177" y="2239"/>
                    <a:pt x="3834" y="1530"/>
                    <a:pt x="3861" y="1518"/>
                  </a:cubicBezTo>
                  <a:lnTo>
                    <a:pt x="3860" y="1518"/>
                  </a:lnTo>
                  <a:cubicBezTo>
                    <a:pt x="3871" y="1514"/>
                    <a:pt x="3883" y="1509"/>
                    <a:pt x="3895" y="1503"/>
                  </a:cubicBezTo>
                  <a:cubicBezTo>
                    <a:pt x="5007" y="894"/>
                    <a:pt x="6163" y="588"/>
                    <a:pt x="7317" y="588"/>
                  </a:cubicBezTo>
                  <a:close/>
                  <a:moveTo>
                    <a:pt x="7312" y="0"/>
                  </a:moveTo>
                  <a:cubicBezTo>
                    <a:pt x="6068" y="0"/>
                    <a:pt x="4824" y="329"/>
                    <a:pt x="3628" y="982"/>
                  </a:cubicBezTo>
                  <a:cubicBezTo>
                    <a:pt x="3401" y="1078"/>
                    <a:pt x="1647" y="1930"/>
                    <a:pt x="832" y="5442"/>
                  </a:cubicBezTo>
                  <a:cubicBezTo>
                    <a:pt x="0" y="9022"/>
                    <a:pt x="2035" y="18057"/>
                    <a:pt x="3034" y="18998"/>
                  </a:cubicBezTo>
                  <a:cubicBezTo>
                    <a:pt x="3158" y="19114"/>
                    <a:pt x="3321" y="19283"/>
                    <a:pt x="3520" y="19486"/>
                  </a:cubicBezTo>
                  <a:cubicBezTo>
                    <a:pt x="4754" y="20746"/>
                    <a:pt x="7288" y="23338"/>
                    <a:pt x="9535" y="23338"/>
                  </a:cubicBezTo>
                  <a:cubicBezTo>
                    <a:pt x="9590" y="23338"/>
                    <a:pt x="9644" y="23336"/>
                    <a:pt x="9700" y="23334"/>
                  </a:cubicBezTo>
                  <a:cubicBezTo>
                    <a:pt x="11483" y="23229"/>
                    <a:pt x="15073" y="19002"/>
                    <a:pt x="15492" y="16946"/>
                  </a:cubicBezTo>
                  <a:cubicBezTo>
                    <a:pt x="15881" y="15043"/>
                    <a:pt x="15112" y="6530"/>
                    <a:pt x="14365" y="4467"/>
                  </a:cubicBezTo>
                  <a:cubicBezTo>
                    <a:pt x="13897" y="3176"/>
                    <a:pt x="12177" y="1341"/>
                    <a:pt x="9911" y="485"/>
                  </a:cubicBezTo>
                  <a:cubicBezTo>
                    <a:pt x="9056" y="161"/>
                    <a:pt x="8184" y="0"/>
                    <a:pt x="7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4"/>
            <p:cNvSpPr/>
            <p:nvPr/>
          </p:nvSpPr>
          <p:spPr>
            <a:xfrm>
              <a:off x="1598593" y="1886044"/>
              <a:ext cx="44894" cy="13768"/>
            </a:xfrm>
            <a:custGeom>
              <a:avLst/>
              <a:gdLst/>
              <a:ahLst/>
              <a:cxnLst/>
              <a:rect l="l" t="t" r="r" b="b"/>
              <a:pathLst>
                <a:path w="2214" h="679" extrusionOk="0">
                  <a:moveTo>
                    <a:pt x="1091" y="1"/>
                  </a:moveTo>
                  <a:cubicBezTo>
                    <a:pt x="778" y="1"/>
                    <a:pt x="23" y="177"/>
                    <a:pt x="6" y="448"/>
                  </a:cubicBezTo>
                  <a:cubicBezTo>
                    <a:pt x="0" y="538"/>
                    <a:pt x="81" y="568"/>
                    <a:pt x="204" y="568"/>
                  </a:cubicBezTo>
                  <a:cubicBezTo>
                    <a:pt x="454" y="568"/>
                    <a:pt x="879" y="440"/>
                    <a:pt x="1082" y="440"/>
                  </a:cubicBezTo>
                  <a:cubicBezTo>
                    <a:pt x="1090" y="440"/>
                    <a:pt x="1098" y="440"/>
                    <a:pt x="1105" y="441"/>
                  </a:cubicBezTo>
                  <a:cubicBezTo>
                    <a:pt x="1316" y="453"/>
                    <a:pt x="1806" y="679"/>
                    <a:pt x="2052" y="679"/>
                  </a:cubicBezTo>
                  <a:cubicBezTo>
                    <a:pt x="2137" y="679"/>
                    <a:pt x="2192" y="651"/>
                    <a:pt x="2196" y="579"/>
                  </a:cubicBezTo>
                  <a:cubicBezTo>
                    <a:pt x="2214" y="296"/>
                    <a:pt x="1414" y="18"/>
                    <a:pt x="1132" y="2"/>
                  </a:cubicBezTo>
                  <a:cubicBezTo>
                    <a:pt x="1119" y="1"/>
                    <a:pt x="1106" y="1"/>
                    <a:pt x="1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4"/>
            <p:cNvSpPr/>
            <p:nvPr/>
          </p:nvSpPr>
          <p:spPr>
            <a:xfrm>
              <a:off x="1718278" y="1872802"/>
              <a:ext cx="22001" cy="20805"/>
            </a:xfrm>
            <a:custGeom>
              <a:avLst/>
              <a:gdLst/>
              <a:ahLst/>
              <a:cxnLst/>
              <a:rect l="l" t="t" r="r" b="b"/>
              <a:pathLst>
                <a:path w="1085" h="1026" extrusionOk="0">
                  <a:moveTo>
                    <a:pt x="552" y="1"/>
                  </a:moveTo>
                  <a:cubicBezTo>
                    <a:pt x="531" y="1"/>
                    <a:pt x="510" y="2"/>
                    <a:pt x="489" y="5"/>
                  </a:cubicBezTo>
                  <a:cubicBezTo>
                    <a:pt x="283" y="29"/>
                    <a:pt x="112" y="176"/>
                    <a:pt x="57" y="375"/>
                  </a:cubicBezTo>
                  <a:cubicBezTo>
                    <a:pt x="1" y="575"/>
                    <a:pt x="72" y="788"/>
                    <a:pt x="234" y="916"/>
                  </a:cubicBezTo>
                  <a:cubicBezTo>
                    <a:pt x="327" y="988"/>
                    <a:pt x="439" y="1025"/>
                    <a:pt x="551" y="1025"/>
                  </a:cubicBezTo>
                  <a:cubicBezTo>
                    <a:pt x="637" y="1025"/>
                    <a:pt x="724" y="1003"/>
                    <a:pt x="802" y="959"/>
                  </a:cubicBezTo>
                  <a:cubicBezTo>
                    <a:pt x="983" y="857"/>
                    <a:pt x="1084" y="657"/>
                    <a:pt x="1060" y="452"/>
                  </a:cubicBezTo>
                  <a:cubicBezTo>
                    <a:pt x="1027" y="192"/>
                    <a:pt x="807" y="1"/>
                    <a:pt x="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4"/>
            <p:cNvSpPr/>
            <p:nvPr/>
          </p:nvSpPr>
          <p:spPr>
            <a:xfrm>
              <a:off x="1665391" y="1966957"/>
              <a:ext cx="90255" cy="40555"/>
            </a:xfrm>
            <a:custGeom>
              <a:avLst/>
              <a:gdLst/>
              <a:ahLst/>
              <a:cxnLst/>
              <a:rect l="l" t="t" r="r" b="b"/>
              <a:pathLst>
                <a:path w="4451" h="2000" extrusionOk="0">
                  <a:moveTo>
                    <a:pt x="4123" y="1"/>
                  </a:moveTo>
                  <a:cubicBezTo>
                    <a:pt x="4054" y="1"/>
                    <a:pt x="3985" y="25"/>
                    <a:pt x="3930" y="74"/>
                  </a:cubicBezTo>
                  <a:cubicBezTo>
                    <a:pt x="2588" y="1258"/>
                    <a:pt x="1291" y="1415"/>
                    <a:pt x="697" y="1415"/>
                  </a:cubicBezTo>
                  <a:cubicBezTo>
                    <a:pt x="500" y="1415"/>
                    <a:pt x="381" y="1397"/>
                    <a:pt x="363" y="1395"/>
                  </a:cubicBezTo>
                  <a:cubicBezTo>
                    <a:pt x="347" y="1392"/>
                    <a:pt x="331" y="1391"/>
                    <a:pt x="316" y="1391"/>
                  </a:cubicBezTo>
                  <a:cubicBezTo>
                    <a:pt x="174" y="1391"/>
                    <a:pt x="50" y="1493"/>
                    <a:pt x="27" y="1636"/>
                  </a:cubicBezTo>
                  <a:cubicBezTo>
                    <a:pt x="1" y="1796"/>
                    <a:pt x="110" y="1946"/>
                    <a:pt x="269" y="1973"/>
                  </a:cubicBezTo>
                  <a:cubicBezTo>
                    <a:pt x="400" y="1990"/>
                    <a:pt x="534" y="2000"/>
                    <a:pt x="668" y="2000"/>
                  </a:cubicBezTo>
                  <a:cubicBezTo>
                    <a:pt x="675" y="2000"/>
                    <a:pt x="683" y="2000"/>
                    <a:pt x="691" y="2000"/>
                  </a:cubicBezTo>
                  <a:cubicBezTo>
                    <a:pt x="1387" y="2000"/>
                    <a:pt x="2839" y="1817"/>
                    <a:pt x="4317" y="512"/>
                  </a:cubicBezTo>
                  <a:cubicBezTo>
                    <a:pt x="4438" y="406"/>
                    <a:pt x="4450" y="221"/>
                    <a:pt x="4342" y="100"/>
                  </a:cubicBezTo>
                  <a:cubicBezTo>
                    <a:pt x="4284" y="34"/>
                    <a:pt x="4204" y="1"/>
                    <a:pt x="4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4"/>
            <p:cNvSpPr/>
            <p:nvPr/>
          </p:nvSpPr>
          <p:spPr>
            <a:xfrm>
              <a:off x="1649026" y="1922161"/>
              <a:ext cx="70850" cy="51627"/>
            </a:xfrm>
            <a:custGeom>
              <a:avLst/>
              <a:gdLst/>
              <a:ahLst/>
              <a:cxnLst/>
              <a:rect l="l" t="t" r="r" b="b"/>
              <a:pathLst>
                <a:path w="3494" h="2546" extrusionOk="0">
                  <a:moveTo>
                    <a:pt x="2758" y="1"/>
                  </a:moveTo>
                  <a:cubicBezTo>
                    <a:pt x="2683" y="1"/>
                    <a:pt x="2609" y="29"/>
                    <a:pt x="2552" y="85"/>
                  </a:cubicBezTo>
                  <a:cubicBezTo>
                    <a:pt x="2437" y="199"/>
                    <a:pt x="2436" y="386"/>
                    <a:pt x="2551" y="500"/>
                  </a:cubicBezTo>
                  <a:cubicBezTo>
                    <a:pt x="2643" y="593"/>
                    <a:pt x="2902" y="919"/>
                    <a:pt x="2895" y="1204"/>
                  </a:cubicBezTo>
                  <a:cubicBezTo>
                    <a:pt x="2892" y="1325"/>
                    <a:pt x="2841" y="1426"/>
                    <a:pt x="2737" y="1522"/>
                  </a:cubicBezTo>
                  <a:cubicBezTo>
                    <a:pt x="2368" y="1859"/>
                    <a:pt x="1956" y="1957"/>
                    <a:pt x="1602" y="1957"/>
                  </a:cubicBezTo>
                  <a:cubicBezTo>
                    <a:pt x="1295" y="1957"/>
                    <a:pt x="1032" y="1883"/>
                    <a:pt x="878" y="1829"/>
                  </a:cubicBezTo>
                  <a:cubicBezTo>
                    <a:pt x="849" y="1818"/>
                    <a:pt x="820" y="1801"/>
                    <a:pt x="795" y="1746"/>
                  </a:cubicBezTo>
                  <a:cubicBezTo>
                    <a:pt x="680" y="1496"/>
                    <a:pt x="819" y="894"/>
                    <a:pt x="955" y="547"/>
                  </a:cubicBezTo>
                  <a:cubicBezTo>
                    <a:pt x="1014" y="396"/>
                    <a:pt x="940" y="227"/>
                    <a:pt x="789" y="169"/>
                  </a:cubicBezTo>
                  <a:cubicBezTo>
                    <a:pt x="754" y="155"/>
                    <a:pt x="717" y="148"/>
                    <a:pt x="682" y="148"/>
                  </a:cubicBezTo>
                  <a:cubicBezTo>
                    <a:pt x="565" y="148"/>
                    <a:pt x="455" y="219"/>
                    <a:pt x="411" y="334"/>
                  </a:cubicBezTo>
                  <a:cubicBezTo>
                    <a:pt x="368" y="443"/>
                    <a:pt x="1" y="1414"/>
                    <a:pt x="262" y="1988"/>
                  </a:cubicBezTo>
                  <a:cubicBezTo>
                    <a:pt x="348" y="2177"/>
                    <a:pt x="492" y="2312"/>
                    <a:pt x="681" y="2379"/>
                  </a:cubicBezTo>
                  <a:cubicBezTo>
                    <a:pt x="976" y="2487"/>
                    <a:pt x="1287" y="2543"/>
                    <a:pt x="1600" y="2545"/>
                  </a:cubicBezTo>
                  <a:cubicBezTo>
                    <a:pt x="2173" y="2545"/>
                    <a:pt x="2704" y="2344"/>
                    <a:pt x="3132" y="1954"/>
                  </a:cubicBezTo>
                  <a:cubicBezTo>
                    <a:pt x="3352" y="1752"/>
                    <a:pt x="3473" y="1497"/>
                    <a:pt x="3480" y="1218"/>
                  </a:cubicBezTo>
                  <a:cubicBezTo>
                    <a:pt x="3494" y="637"/>
                    <a:pt x="3020" y="142"/>
                    <a:pt x="2967" y="89"/>
                  </a:cubicBezTo>
                  <a:cubicBezTo>
                    <a:pt x="2909" y="30"/>
                    <a:pt x="2833" y="1"/>
                    <a:pt x="2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4"/>
            <p:cNvSpPr/>
            <p:nvPr/>
          </p:nvSpPr>
          <p:spPr>
            <a:xfrm>
              <a:off x="1561889" y="1843093"/>
              <a:ext cx="88532" cy="32464"/>
            </a:xfrm>
            <a:custGeom>
              <a:avLst/>
              <a:gdLst/>
              <a:ahLst/>
              <a:cxnLst/>
              <a:rect l="l" t="t" r="r" b="b"/>
              <a:pathLst>
                <a:path w="4366" h="1601" extrusionOk="0">
                  <a:moveTo>
                    <a:pt x="2200" y="1"/>
                  </a:moveTo>
                  <a:cubicBezTo>
                    <a:pt x="2177" y="1"/>
                    <a:pt x="2152" y="1"/>
                    <a:pt x="2128" y="1"/>
                  </a:cubicBezTo>
                  <a:cubicBezTo>
                    <a:pt x="462" y="42"/>
                    <a:pt x="0" y="1273"/>
                    <a:pt x="0" y="1273"/>
                  </a:cubicBezTo>
                  <a:cubicBezTo>
                    <a:pt x="0" y="1273"/>
                    <a:pt x="996" y="584"/>
                    <a:pt x="1794" y="584"/>
                  </a:cubicBezTo>
                  <a:cubicBezTo>
                    <a:pt x="1902" y="584"/>
                    <a:pt x="2006" y="596"/>
                    <a:pt x="2104" y="625"/>
                  </a:cubicBezTo>
                  <a:cubicBezTo>
                    <a:pt x="2733" y="808"/>
                    <a:pt x="3401" y="1601"/>
                    <a:pt x="3926" y="1601"/>
                  </a:cubicBezTo>
                  <a:cubicBezTo>
                    <a:pt x="4088" y="1601"/>
                    <a:pt x="4236" y="1526"/>
                    <a:pt x="4365" y="1335"/>
                  </a:cubicBezTo>
                  <a:cubicBezTo>
                    <a:pt x="4365" y="1335"/>
                    <a:pt x="3811" y="1"/>
                    <a:pt x="22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4"/>
            <p:cNvSpPr/>
            <p:nvPr/>
          </p:nvSpPr>
          <p:spPr>
            <a:xfrm>
              <a:off x="1689624" y="1806023"/>
              <a:ext cx="88004" cy="31532"/>
            </a:xfrm>
            <a:custGeom>
              <a:avLst/>
              <a:gdLst/>
              <a:ahLst/>
              <a:cxnLst/>
              <a:rect l="l" t="t" r="r" b="b"/>
              <a:pathLst>
                <a:path w="4340" h="1555" extrusionOk="0">
                  <a:moveTo>
                    <a:pt x="1975" y="0"/>
                  </a:moveTo>
                  <a:cubicBezTo>
                    <a:pt x="615" y="0"/>
                    <a:pt x="0" y="1077"/>
                    <a:pt x="0" y="1077"/>
                  </a:cubicBezTo>
                  <a:cubicBezTo>
                    <a:pt x="120" y="1312"/>
                    <a:pt x="282" y="1399"/>
                    <a:pt x="473" y="1399"/>
                  </a:cubicBezTo>
                  <a:cubicBezTo>
                    <a:pt x="990" y="1399"/>
                    <a:pt x="1712" y="751"/>
                    <a:pt x="2331" y="651"/>
                  </a:cubicBezTo>
                  <a:cubicBezTo>
                    <a:pt x="2383" y="643"/>
                    <a:pt x="2436" y="639"/>
                    <a:pt x="2490" y="639"/>
                  </a:cubicBezTo>
                  <a:cubicBezTo>
                    <a:pt x="3315" y="639"/>
                    <a:pt x="4339" y="1554"/>
                    <a:pt x="4339" y="1554"/>
                  </a:cubicBezTo>
                  <a:cubicBezTo>
                    <a:pt x="4339" y="1554"/>
                    <a:pt x="4033" y="276"/>
                    <a:pt x="2384" y="31"/>
                  </a:cubicBezTo>
                  <a:cubicBezTo>
                    <a:pt x="2241" y="10"/>
                    <a:pt x="2105" y="0"/>
                    <a:pt x="1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4"/>
            <p:cNvSpPr/>
            <p:nvPr/>
          </p:nvSpPr>
          <p:spPr>
            <a:xfrm>
              <a:off x="1460292" y="1645881"/>
              <a:ext cx="165728" cy="474088"/>
            </a:xfrm>
            <a:custGeom>
              <a:avLst/>
              <a:gdLst/>
              <a:ahLst/>
              <a:cxnLst/>
              <a:rect l="l" t="t" r="r" b="b"/>
              <a:pathLst>
                <a:path w="8173" h="23380" extrusionOk="0">
                  <a:moveTo>
                    <a:pt x="6952" y="0"/>
                  </a:moveTo>
                  <a:cubicBezTo>
                    <a:pt x="6359" y="0"/>
                    <a:pt x="5351" y="300"/>
                    <a:pt x="3716" y="1534"/>
                  </a:cubicBezTo>
                  <a:cubicBezTo>
                    <a:pt x="537" y="3935"/>
                    <a:pt x="1764" y="7593"/>
                    <a:pt x="1956" y="11039"/>
                  </a:cubicBezTo>
                  <a:cubicBezTo>
                    <a:pt x="2150" y="14486"/>
                    <a:pt x="0" y="17993"/>
                    <a:pt x="1284" y="21194"/>
                  </a:cubicBezTo>
                  <a:cubicBezTo>
                    <a:pt x="1960" y="22882"/>
                    <a:pt x="2710" y="23380"/>
                    <a:pt x="3224" y="23380"/>
                  </a:cubicBezTo>
                  <a:cubicBezTo>
                    <a:pt x="3686" y="23380"/>
                    <a:pt x="3957" y="22979"/>
                    <a:pt x="3815" y="22679"/>
                  </a:cubicBezTo>
                  <a:cubicBezTo>
                    <a:pt x="3514" y="22044"/>
                    <a:pt x="1946" y="17420"/>
                    <a:pt x="3226" y="14132"/>
                  </a:cubicBezTo>
                  <a:cubicBezTo>
                    <a:pt x="4508" y="10842"/>
                    <a:pt x="3542" y="7489"/>
                    <a:pt x="4431" y="5590"/>
                  </a:cubicBezTo>
                  <a:cubicBezTo>
                    <a:pt x="5040" y="4291"/>
                    <a:pt x="6568" y="4086"/>
                    <a:pt x="7472" y="4086"/>
                  </a:cubicBezTo>
                  <a:cubicBezTo>
                    <a:pt x="7888" y="4086"/>
                    <a:pt x="8173" y="4130"/>
                    <a:pt x="8173" y="4130"/>
                  </a:cubicBezTo>
                  <a:lnTo>
                    <a:pt x="7704" y="268"/>
                  </a:lnTo>
                  <a:cubicBezTo>
                    <a:pt x="7704" y="268"/>
                    <a:pt x="7513" y="0"/>
                    <a:pt x="69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4"/>
            <p:cNvSpPr/>
            <p:nvPr/>
          </p:nvSpPr>
          <p:spPr>
            <a:xfrm>
              <a:off x="1464754" y="1639980"/>
              <a:ext cx="167594" cy="485930"/>
            </a:xfrm>
            <a:custGeom>
              <a:avLst/>
              <a:gdLst/>
              <a:ahLst/>
              <a:cxnLst/>
              <a:rect l="l" t="t" r="r" b="b"/>
              <a:pathLst>
                <a:path w="8265" h="23964" extrusionOk="0">
                  <a:moveTo>
                    <a:pt x="6727" y="582"/>
                  </a:moveTo>
                  <a:cubicBezTo>
                    <a:pt x="6994" y="582"/>
                    <a:pt x="7142" y="655"/>
                    <a:pt x="7205" y="699"/>
                  </a:cubicBezTo>
                  <a:lnTo>
                    <a:pt x="7617" y="4095"/>
                  </a:lnTo>
                  <a:cubicBezTo>
                    <a:pt x="7507" y="4088"/>
                    <a:pt x="7376" y="4083"/>
                    <a:pt x="7231" y="4083"/>
                  </a:cubicBezTo>
                  <a:cubicBezTo>
                    <a:pt x="6256" y="4083"/>
                    <a:pt x="4621" y="4315"/>
                    <a:pt x="3945" y="5757"/>
                  </a:cubicBezTo>
                  <a:cubicBezTo>
                    <a:pt x="3515" y="6679"/>
                    <a:pt x="3494" y="7863"/>
                    <a:pt x="3469" y="9233"/>
                  </a:cubicBezTo>
                  <a:cubicBezTo>
                    <a:pt x="3443" y="10799"/>
                    <a:pt x="3413" y="12575"/>
                    <a:pt x="2733" y="14317"/>
                  </a:cubicBezTo>
                  <a:cubicBezTo>
                    <a:pt x="1423" y="17682"/>
                    <a:pt x="2988" y="22372"/>
                    <a:pt x="3330" y="23095"/>
                  </a:cubicBezTo>
                  <a:cubicBezTo>
                    <a:pt x="3359" y="23157"/>
                    <a:pt x="3315" y="23225"/>
                    <a:pt x="3301" y="23245"/>
                  </a:cubicBezTo>
                  <a:cubicBezTo>
                    <a:pt x="3277" y="23280"/>
                    <a:pt x="3192" y="23379"/>
                    <a:pt x="3004" y="23379"/>
                  </a:cubicBezTo>
                  <a:cubicBezTo>
                    <a:pt x="2983" y="23379"/>
                    <a:pt x="2961" y="23378"/>
                    <a:pt x="2938" y="23375"/>
                  </a:cubicBezTo>
                  <a:cubicBezTo>
                    <a:pt x="2740" y="23351"/>
                    <a:pt x="2040" y="23135"/>
                    <a:pt x="1336" y="21377"/>
                  </a:cubicBezTo>
                  <a:cubicBezTo>
                    <a:pt x="611" y="19569"/>
                    <a:pt x="1033" y="17655"/>
                    <a:pt x="1479" y="15628"/>
                  </a:cubicBezTo>
                  <a:cubicBezTo>
                    <a:pt x="1790" y="14220"/>
                    <a:pt x="2110" y="12764"/>
                    <a:pt x="2029" y="11314"/>
                  </a:cubicBezTo>
                  <a:cubicBezTo>
                    <a:pt x="1992" y="10647"/>
                    <a:pt x="1915" y="9965"/>
                    <a:pt x="1841" y="9306"/>
                  </a:cubicBezTo>
                  <a:cubicBezTo>
                    <a:pt x="1530" y="6526"/>
                    <a:pt x="1235" y="3900"/>
                    <a:pt x="3673" y="2060"/>
                  </a:cubicBezTo>
                  <a:cubicBezTo>
                    <a:pt x="5284" y="843"/>
                    <a:pt x="6219" y="582"/>
                    <a:pt x="6727" y="582"/>
                  </a:cubicBezTo>
                  <a:close/>
                  <a:moveTo>
                    <a:pt x="6724" y="0"/>
                  </a:moveTo>
                  <a:cubicBezTo>
                    <a:pt x="5862" y="0"/>
                    <a:pt x="4721" y="536"/>
                    <a:pt x="3320" y="1593"/>
                  </a:cubicBezTo>
                  <a:cubicBezTo>
                    <a:pt x="615" y="3634"/>
                    <a:pt x="942" y="6551"/>
                    <a:pt x="1259" y="9371"/>
                  </a:cubicBezTo>
                  <a:cubicBezTo>
                    <a:pt x="1332" y="10022"/>
                    <a:pt x="1408" y="10695"/>
                    <a:pt x="1444" y="11347"/>
                  </a:cubicBezTo>
                  <a:cubicBezTo>
                    <a:pt x="1522" y="12716"/>
                    <a:pt x="1209" y="14133"/>
                    <a:pt x="907" y="15502"/>
                  </a:cubicBezTo>
                  <a:cubicBezTo>
                    <a:pt x="462" y="17526"/>
                    <a:pt x="1" y="19619"/>
                    <a:pt x="793" y="21594"/>
                  </a:cubicBezTo>
                  <a:cubicBezTo>
                    <a:pt x="1564" y="23523"/>
                    <a:pt x="2423" y="23901"/>
                    <a:pt x="2867" y="23956"/>
                  </a:cubicBezTo>
                  <a:cubicBezTo>
                    <a:pt x="2913" y="23961"/>
                    <a:pt x="2959" y="23964"/>
                    <a:pt x="3005" y="23964"/>
                  </a:cubicBezTo>
                  <a:cubicBezTo>
                    <a:pt x="3321" y="23964"/>
                    <a:pt x="3602" y="23829"/>
                    <a:pt x="3776" y="23588"/>
                  </a:cubicBezTo>
                  <a:cubicBezTo>
                    <a:pt x="3941" y="23360"/>
                    <a:pt x="3972" y="23083"/>
                    <a:pt x="3859" y="22845"/>
                  </a:cubicBezTo>
                  <a:cubicBezTo>
                    <a:pt x="3584" y="22265"/>
                    <a:pt x="2046" y="17695"/>
                    <a:pt x="3279" y="14528"/>
                  </a:cubicBezTo>
                  <a:cubicBezTo>
                    <a:pt x="3995" y="12688"/>
                    <a:pt x="4027" y="10858"/>
                    <a:pt x="4056" y="9243"/>
                  </a:cubicBezTo>
                  <a:cubicBezTo>
                    <a:pt x="4078" y="7940"/>
                    <a:pt x="4097" y="6814"/>
                    <a:pt x="4476" y="6006"/>
                  </a:cubicBezTo>
                  <a:cubicBezTo>
                    <a:pt x="5016" y="4853"/>
                    <a:pt x="6425" y="4672"/>
                    <a:pt x="7260" y="4672"/>
                  </a:cubicBezTo>
                  <a:cubicBezTo>
                    <a:pt x="7639" y="4672"/>
                    <a:pt x="7900" y="4709"/>
                    <a:pt x="7907" y="4710"/>
                  </a:cubicBezTo>
                  <a:cubicBezTo>
                    <a:pt x="7922" y="4712"/>
                    <a:pt x="7937" y="4713"/>
                    <a:pt x="7952" y="4713"/>
                  </a:cubicBezTo>
                  <a:cubicBezTo>
                    <a:pt x="8124" y="4713"/>
                    <a:pt x="8264" y="4563"/>
                    <a:pt x="8243" y="4386"/>
                  </a:cubicBezTo>
                  <a:lnTo>
                    <a:pt x="7775" y="525"/>
                  </a:lnTo>
                  <a:cubicBezTo>
                    <a:pt x="7769" y="477"/>
                    <a:pt x="7751" y="430"/>
                    <a:pt x="7722" y="391"/>
                  </a:cubicBezTo>
                  <a:cubicBezTo>
                    <a:pt x="7687" y="342"/>
                    <a:pt x="7489" y="95"/>
                    <a:pt x="7009" y="21"/>
                  </a:cubicBezTo>
                  <a:cubicBezTo>
                    <a:pt x="6917" y="7"/>
                    <a:pt x="6822" y="0"/>
                    <a:pt x="67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4"/>
            <p:cNvSpPr/>
            <p:nvPr/>
          </p:nvSpPr>
          <p:spPr>
            <a:xfrm>
              <a:off x="1511111" y="1590885"/>
              <a:ext cx="476947" cy="542423"/>
            </a:xfrm>
            <a:custGeom>
              <a:avLst/>
              <a:gdLst/>
              <a:ahLst/>
              <a:cxnLst/>
              <a:rect l="l" t="t" r="r" b="b"/>
              <a:pathLst>
                <a:path w="23521" h="26750" extrusionOk="0">
                  <a:moveTo>
                    <a:pt x="8887" y="1"/>
                  </a:moveTo>
                  <a:cubicBezTo>
                    <a:pt x="8521" y="1"/>
                    <a:pt x="8163" y="18"/>
                    <a:pt x="7818" y="51"/>
                  </a:cubicBezTo>
                  <a:cubicBezTo>
                    <a:pt x="7703" y="41"/>
                    <a:pt x="7585" y="35"/>
                    <a:pt x="7463" y="35"/>
                  </a:cubicBezTo>
                  <a:cubicBezTo>
                    <a:pt x="7175" y="35"/>
                    <a:pt x="6866" y="66"/>
                    <a:pt x="6532" y="132"/>
                  </a:cubicBezTo>
                  <a:cubicBezTo>
                    <a:pt x="2380" y="972"/>
                    <a:pt x="1" y="3499"/>
                    <a:pt x="973" y="5060"/>
                  </a:cubicBezTo>
                  <a:cubicBezTo>
                    <a:pt x="1945" y="6621"/>
                    <a:pt x="5667" y="6842"/>
                    <a:pt x="5667" y="6842"/>
                  </a:cubicBezTo>
                  <a:lnTo>
                    <a:pt x="6245" y="6995"/>
                  </a:lnTo>
                  <a:cubicBezTo>
                    <a:pt x="6203" y="6812"/>
                    <a:pt x="6174" y="6625"/>
                    <a:pt x="6159" y="6437"/>
                  </a:cubicBezTo>
                  <a:cubicBezTo>
                    <a:pt x="6433" y="6266"/>
                    <a:pt x="6813" y="6105"/>
                    <a:pt x="7270" y="6105"/>
                  </a:cubicBezTo>
                  <a:cubicBezTo>
                    <a:pt x="7742" y="6105"/>
                    <a:pt x="8297" y="6276"/>
                    <a:pt x="8905" y="6785"/>
                  </a:cubicBezTo>
                  <a:cubicBezTo>
                    <a:pt x="10774" y="8350"/>
                    <a:pt x="12420" y="11165"/>
                    <a:pt x="12681" y="13939"/>
                  </a:cubicBezTo>
                  <a:cubicBezTo>
                    <a:pt x="13080" y="18144"/>
                    <a:pt x="15363" y="19435"/>
                    <a:pt x="15577" y="21200"/>
                  </a:cubicBezTo>
                  <a:cubicBezTo>
                    <a:pt x="15790" y="22965"/>
                    <a:pt x="12968" y="25547"/>
                    <a:pt x="12373" y="26178"/>
                  </a:cubicBezTo>
                  <a:cubicBezTo>
                    <a:pt x="11929" y="26652"/>
                    <a:pt x="13391" y="26750"/>
                    <a:pt x="14467" y="26750"/>
                  </a:cubicBezTo>
                  <a:cubicBezTo>
                    <a:pt x="14989" y="26750"/>
                    <a:pt x="15420" y="26726"/>
                    <a:pt x="15498" y="26712"/>
                  </a:cubicBezTo>
                  <a:cubicBezTo>
                    <a:pt x="19026" y="26062"/>
                    <a:pt x="21110" y="23455"/>
                    <a:pt x="22216" y="20178"/>
                  </a:cubicBezTo>
                  <a:cubicBezTo>
                    <a:pt x="23520" y="16318"/>
                    <a:pt x="21417" y="13664"/>
                    <a:pt x="19863" y="10384"/>
                  </a:cubicBezTo>
                  <a:cubicBezTo>
                    <a:pt x="18960" y="8478"/>
                    <a:pt x="18629" y="4823"/>
                    <a:pt x="15622" y="2166"/>
                  </a:cubicBezTo>
                  <a:cubicBezTo>
                    <a:pt x="13985" y="720"/>
                    <a:pt x="11279" y="1"/>
                    <a:pt x="88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4"/>
            <p:cNvSpPr/>
            <p:nvPr/>
          </p:nvSpPr>
          <p:spPr>
            <a:xfrm>
              <a:off x="1518736" y="1585024"/>
              <a:ext cx="471026" cy="554306"/>
            </a:xfrm>
            <a:custGeom>
              <a:avLst/>
              <a:gdLst/>
              <a:ahLst/>
              <a:cxnLst/>
              <a:rect l="l" t="t" r="r" b="b"/>
              <a:pathLst>
                <a:path w="23229" h="27336" extrusionOk="0">
                  <a:moveTo>
                    <a:pt x="8483" y="585"/>
                  </a:moveTo>
                  <a:cubicBezTo>
                    <a:pt x="10664" y="585"/>
                    <a:pt x="13377" y="1194"/>
                    <a:pt x="15052" y="2673"/>
                  </a:cubicBezTo>
                  <a:cubicBezTo>
                    <a:pt x="17180" y="4554"/>
                    <a:pt x="17930" y="6945"/>
                    <a:pt x="18532" y="8868"/>
                  </a:cubicBezTo>
                  <a:cubicBezTo>
                    <a:pt x="18765" y="9614"/>
                    <a:pt x="18967" y="10259"/>
                    <a:pt x="19223" y="10797"/>
                  </a:cubicBezTo>
                  <a:cubicBezTo>
                    <a:pt x="19501" y="11385"/>
                    <a:pt x="19797" y="11954"/>
                    <a:pt x="20089" y="12514"/>
                  </a:cubicBezTo>
                  <a:cubicBezTo>
                    <a:pt x="21433" y="15093"/>
                    <a:pt x="22594" y="17320"/>
                    <a:pt x="21563" y="20373"/>
                  </a:cubicBezTo>
                  <a:cubicBezTo>
                    <a:pt x="20335" y="24013"/>
                    <a:pt x="18150" y="26147"/>
                    <a:pt x="15070" y="26714"/>
                  </a:cubicBezTo>
                  <a:cubicBezTo>
                    <a:pt x="14937" y="26735"/>
                    <a:pt x="14603" y="26749"/>
                    <a:pt x="14206" y="26749"/>
                  </a:cubicBezTo>
                  <a:cubicBezTo>
                    <a:pt x="13512" y="26749"/>
                    <a:pt x="12627" y="26707"/>
                    <a:pt x="12286" y="26589"/>
                  </a:cubicBezTo>
                  <a:cubicBezTo>
                    <a:pt x="12344" y="26530"/>
                    <a:pt x="12412" y="26461"/>
                    <a:pt x="12491" y="26381"/>
                  </a:cubicBezTo>
                  <a:cubicBezTo>
                    <a:pt x="13451" y="25416"/>
                    <a:pt x="15697" y="23156"/>
                    <a:pt x="15492" y="21453"/>
                  </a:cubicBezTo>
                  <a:cubicBezTo>
                    <a:pt x="15400" y="20704"/>
                    <a:pt x="14982" y="20051"/>
                    <a:pt x="14497" y="19297"/>
                  </a:cubicBezTo>
                  <a:cubicBezTo>
                    <a:pt x="13756" y="18143"/>
                    <a:pt x="12835" y="16707"/>
                    <a:pt x="12598" y="14201"/>
                  </a:cubicBezTo>
                  <a:cubicBezTo>
                    <a:pt x="12345" y="11536"/>
                    <a:pt x="10787" y="8582"/>
                    <a:pt x="8717" y="6850"/>
                  </a:cubicBezTo>
                  <a:cubicBezTo>
                    <a:pt x="8043" y="6285"/>
                    <a:pt x="7422" y="6101"/>
                    <a:pt x="6896" y="6101"/>
                  </a:cubicBezTo>
                  <a:cubicBezTo>
                    <a:pt x="6355" y="6101"/>
                    <a:pt x="5916" y="6297"/>
                    <a:pt x="5628" y="6476"/>
                  </a:cubicBezTo>
                  <a:cubicBezTo>
                    <a:pt x="5534" y="6536"/>
                    <a:pt x="5482" y="6640"/>
                    <a:pt x="5491" y="6750"/>
                  </a:cubicBezTo>
                  <a:cubicBezTo>
                    <a:pt x="5495" y="6797"/>
                    <a:pt x="5499" y="6841"/>
                    <a:pt x="5505" y="6885"/>
                  </a:cubicBezTo>
                  <a:lnTo>
                    <a:pt x="5366" y="6848"/>
                  </a:lnTo>
                  <a:cubicBezTo>
                    <a:pt x="5346" y="6843"/>
                    <a:pt x="5328" y="6840"/>
                    <a:pt x="5308" y="6839"/>
                  </a:cubicBezTo>
                  <a:cubicBezTo>
                    <a:pt x="4314" y="6779"/>
                    <a:pt x="1577" y="6368"/>
                    <a:pt x="845" y="5194"/>
                  </a:cubicBezTo>
                  <a:cubicBezTo>
                    <a:pt x="624" y="4838"/>
                    <a:pt x="615" y="4419"/>
                    <a:pt x="818" y="3948"/>
                  </a:cubicBezTo>
                  <a:cubicBezTo>
                    <a:pt x="1323" y="2776"/>
                    <a:pt x="3187" y="1320"/>
                    <a:pt x="6215" y="708"/>
                  </a:cubicBezTo>
                  <a:cubicBezTo>
                    <a:pt x="6509" y="648"/>
                    <a:pt x="6810" y="617"/>
                    <a:pt x="7112" y="617"/>
                  </a:cubicBezTo>
                  <a:cubicBezTo>
                    <a:pt x="7231" y="617"/>
                    <a:pt x="7351" y="622"/>
                    <a:pt x="7471" y="632"/>
                  </a:cubicBezTo>
                  <a:cubicBezTo>
                    <a:pt x="7790" y="601"/>
                    <a:pt x="8129" y="585"/>
                    <a:pt x="8483" y="585"/>
                  </a:cubicBezTo>
                  <a:close/>
                  <a:moveTo>
                    <a:pt x="8498" y="0"/>
                  </a:moveTo>
                  <a:cubicBezTo>
                    <a:pt x="8137" y="0"/>
                    <a:pt x="7792" y="17"/>
                    <a:pt x="7468" y="49"/>
                  </a:cubicBezTo>
                  <a:cubicBezTo>
                    <a:pt x="7345" y="38"/>
                    <a:pt x="7219" y="32"/>
                    <a:pt x="7091" y="32"/>
                  </a:cubicBezTo>
                  <a:cubicBezTo>
                    <a:pt x="6771" y="32"/>
                    <a:pt x="6439" y="67"/>
                    <a:pt x="6098" y="135"/>
                  </a:cubicBezTo>
                  <a:cubicBezTo>
                    <a:pt x="3299" y="701"/>
                    <a:pt x="959" y="2139"/>
                    <a:pt x="280" y="3717"/>
                  </a:cubicBezTo>
                  <a:cubicBezTo>
                    <a:pt x="1" y="4365"/>
                    <a:pt x="24" y="4982"/>
                    <a:pt x="349" y="5504"/>
                  </a:cubicBezTo>
                  <a:cubicBezTo>
                    <a:pt x="1352" y="7115"/>
                    <a:pt x="4853" y="7395"/>
                    <a:pt x="5243" y="7420"/>
                  </a:cubicBezTo>
                  <a:lnTo>
                    <a:pt x="5793" y="7568"/>
                  </a:lnTo>
                  <a:cubicBezTo>
                    <a:pt x="5819" y="7574"/>
                    <a:pt x="5844" y="7577"/>
                    <a:pt x="5869" y="7577"/>
                  </a:cubicBezTo>
                  <a:cubicBezTo>
                    <a:pt x="6049" y="7577"/>
                    <a:pt x="6197" y="7408"/>
                    <a:pt x="6153" y="7219"/>
                  </a:cubicBezTo>
                  <a:cubicBezTo>
                    <a:pt x="6127" y="7109"/>
                    <a:pt x="6108" y="6998"/>
                    <a:pt x="6094" y="6885"/>
                  </a:cubicBezTo>
                  <a:cubicBezTo>
                    <a:pt x="6318" y="6771"/>
                    <a:pt x="6586" y="6688"/>
                    <a:pt x="6891" y="6688"/>
                  </a:cubicBezTo>
                  <a:cubicBezTo>
                    <a:pt x="7311" y="6688"/>
                    <a:pt x="7800" y="6845"/>
                    <a:pt x="8341" y="7298"/>
                  </a:cubicBezTo>
                  <a:cubicBezTo>
                    <a:pt x="10301" y="8940"/>
                    <a:pt x="11776" y="11735"/>
                    <a:pt x="12015" y="14256"/>
                  </a:cubicBezTo>
                  <a:cubicBezTo>
                    <a:pt x="12265" y="16904"/>
                    <a:pt x="13229" y="18406"/>
                    <a:pt x="14005" y="19613"/>
                  </a:cubicBezTo>
                  <a:cubicBezTo>
                    <a:pt x="14469" y="20337"/>
                    <a:pt x="14835" y="20908"/>
                    <a:pt x="14910" y="21524"/>
                  </a:cubicBezTo>
                  <a:cubicBezTo>
                    <a:pt x="15082" y="22945"/>
                    <a:pt x="12899" y="25143"/>
                    <a:pt x="12076" y="25969"/>
                  </a:cubicBezTo>
                  <a:cubicBezTo>
                    <a:pt x="11954" y="26092"/>
                    <a:pt x="11854" y="26193"/>
                    <a:pt x="11783" y="26267"/>
                  </a:cubicBezTo>
                  <a:cubicBezTo>
                    <a:pt x="11545" y="26522"/>
                    <a:pt x="11629" y="26749"/>
                    <a:pt x="11676" y="26835"/>
                  </a:cubicBezTo>
                  <a:cubicBezTo>
                    <a:pt x="11901" y="27248"/>
                    <a:pt x="13056" y="27335"/>
                    <a:pt x="13978" y="27335"/>
                  </a:cubicBezTo>
                  <a:cubicBezTo>
                    <a:pt x="14628" y="27335"/>
                    <a:pt x="15162" y="27292"/>
                    <a:pt x="15175" y="27289"/>
                  </a:cubicBezTo>
                  <a:cubicBezTo>
                    <a:pt x="18435" y="26688"/>
                    <a:pt x="20835" y="24361"/>
                    <a:pt x="22118" y="20561"/>
                  </a:cubicBezTo>
                  <a:cubicBezTo>
                    <a:pt x="23229" y="17271"/>
                    <a:pt x="21957" y="14829"/>
                    <a:pt x="20609" y="12243"/>
                  </a:cubicBezTo>
                  <a:cubicBezTo>
                    <a:pt x="20321" y="11691"/>
                    <a:pt x="20027" y="11129"/>
                    <a:pt x="19752" y="10546"/>
                  </a:cubicBezTo>
                  <a:cubicBezTo>
                    <a:pt x="19514" y="10046"/>
                    <a:pt x="19318" y="9419"/>
                    <a:pt x="19090" y="8694"/>
                  </a:cubicBezTo>
                  <a:cubicBezTo>
                    <a:pt x="18466" y="6702"/>
                    <a:pt x="17689" y="4224"/>
                    <a:pt x="15440" y="2236"/>
                  </a:cubicBezTo>
                  <a:cubicBezTo>
                    <a:pt x="13647" y="652"/>
                    <a:pt x="10768" y="0"/>
                    <a:pt x="84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4"/>
            <p:cNvSpPr/>
            <p:nvPr/>
          </p:nvSpPr>
          <p:spPr>
            <a:xfrm>
              <a:off x="1850110" y="2075834"/>
              <a:ext cx="18311" cy="21839"/>
            </a:xfrm>
            <a:custGeom>
              <a:avLst/>
              <a:gdLst/>
              <a:ahLst/>
              <a:cxnLst/>
              <a:rect l="l" t="t" r="r" b="b"/>
              <a:pathLst>
                <a:path w="903" h="1077" extrusionOk="0">
                  <a:moveTo>
                    <a:pt x="736" y="0"/>
                  </a:moveTo>
                  <a:cubicBezTo>
                    <a:pt x="680" y="0"/>
                    <a:pt x="627" y="33"/>
                    <a:pt x="602" y="87"/>
                  </a:cubicBezTo>
                  <a:cubicBezTo>
                    <a:pt x="479" y="363"/>
                    <a:pt x="306" y="613"/>
                    <a:pt x="92" y="827"/>
                  </a:cubicBezTo>
                  <a:cubicBezTo>
                    <a:pt x="1" y="920"/>
                    <a:pt x="66" y="1077"/>
                    <a:pt x="197" y="1077"/>
                  </a:cubicBezTo>
                  <a:cubicBezTo>
                    <a:pt x="235" y="1077"/>
                    <a:pt x="272" y="1061"/>
                    <a:pt x="300" y="1034"/>
                  </a:cubicBezTo>
                  <a:cubicBezTo>
                    <a:pt x="538" y="794"/>
                    <a:pt x="732" y="515"/>
                    <a:pt x="869" y="207"/>
                  </a:cubicBezTo>
                  <a:cubicBezTo>
                    <a:pt x="903" y="133"/>
                    <a:pt x="869" y="46"/>
                    <a:pt x="796" y="13"/>
                  </a:cubicBezTo>
                  <a:cubicBezTo>
                    <a:pt x="776" y="4"/>
                    <a:pt x="756" y="0"/>
                    <a:pt x="7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4"/>
            <p:cNvSpPr/>
            <p:nvPr/>
          </p:nvSpPr>
          <p:spPr>
            <a:xfrm>
              <a:off x="1590542" y="1660320"/>
              <a:ext cx="282384" cy="388760"/>
            </a:xfrm>
            <a:custGeom>
              <a:avLst/>
              <a:gdLst/>
              <a:ahLst/>
              <a:cxnLst/>
              <a:rect l="l" t="t" r="r" b="b"/>
              <a:pathLst>
                <a:path w="13926" h="19172" extrusionOk="0">
                  <a:moveTo>
                    <a:pt x="2223" y="0"/>
                  </a:moveTo>
                  <a:cubicBezTo>
                    <a:pt x="1698" y="0"/>
                    <a:pt x="1239" y="124"/>
                    <a:pt x="866" y="371"/>
                  </a:cubicBezTo>
                  <a:cubicBezTo>
                    <a:pt x="276" y="761"/>
                    <a:pt x="0" y="1180"/>
                    <a:pt x="45" y="1616"/>
                  </a:cubicBezTo>
                  <a:cubicBezTo>
                    <a:pt x="138" y="2509"/>
                    <a:pt x="1581" y="3088"/>
                    <a:pt x="1642" y="3113"/>
                  </a:cubicBezTo>
                  <a:cubicBezTo>
                    <a:pt x="1659" y="3119"/>
                    <a:pt x="1676" y="3122"/>
                    <a:pt x="1693" y="3122"/>
                  </a:cubicBezTo>
                  <a:cubicBezTo>
                    <a:pt x="1752" y="3122"/>
                    <a:pt x="1807" y="3087"/>
                    <a:pt x="1830" y="3029"/>
                  </a:cubicBezTo>
                  <a:cubicBezTo>
                    <a:pt x="1859" y="2955"/>
                    <a:pt x="1823" y="2871"/>
                    <a:pt x="1750" y="2840"/>
                  </a:cubicBezTo>
                  <a:cubicBezTo>
                    <a:pt x="1378" y="2694"/>
                    <a:pt x="398" y="2183"/>
                    <a:pt x="336" y="1586"/>
                  </a:cubicBezTo>
                  <a:cubicBezTo>
                    <a:pt x="303" y="1267"/>
                    <a:pt x="535" y="941"/>
                    <a:pt x="1027" y="615"/>
                  </a:cubicBezTo>
                  <a:cubicBezTo>
                    <a:pt x="1352" y="400"/>
                    <a:pt x="1756" y="292"/>
                    <a:pt x="2223" y="292"/>
                  </a:cubicBezTo>
                  <a:cubicBezTo>
                    <a:pt x="2566" y="292"/>
                    <a:pt x="2944" y="351"/>
                    <a:pt x="3349" y="468"/>
                  </a:cubicBezTo>
                  <a:cubicBezTo>
                    <a:pt x="5476" y="1086"/>
                    <a:pt x="7853" y="3158"/>
                    <a:pt x="8763" y="5186"/>
                  </a:cubicBezTo>
                  <a:cubicBezTo>
                    <a:pt x="9363" y="6527"/>
                    <a:pt x="9638" y="8003"/>
                    <a:pt x="9904" y="9432"/>
                  </a:cubicBezTo>
                  <a:cubicBezTo>
                    <a:pt x="10249" y="11288"/>
                    <a:pt x="10575" y="13040"/>
                    <a:pt x="11569" y="14390"/>
                  </a:cubicBezTo>
                  <a:cubicBezTo>
                    <a:pt x="12012" y="14992"/>
                    <a:pt x="13472" y="17107"/>
                    <a:pt x="13627" y="19037"/>
                  </a:cubicBezTo>
                  <a:cubicBezTo>
                    <a:pt x="13633" y="19113"/>
                    <a:pt x="13697" y="19172"/>
                    <a:pt x="13772" y="19172"/>
                  </a:cubicBezTo>
                  <a:lnTo>
                    <a:pt x="13785" y="19172"/>
                  </a:lnTo>
                  <a:cubicBezTo>
                    <a:pt x="13865" y="19165"/>
                    <a:pt x="13925" y="19094"/>
                    <a:pt x="13918" y="19014"/>
                  </a:cubicBezTo>
                  <a:cubicBezTo>
                    <a:pt x="13761" y="17060"/>
                    <a:pt x="12387" y="15008"/>
                    <a:pt x="11805" y="14216"/>
                  </a:cubicBezTo>
                  <a:cubicBezTo>
                    <a:pt x="10850" y="12922"/>
                    <a:pt x="10530" y="11200"/>
                    <a:pt x="10191" y="9378"/>
                  </a:cubicBezTo>
                  <a:cubicBezTo>
                    <a:pt x="9923" y="7934"/>
                    <a:pt x="9644" y="6440"/>
                    <a:pt x="9029" y="5066"/>
                  </a:cubicBezTo>
                  <a:cubicBezTo>
                    <a:pt x="8089" y="2969"/>
                    <a:pt x="5630" y="826"/>
                    <a:pt x="3430" y="187"/>
                  </a:cubicBezTo>
                  <a:cubicBezTo>
                    <a:pt x="3000" y="62"/>
                    <a:pt x="2595" y="0"/>
                    <a:pt x="22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4"/>
            <p:cNvSpPr/>
            <p:nvPr/>
          </p:nvSpPr>
          <p:spPr>
            <a:xfrm>
              <a:off x="1574015" y="1629374"/>
              <a:ext cx="373572" cy="417635"/>
            </a:xfrm>
            <a:custGeom>
              <a:avLst/>
              <a:gdLst/>
              <a:ahLst/>
              <a:cxnLst/>
              <a:rect l="l" t="t" r="r" b="b"/>
              <a:pathLst>
                <a:path w="18423" h="20596" extrusionOk="0">
                  <a:moveTo>
                    <a:pt x="4304" y="1"/>
                  </a:moveTo>
                  <a:cubicBezTo>
                    <a:pt x="3006" y="1"/>
                    <a:pt x="1760" y="373"/>
                    <a:pt x="903" y="1224"/>
                  </a:cubicBezTo>
                  <a:cubicBezTo>
                    <a:pt x="246" y="1875"/>
                    <a:pt x="0" y="2417"/>
                    <a:pt x="171" y="2836"/>
                  </a:cubicBezTo>
                  <a:cubicBezTo>
                    <a:pt x="195" y="2892"/>
                    <a:pt x="249" y="2927"/>
                    <a:pt x="307" y="2927"/>
                  </a:cubicBezTo>
                  <a:cubicBezTo>
                    <a:pt x="326" y="2927"/>
                    <a:pt x="344" y="2923"/>
                    <a:pt x="362" y="2916"/>
                  </a:cubicBezTo>
                  <a:cubicBezTo>
                    <a:pt x="437" y="2885"/>
                    <a:pt x="473" y="2800"/>
                    <a:pt x="443" y="2725"/>
                  </a:cubicBezTo>
                  <a:cubicBezTo>
                    <a:pt x="322" y="2431"/>
                    <a:pt x="553" y="1983"/>
                    <a:pt x="1110" y="1430"/>
                  </a:cubicBezTo>
                  <a:cubicBezTo>
                    <a:pt x="1913" y="633"/>
                    <a:pt x="3081" y="285"/>
                    <a:pt x="4303" y="285"/>
                  </a:cubicBezTo>
                  <a:cubicBezTo>
                    <a:pt x="5844" y="285"/>
                    <a:pt x="7471" y="839"/>
                    <a:pt x="8561" y="1745"/>
                  </a:cubicBezTo>
                  <a:cubicBezTo>
                    <a:pt x="10426" y="3295"/>
                    <a:pt x="11499" y="5347"/>
                    <a:pt x="12152" y="8608"/>
                  </a:cubicBezTo>
                  <a:cubicBezTo>
                    <a:pt x="12703" y="11369"/>
                    <a:pt x="13350" y="13177"/>
                    <a:pt x="15178" y="14818"/>
                  </a:cubicBezTo>
                  <a:cubicBezTo>
                    <a:pt x="17324" y="16745"/>
                    <a:pt x="17790" y="18409"/>
                    <a:pt x="16737" y="20381"/>
                  </a:cubicBezTo>
                  <a:cubicBezTo>
                    <a:pt x="16686" y="20478"/>
                    <a:pt x="16756" y="20596"/>
                    <a:pt x="16867" y="20596"/>
                  </a:cubicBezTo>
                  <a:cubicBezTo>
                    <a:pt x="16920" y="20596"/>
                    <a:pt x="16970" y="20567"/>
                    <a:pt x="16996" y="20519"/>
                  </a:cubicBezTo>
                  <a:cubicBezTo>
                    <a:pt x="18423" y="17846"/>
                    <a:pt x="16878" y="15952"/>
                    <a:pt x="15373" y="14601"/>
                  </a:cubicBezTo>
                  <a:cubicBezTo>
                    <a:pt x="13605" y="13014"/>
                    <a:pt x="12977" y="11250"/>
                    <a:pt x="12437" y="8551"/>
                  </a:cubicBezTo>
                  <a:cubicBezTo>
                    <a:pt x="11772" y="5218"/>
                    <a:pt x="10668" y="3116"/>
                    <a:pt x="8748" y="1520"/>
                  </a:cubicBezTo>
                  <a:cubicBezTo>
                    <a:pt x="7613" y="575"/>
                    <a:pt x="5917" y="1"/>
                    <a:pt x="43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4"/>
            <p:cNvSpPr/>
            <p:nvPr/>
          </p:nvSpPr>
          <p:spPr>
            <a:xfrm>
              <a:off x="1534877" y="1665694"/>
              <a:ext cx="50694" cy="63124"/>
            </a:xfrm>
            <a:custGeom>
              <a:avLst/>
              <a:gdLst/>
              <a:ahLst/>
              <a:cxnLst/>
              <a:rect l="l" t="t" r="r" b="b"/>
              <a:pathLst>
                <a:path w="2500" h="3113" extrusionOk="0">
                  <a:moveTo>
                    <a:pt x="660" y="1"/>
                  </a:moveTo>
                  <a:cubicBezTo>
                    <a:pt x="618" y="1"/>
                    <a:pt x="577" y="19"/>
                    <a:pt x="548" y="54"/>
                  </a:cubicBezTo>
                  <a:cubicBezTo>
                    <a:pt x="138" y="542"/>
                    <a:pt x="1" y="1023"/>
                    <a:pt x="140" y="1480"/>
                  </a:cubicBezTo>
                  <a:cubicBezTo>
                    <a:pt x="466" y="2558"/>
                    <a:pt x="2229" y="3085"/>
                    <a:pt x="2303" y="3105"/>
                  </a:cubicBezTo>
                  <a:cubicBezTo>
                    <a:pt x="2317" y="3110"/>
                    <a:pt x="2331" y="3111"/>
                    <a:pt x="2345" y="3112"/>
                  </a:cubicBezTo>
                  <a:cubicBezTo>
                    <a:pt x="2417" y="3112"/>
                    <a:pt x="2478" y="3059"/>
                    <a:pt x="2489" y="2987"/>
                  </a:cubicBezTo>
                  <a:cubicBezTo>
                    <a:pt x="2499" y="2915"/>
                    <a:pt x="2455" y="2847"/>
                    <a:pt x="2385" y="2826"/>
                  </a:cubicBezTo>
                  <a:cubicBezTo>
                    <a:pt x="2369" y="2821"/>
                    <a:pt x="701" y="2324"/>
                    <a:pt x="420" y="1396"/>
                  </a:cubicBezTo>
                  <a:cubicBezTo>
                    <a:pt x="311" y="1038"/>
                    <a:pt x="430" y="650"/>
                    <a:pt x="772" y="242"/>
                  </a:cubicBezTo>
                  <a:cubicBezTo>
                    <a:pt x="824" y="180"/>
                    <a:pt x="816" y="87"/>
                    <a:pt x="754" y="35"/>
                  </a:cubicBezTo>
                  <a:cubicBezTo>
                    <a:pt x="727" y="12"/>
                    <a:pt x="693" y="1"/>
                    <a:pt x="6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4"/>
            <p:cNvSpPr/>
            <p:nvPr/>
          </p:nvSpPr>
          <p:spPr>
            <a:xfrm>
              <a:off x="1544246" y="2092219"/>
              <a:ext cx="27719" cy="21981"/>
            </a:xfrm>
            <a:custGeom>
              <a:avLst/>
              <a:gdLst/>
              <a:ahLst/>
              <a:cxnLst/>
              <a:rect l="l" t="t" r="r" b="b"/>
              <a:pathLst>
                <a:path w="1367" h="1084" extrusionOk="0">
                  <a:moveTo>
                    <a:pt x="163" y="1"/>
                  </a:moveTo>
                  <a:cubicBezTo>
                    <a:pt x="128" y="1"/>
                    <a:pt x="94" y="13"/>
                    <a:pt x="66" y="37"/>
                  </a:cubicBezTo>
                  <a:cubicBezTo>
                    <a:pt x="6" y="92"/>
                    <a:pt x="1" y="184"/>
                    <a:pt x="54" y="244"/>
                  </a:cubicBezTo>
                  <a:cubicBezTo>
                    <a:pt x="348" y="578"/>
                    <a:pt x="701" y="857"/>
                    <a:pt x="1094" y="1066"/>
                  </a:cubicBezTo>
                  <a:cubicBezTo>
                    <a:pt x="1115" y="1078"/>
                    <a:pt x="1139" y="1083"/>
                    <a:pt x="1162" y="1083"/>
                  </a:cubicBezTo>
                  <a:lnTo>
                    <a:pt x="1163" y="1083"/>
                  </a:lnTo>
                  <a:cubicBezTo>
                    <a:pt x="1315" y="1083"/>
                    <a:pt x="1366" y="879"/>
                    <a:pt x="1230" y="807"/>
                  </a:cubicBezTo>
                  <a:cubicBezTo>
                    <a:pt x="868" y="614"/>
                    <a:pt x="544" y="358"/>
                    <a:pt x="273" y="50"/>
                  </a:cubicBezTo>
                  <a:cubicBezTo>
                    <a:pt x="244" y="18"/>
                    <a:pt x="203" y="1"/>
                    <a:pt x="1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4"/>
            <p:cNvSpPr/>
            <p:nvPr/>
          </p:nvSpPr>
          <p:spPr>
            <a:xfrm>
              <a:off x="1507400" y="1957669"/>
              <a:ext cx="31146" cy="121888"/>
            </a:xfrm>
            <a:custGeom>
              <a:avLst/>
              <a:gdLst/>
              <a:ahLst/>
              <a:cxnLst/>
              <a:rect l="l" t="t" r="r" b="b"/>
              <a:pathLst>
                <a:path w="1536" h="6011" extrusionOk="0">
                  <a:moveTo>
                    <a:pt x="511" y="0"/>
                  </a:moveTo>
                  <a:cubicBezTo>
                    <a:pt x="438" y="0"/>
                    <a:pt x="374" y="56"/>
                    <a:pt x="367" y="131"/>
                  </a:cubicBezTo>
                  <a:cubicBezTo>
                    <a:pt x="352" y="272"/>
                    <a:pt x="0" y="3594"/>
                    <a:pt x="1226" y="5932"/>
                  </a:cubicBezTo>
                  <a:cubicBezTo>
                    <a:pt x="1250" y="5981"/>
                    <a:pt x="1300" y="6011"/>
                    <a:pt x="1355" y="6011"/>
                  </a:cubicBezTo>
                  <a:cubicBezTo>
                    <a:pt x="1465" y="6011"/>
                    <a:pt x="1536" y="5894"/>
                    <a:pt x="1485" y="5796"/>
                  </a:cubicBezTo>
                  <a:cubicBezTo>
                    <a:pt x="301" y="3538"/>
                    <a:pt x="655" y="196"/>
                    <a:pt x="658" y="163"/>
                  </a:cubicBezTo>
                  <a:cubicBezTo>
                    <a:pt x="666" y="82"/>
                    <a:pt x="610" y="10"/>
                    <a:pt x="528" y="1"/>
                  </a:cubicBezTo>
                  <a:cubicBezTo>
                    <a:pt x="523" y="1"/>
                    <a:pt x="517" y="0"/>
                    <a:pt x="5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4"/>
            <p:cNvSpPr/>
            <p:nvPr/>
          </p:nvSpPr>
          <p:spPr>
            <a:xfrm>
              <a:off x="1809715" y="1674190"/>
              <a:ext cx="126491" cy="307224"/>
            </a:xfrm>
            <a:custGeom>
              <a:avLst/>
              <a:gdLst/>
              <a:ahLst/>
              <a:cxnLst/>
              <a:rect l="l" t="t" r="r" b="b"/>
              <a:pathLst>
                <a:path w="6238" h="15151" extrusionOk="0">
                  <a:moveTo>
                    <a:pt x="165" y="1"/>
                  </a:moveTo>
                  <a:cubicBezTo>
                    <a:pt x="134" y="1"/>
                    <a:pt x="103" y="10"/>
                    <a:pt x="77" y="30"/>
                  </a:cubicBezTo>
                  <a:cubicBezTo>
                    <a:pt x="13" y="80"/>
                    <a:pt x="1" y="172"/>
                    <a:pt x="51" y="236"/>
                  </a:cubicBezTo>
                  <a:cubicBezTo>
                    <a:pt x="788" y="1198"/>
                    <a:pt x="1765" y="2762"/>
                    <a:pt x="2231" y="4741"/>
                  </a:cubicBezTo>
                  <a:cubicBezTo>
                    <a:pt x="2565" y="6159"/>
                    <a:pt x="2639" y="7272"/>
                    <a:pt x="2698" y="8166"/>
                  </a:cubicBezTo>
                  <a:cubicBezTo>
                    <a:pt x="2806" y="9781"/>
                    <a:pt x="2877" y="10848"/>
                    <a:pt x="4275" y="12075"/>
                  </a:cubicBezTo>
                  <a:cubicBezTo>
                    <a:pt x="5209" y="12895"/>
                    <a:pt x="5799" y="13942"/>
                    <a:pt x="5938" y="15023"/>
                  </a:cubicBezTo>
                  <a:cubicBezTo>
                    <a:pt x="5948" y="15096"/>
                    <a:pt x="6009" y="15150"/>
                    <a:pt x="6083" y="15150"/>
                  </a:cubicBezTo>
                  <a:lnTo>
                    <a:pt x="6102" y="15150"/>
                  </a:lnTo>
                  <a:cubicBezTo>
                    <a:pt x="6182" y="15140"/>
                    <a:pt x="6238" y="15066"/>
                    <a:pt x="6228" y="14985"/>
                  </a:cubicBezTo>
                  <a:cubicBezTo>
                    <a:pt x="6081" y="13834"/>
                    <a:pt x="5455" y="12722"/>
                    <a:pt x="4469" y="11855"/>
                  </a:cubicBezTo>
                  <a:cubicBezTo>
                    <a:pt x="3162" y="10708"/>
                    <a:pt x="3097" y="9743"/>
                    <a:pt x="2990" y="8147"/>
                  </a:cubicBezTo>
                  <a:cubicBezTo>
                    <a:pt x="2931" y="7242"/>
                    <a:pt x="2855" y="6114"/>
                    <a:pt x="2515" y="4674"/>
                  </a:cubicBezTo>
                  <a:cubicBezTo>
                    <a:pt x="2038" y="2644"/>
                    <a:pt x="1037" y="1043"/>
                    <a:pt x="283" y="58"/>
                  </a:cubicBezTo>
                  <a:cubicBezTo>
                    <a:pt x="253" y="21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4"/>
            <p:cNvSpPr/>
            <p:nvPr/>
          </p:nvSpPr>
          <p:spPr>
            <a:xfrm>
              <a:off x="1777776" y="1639716"/>
              <a:ext cx="16019" cy="14640"/>
            </a:xfrm>
            <a:custGeom>
              <a:avLst/>
              <a:gdLst/>
              <a:ahLst/>
              <a:cxnLst/>
              <a:rect l="l" t="t" r="r" b="b"/>
              <a:pathLst>
                <a:path w="790" h="722" extrusionOk="0">
                  <a:moveTo>
                    <a:pt x="166" y="0"/>
                  </a:moveTo>
                  <a:cubicBezTo>
                    <a:pt x="124" y="0"/>
                    <a:pt x="82" y="19"/>
                    <a:pt x="53" y="54"/>
                  </a:cubicBezTo>
                  <a:cubicBezTo>
                    <a:pt x="0" y="118"/>
                    <a:pt x="11" y="212"/>
                    <a:pt x="76" y="262"/>
                  </a:cubicBezTo>
                  <a:cubicBezTo>
                    <a:pt x="77" y="263"/>
                    <a:pt x="253" y="408"/>
                    <a:pt x="526" y="680"/>
                  </a:cubicBezTo>
                  <a:cubicBezTo>
                    <a:pt x="553" y="707"/>
                    <a:pt x="590" y="722"/>
                    <a:pt x="630" y="722"/>
                  </a:cubicBezTo>
                  <a:cubicBezTo>
                    <a:pt x="631" y="722"/>
                    <a:pt x="632" y="722"/>
                    <a:pt x="633" y="722"/>
                  </a:cubicBezTo>
                  <a:cubicBezTo>
                    <a:pt x="670" y="722"/>
                    <a:pt x="706" y="706"/>
                    <a:pt x="733" y="679"/>
                  </a:cubicBezTo>
                  <a:cubicBezTo>
                    <a:pt x="790" y="622"/>
                    <a:pt x="790" y="529"/>
                    <a:pt x="733" y="472"/>
                  </a:cubicBezTo>
                  <a:cubicBezTo>
                    <a:pt x="448" y="190"/>
                    <a:pt x="270" y="41"/>
                    <a:pt x="262" y="36"/>
                  </a:cubicBezTo>
                  <a:cubicBezTo>
                    <a:pt x="234" y="12"/>
                    <a:pt x="200" y="0"/>
                    <a:pt x="1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4"/>
            <p:cNvSpPr/>
            <p:nvPr/>
          </p:nvSpPr>
          <p:spPr>
            <a:xfrm>
              <a:off x="1528408" y="4611607"/>
              <a:ext cx="300898" cy="282283"/>
            </a:xfrm>
            <a:custGeom>
              <a:avLst/>
              <a:gdLst/>
              <a:ahLst/>
              <a:cxnLst/>
              <a:rect l="l" t="t" r="r" b="b"/>
              <a:pathLst>
                <a:path w="14839" h="13921" extrusionOk="0">
                  <a:moveTo>
                    <a:pt x="1781" y="0"/>
                  </a:moveTo>
                  <a:cubicBezTo>
                    <a:pt x="1807" y="246"/>
                    <a:pt x="1821" y="385"/>
                    <a:pt x="1821" y="385"/>
                  </a:cubicBezTo>
                  <a:cubicBezTo>
                    <a:pt x="1821" y="385"/>
                    <a:pt x="521" y="3794"/>
                    <a:pt x="261" y="6135"/>
                  </a:cubicBezTo>
                  <a:cubicBezTo>
                    <a:pt x="1" y="8476"/>
                    <a:pt x="1886" y="9387"/>
                    <a:pt x="4562" y="10844"/>
                  </a:cubicBezTo>
                  <a:cubicBezTo>
                    <a:pt x="6592" y="11948"/>
                    <a:pt x="10394" y="13921"/>
                    <a:pt x="12515" y="13921"/>
                  </a:cubicBezTo>
                  <a:cubicBezTo>
                    <a:pt x="13190" y="13921"/>
                    <a:pt x="13695" y="13721"/>
                    <a:pt x="13918" y="13228"/>
                  </a:cubicBezTo>
                  <a:cubicBezTo>
                    <a:pt x="14838" y="11188"/>
                    <a:pt x="10561" y="6337"/>
                    <a:pt x="8397" y="2791"/>
                  </a:cubicBezTo>
                  <a:cubicBezTo>
                    <a:pt x="8021" y="2175"/>
                    <a:pt x="7717" y="1507"/>
                    <a:pt x="7464" y="802"/>
                  </a:cubicBezTo>
                  <a:cubicBezTo>
                    <a:pt x="6891" y="893"/>
                    <a:pt x="6350" y="931"/>
                    <a:pt x="5844" y="931"/>
                  </a:cubicBezTo>
                  <a:cubicBezTo>
                    <a:pt x="3962" y="931"/>
                    <a:pt x="2559" y="397"/>
                    <a:pt x="17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4"/>
            <p:cNvSpPr/>
            <p:nvPr/>
          </p:nvSpPr>
          <p:spPr>
            <a:xfrm>
              <a:off x="1522284" y="4605645"/>
              <a:ext cx="308765" cy="294166"/>
            </a:xfrm>
            <a:custGeom>
              <a:avLst/>
              <a:gdLst/>
              <a:ahLst/>
              <a:cxnLst/>
              <a:rect l="l" t="t" r="r" b="b"/>
              <a:pathLst>
                <a:path w="15227" h="14507" extrusionOk="0">
                  <a:moveTo>
                    <a:pt x="2401" y="767"/>
                  </a:moveTo>
                  <a:lnTo>
                    <a:pt x="2401" y="768"/>
                  </a:lnTo>
                  <a:cubicBezTo>
                    <a:pt x="3232" y="1126"/>
                    <a:pt x="4511" y="1517"/>
                    <a:pt x="6144" y="1517"/>
                  </a:cubicBezTo>
                  <a:cubicBezTo>
                    <a:pt x="6594" y="1517"/>
                    <a:pt x="7071" y="1487"/>
                    <a:pt x="7573" y="1419"/>
                  </a:cubicBezTo>
                  <a:cubicBezTo>
                    <a:pt x="7828" y="2095"/>
                    <a:pt x="8116" y="2690"/>
                    <a:pt x="8449" y="3237"/>
                  </a:cubicBezTo>
                  <a:cubicBezTo>
                    <a:pt x="9040" y="4206"/>
                    <a:pt x="9803" y="5293"/>
                    <a:pt x="10540" y="6343"/>
                  </a:cubicBezTo>
                  <a:cubicBezTo>
                    <a:pt x="12422" y="9026"/>
                    <a:pt x="14555" y="12066"/>
                    <a:pt x="13953" y="13400"/>
                  </a:cubicBezTo>
                  <a:cubicBezTo>
                    <a:pt x="13859" y="13609"/>
                    <a:pt x="13693" y="13752"/>
                    <a:pt x="13446" y="13834"/>
                  </a:cubicBezTo>
                  <a:cubicBezTo>
                    <a:pt x="13286" y="13888"/>
                    <a:pt x="13081" y="13922"/>
                    <a:pt x="12816" y="13922"/>
                  </a:cubicBezTo>
                  <a:cubicBezTo>
                    <a:pt x="11671" y="13922"/>
                    <a:pt x="9419" y="13285"/>
                    <a:pt x="5004" y="10880"/>
                  </a:cubicBezTo>
                  <a:lnTo>
                    <a:pt x="4662" y="10695"/>
                  </a:lnTo>
                  <a:cubicBezTo>
                    <a:pt x="2232" y="9377"/>
                    <a:pt x="627" y="8505"/>
                    <a:pt x="853" y="6461"/>
                  </a:cubicBezTo>
                  <a:cubicBezTo>
                    <a:pt x="1106" y="4184"/>
                    <a:pt x="2383" y="817"/>
                    <a:pt x="2397" y="783"/>
                  </a:cubicBezTo>
                  <a:cubicBezTo>
                    <a:pt x="2398" y="777"/>
                    <a:pt x="2400" y="773"/>
                    <a:pt x="2401" y="767"/>
                  </a:cubicBezTo>
                  <a:close/>
                  <a:moveTo>
                    <a:pt x="2083" y="1"/>
                  </a:moveTo>
                  <a:cubicBezTo>
                    <a:pt x="1919" y="1"/>
                    <a:pt x="1773" y="142"/>
                    <a:pt x="1792" y="324"/>
                  </a:cubicBezTo>
                  <a:lnTo>
                    <a:pt x="1825" y="639"/>
                  </a:lnTo>
                  <a:cubicBezTo>
                    <a:pt x="1638" y="1139"/>
                    <a:pt x="516" y="4197"/>
                    <a:pt x="271" y="6396"/>
                  </a:cubicBezTo>
                  <a:cubicBezTo>
                    <a:pt x="1" y="8831"/>
                    <a:pt x="1840" y="9829"/>
                    <a:pt x="4383" y="11210"/>
                  </a:cubicBezTo>
                  <a:lnTo>
                    <a:pt x="4724" y="11394"/>
                  </a:lnTo>
                  <a:cubicBezTo>
                    <a:pt x="8554" y="13479"/>
                    <a:pt x="11219" y="14506"/>
                    <a:pt x="12818" y="14506"/>
                  </a:cubicBezTo>
                  <a:cubicBezTo>
                    <a:pt x="13129" y="14506"/>
                    <a:pt x="13400" y="14467"/>
                    <a:pt x="13631" y="14389"/>
                  </a:cubicBezTo>
                  <a:cubicBezTo>
                    <a:pt x="14036" y="14253"/>
                    <a:pt x="14324" y="14001"/>
                    <a:pt x="14487" y="13642"/>
                  </a:cubicBezTo>
                  <a:cubicBezTo>
                    <a:pt x="15226" y="12004"/>
                    <a:pt x="13182" y="9091"/>
                    <a:pt x="11018" y="6008"/>
                  </a:cubicBezTo>
                  <a:cubicBezTo>
                    <a:pt x="10253" y="4917"/>
                    <a:pt x="9530" y="3886"/>
                    <a:pt x="8949" y="2932"/>
                  </a:cubicBezTo>
                  <a:cubicBezTo>
                    <a:pt x="8600" y="2361"/>
                    <a:pt x="8303" y="1728"/>
                    <a:pt x="8041" y="997"/>
                  </a:cubicBezTo>
                  <a:cubicBezTo>
                    <a:pt x="7997" y="879"/>
                    <a:pt x="7886" y="803"/>
                    <a:pt x="7763" y="803"/>
                  </a:cubicBezTo>
                  <a:cubicBezTo>
                    <a:pt x="7749" y="803"/>
                    <a:pt x="7734" y="804"/>
                    <a:pt x="7719" y="806"/>
                  </a:cubicBezTo>
                  <a:cubicBezTo>
                    <a:pt x="7161" y="894"/>
                    <a:pt x="6634" y="932"/>
                    <a:pt x="6142" y="932"/>
                  </a:cubicBezTo>
                  <a:cubicBezTo>
                    <a:pt x="4297" y="932"/>
                    <a:pt x="2940" y="403"/>
                    <a:pt x="2216" y="33"/>
                  </a:cubicBezTo>
                  <a:cubicBezTo>
                    <a:pt x="2172" y="11"/>
                    <a:pt x="2127" y="1"/>
                    <a:pt x="20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4"/>
            <p:cNvSpPr/>
            <p:nvPr/>
          </p:nvSpPr>
          <p:spPr>
            <a:xfrm>
              <a:off x="1528408" y="4681549"/>
              <a:ext cx="292178" cy="212346"/>
            </a:xfrm>
            <a:custGeom>
              <a:avLst/>
              <a:gdLst/>
              <a:ahLst/>
              <a:cxnLst/>
              <a:rect l="l" t="t" r="r" b="b"/>
              <a:pathLst>
                <a:path w="14409" h="10472" extrusionOk="0">
                  <a:moveTo>
                    <a:pt x="824" y="0"/>
                  </a:moveTo>
                  <a:cubicBezTo>
                    <a:pt x="575" y="897"/>
                    <a:pt x="352" y="1857"/>
                    <a:pt x="261" y="2686"/>
                  </a:cubicBezTo>
                  <a:cubicBezTo>
                    <a:pt x="1" y="5027"/>
                    <a:pt x="1886" y="5938"/>
                    <a:pt x="4562" y="7395"/>
                  </a:cubicBezTo>
                  <a:cubicBezTo>
                    <a:pt x="6592" y="8499"/>
                    <a:pt x="10394" y="10472"/>
                    <a:pt x="12515" y="10472"/>
                  </a:cubicBezTo>
                  <a:cubicBezTo>
                    <a:pt x="13190" y="10472"/>
                    <a:pt x="13695" y="10272"/>
                    <a:pt x="13918" y="9779"/>
                  </a:cubicBezTo>
                  <a:cubicBezTo>
                    <a:pt x="14409" y="8691"/>
                    <a:pt x="13418" y="6804"/>
                    <a:pt x="12062" y="4741"/>
                  </a:cubicBezTo>
                  <a:cubicBezTo>
                    <a:pt x="11659" y="5354"/>
                    <a:pt x="10954" y="5804"/>
                    <a:pt x="9795" y="5804"/>
                  </a:cubicBezTo>
                  <a:cubicBezTo>
                    <a:pt x="9285" y="5804"/>
                    <a:pt x="8687" y="5717"/>
                    <a:pt x="7988" y="5518"/>
                  </a:cubicBezTo>
                  <a:cubicBezTo>
                    <a:pt x="5180" y="4715"/>
                    <a:pt x="2069" y="1423"/>
                    <a:pt x="824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4"/>
            <p:cNvSpPr/>
            <p:nvPr/>
          </p:nvSpPr>
          <p:spPr>
            <a:xfrm>
              <a:off x="1522284" y="4675607"/>
              <a:ext cx="305541" cy="224208"/>
            </a:xfrm>
            <a:custGeom>
              <a:avLst/>
              <a:gdLst/>
              <a:ahLst/>
              <a:cxnLst/>
              <a:rect l="l" t="t" r="r" b="b"/>
              <a:pathLst>
                <a:path w="15068" h="11057" extrusionOk="0">
                  <a:moveTo>
                    <a:pt x="1269" y="893"/>
                  </a:moveTo>
                  <a:cubicBezTo>
                    <a:pt x="2688" y="2460"/>
                    <a:pt x="5572" y="5338"/>
                    <a:pt x="8209" y="6091"/>
                  </a:cubicBezTo>
                  <a:cubicBezTo>
                    <a:pt x="8945" y="6302"/>
                    <a:pt x="9569" y="6390"/>
                    <a:pt x="10098" y="6390"/>
                  </a:cubicBezTo>
                  <a:cubicBezTo>
                    <a:pt x="11211" y="6390"/>
                    <a:pt x="11906" y="6000"/>
                    <a:pt x="12341" y="5535"/>
                  </a:cubicBezTo>
                  <a:cubicBezTo>
                    <a:pt x="13371" y="7135"/>
                    <a:pt x="14388" y="8987"/>
                    <a:pt x="13953" y="9950"/>
                  </a:cubicBezTo>
                  <a:cubicBezTo>
                    <a:pt x="13859" y="10160"/>
                    <a:pt x="13693" y="10303"/>
                    <a:pt x="13446" y="10385"/>
                  </a:cubicBezTo>
                  <a:cubicBezTo>
                    <a:pt x="13287" y="10439"/>
                    <a:pt x="13082" y="10472"/>
                    <a:pt x="12819" y="10472"/>
                  </a:cubicBezTo>
                  <a:cubicBezTo>
                    <a:pt x="11674" y="10472"/>
                    <a:pt x="9422" y="9838"/>
                    <a:pt x="5004" y="7431"/>
                  </a:cubicBezTo>
                  <a:lnTo>
                    <a:pt x="4662" y="7247"/>
                  </a:lnTo>
                  <a:cubicBezTo>
                    <a:pt x="2232" y="5928"/>
                    <a:pt x="627" y="5056"/>
                    <a:pt x="853" y="3012"/>
                  </a:cubicBezTo>
                  <a:cubicBezTo>
                    <a:pt x="919" y="2423"/>
                    <a:pt x="1058" y="1713"/>
                    <a:pt x="1269" y="893"/>
                  </a:cubicBezTo>
                  <a:close/>
                  <a:moveTo>
                    <a:pt x="1127" y="0"/>
                  </a:moveTo>
                  <a:cubicBezTo>
                    <a:pt x="1003" y="0"/>
                    <a:pt x="882" y="78"/>
                    <a:pt x="844" y="214"/>
                  </a:cubicBezTo>
                  <a:cubicBezTo>
                    <a:pt x="546" y="1287"/>
                    <a:pt x="354" y="2206"/>
                    <a:pt x="271" y="2946"/>
                  </a:cubicBezTo>
                  <a:cubicBezTo>
                    <a:pt x="1" y="5381"/>
                    <a:pt x="1840" y="6379"/>
                    <a:pt x="4383" y="7760"/>
                  </a:cubicBezTo>
                  <a:lnTo>
                    <a:pt x="4724" y="7944"/>
                  </a:lnTo>
                  <a:cubicBezTo>
                    <a:pt x="8554" y="10029"/>
                    <a:pt x="11219" y="11056"/>
                    <a:pt x="12818" y="11056"/>
                  </a:cubicBezTo>
                  <a:cubicBezTo>
                    <a:pt x="13129" y="11056"/>
                    <a:pt x="13400" y="11017"/>
                    <a:pt x="13631" y="10939"/>
                  </a:cubicBezTo>
                  <a:cubicBezTo>
                    <a:pt x="14036" y="10803"/>
                    <a:pt x="14324" y="10551"/>
                    <a:pt x="14487" y="10192"/>
                  </a:cubicBezTo>
                  <a:cubicBezTo>
                    <a:pt x="15067" y="8904"/>
                    <a:pt x="13864" y="6781"/>
                    <a:pt x="12609" y="4874"/>
                  </a:cubicBezTo>
                  <a:cubicBezTo>
                    <a:pt x="12554" y="4791"/>
                    <a:pt x="12462" y="4741"/>
                    <a:pt x="12364" y="4741"/>
                  </a:cubicBezTo>
                  <a:cubicBezTo>
                    <a:pt x="12265" y="4741"/>
                    <a:pt x="12173" y="4790"/>
                    <a:pt x="12120" y="4873"/>
                  </a:cubicBezTo>
                  <a:cubicBezTo>
                    <a:pt x="11713" y="5491"/>
                    <a:pt x="11024" y="5802"/>
                    <a:pt x="10091" y="5802"/>
                  </a:cubicBezTo>
                  <a:cubicBezTo>
                    <a:pt x="9587" y="5802"/>
                    <a:pt x="9011" y="5711"/>
                    <a:pt x="8370" y="5528"/>
                  </a:cubicBezTo>
                  <a:cubicBezTo>
                    <a:pt x="5632" y="4746"/>
                    <a:pt x="2547" y="1471"/>
                    <a:pt x="1346" y="100"/>
                  </a:cubicBezTo>
                  <a:cubicBezTo>
                    <a:pt x="1286" y="32"/>
                    <a:pt x="1206" y="0"/>
                    <a:pt x="1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4"/>
            <p:cNvSpPr/>
            <p:nvPr/>
          </p:nvSpPr>
          <p:spPr>
            <a:xfrm>
              <a:off x="1533215" y="4744799"/>
              <a:ext cx="280357" cy="149100"/>
            </a:xfrm>
            <a:custGeom>
              <a:avLst/>
              <a:gdLst/>
              <a:ahLst/>
              <a:cxnLst/>
              <a:rect l="l" t="t" r="r" b="b"/>
              <a:pathLst>
                <a:path w="13826" h="7353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026"/>
                    <a:pt x="1821" y="2913"/>
                    <a:pt x="4325" y="4276"/>
                  </a:cubicBezTo>
                  <a:cubicBezTo>
                    <a:pt x="6354" y="5380"/>
                    <a:pt x="10156" y="7353"/>
                    <a:pt x="12277" y="7353"/>
                  </a:cubicBezTo>
                  <a:cubicBezTo>
                    <a:pt x="12953" y="7353"/>
                    <a:pt x="13458" y="7153"/>
                    <a:pt x="13681" y="6660"/>
                  </a:cubicBezTo>
                  <a:cubicBezTo>
                    <a:pt x="13795" y="6407"/>
                    <a:pt x="13826" y="6110"/>
                    <a:pt x="13793" y="5780"/>
                  </a:cubicBezTo>
                  <a:lnTo>
                    <a:pt x="13793" y="5780"/>
                  </a:lnTo>
                  <a:cubicBezTo>
                    <a:pt x="13114" y="6090"/>
                    <a:pt x="12456" y="6228"/>
                    <a:pt x="11796" y="6228"/>
                  </a:cubicBezTo>
                  <a:cubicBezTo>
                    <a:pt x="9788" y="6228"/>
                    <a:pt x="7763" y="4957"/>
                    <a:pt x="5072" y="3429"/>
                  </a:cubicBezTo>
                  <a:cubicBezTo>
                    <a:pt x="2893" y="2193"/>
                    <a:pt x="1122" y="89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4"/>
            <p:cNvSpPr/>
            <p:nvPr/>
          </p:nvSpPr>
          <p:spPr>
            <a:xfrm>
              <a:off x="1527273" y="4738837"/>
              <a:ext cx="292341" cy="160983"/>
            </a:xfrm>
            <a:custGeom>
              <a:avLst/>
              <a:gdLst/>
              <a:ahLst/>
              <a:cxnLst/>
              <a:rect l="l" t="t" r="r" b="b"/>
              <a:pathLst>
                <a:path w="14417" h="7939" extrusionOk="0">
                  <a:moveTo>
                    <a:pt x="671" y="960"/>
                  </a:moveTo>
                  <a:lnTo>
                    <a:pt x="671" y="960"/>
                  </a:lnTo>
                  <a:cubicBezTo>
                    <a:pt x="1786" y="1812"/>
                    <a:pt x="3356" y="2919"/>
                    <a:pt x="5221" y="3976"/>
                  </a:cubicBezTo>
                  <a:lnTo>
                    <a:pt x="5929" y="4380"/>
                  </a:lnTo>
                  <a:cubicBezTo>
                    <a:pt x="8298" y="5735"/>
                    <a:pt x="10186" y="6815"/>
                    <a:pt x="12086" y="6815"/>
                  </a:cubicBezTo>
                  <a:cubicBezTo>
                    <a:pt x="12650" y="6815"/>
                    <a:pt x="13215" y="6720"/>
                    <a:pt x="13794" y="6508"/>
                  </a:cubicBezTo>
                  <a:lnTo>
                    <a:pt x="13794" y="6508"/>
                  </a:lnTo>
                  <a:cubicBezTo>
                    <a:pt x="13781" y="6620"/>
                    <a:pt x="13752" y="6729"/>
                    <a:pt x="13707" y="6831"/>
                  </a:cubicBezTo>
                  <a:cubicBezTo>
                    <a:pt x="13613" y="7041"/>
                    <a:pt x="13447" y="7184"/>
                    <a:pt x="13200" y="7266"/>
                  </a:cubicBezTo>
                  <a:cubicBezTo>
                    <a:pt x="13041" y="7319"/>
                    <a:pt x="12836" y="7353"/>
                    <a:pt x="12573" y="7353"/>
                  </a:cubicBezTo>
                  <a:cubicBezTo>
                    <a:pt x="11428" y="7353"/>
                    <a:pt x="9176" y="6719"/>
                    <a:pt x="4758" y="4312"/>
                  </a:cubicBezTo>
                  <a:lnTo>
                    <a:pt x="4418" y="4129"/>
                  </a:lnTo>
                  <a:cubicBezTo>
                    <a:pt x="2428" y="3047"/>
                    <a:pt x="1021" y="2285"/>
                    <a:pt x="671" y="960"/>
                  </a:cubicBezTo>
                  <a:close/>
                  <a:moveTo>
                    <a:pt x="295" y="1"/>
                  </a:moveTo>
                  <a:cubicBezTo>
                    <a:pt x="143" y="1"/>
                    <a:pt x="0" y="120"/>
                    <a:pt x="1" y="295"/>
                  </a:cubicBezTo>
                  <a:cubicBezTo>
                    <a:pt x="10" y="2401"/>
                    <a:pt x="1742" y="3341"/>
                    <a:pt x="4139" y="4643"/>
                  </a:cubicBezTo>
                  <a:lnTo>
                    <a:pt x="4478" y="4826"/>
                  </a:lnTo>
                  <a:cubicBezTo>
                    <a:pt x="8308" y="6911"/>
                    <a:pt x="10973" y="7938"/>
                    <a:pt x="12572" y="7938"/>
                  </a:cubicBezTo>
                  <a:cubicBezTo>
                    <a:pt x="12883" y="7938"/>
                    <a:pt x="13154" y="7899"/>
                    <a:pt x="13385" y="7821"/>
                  </a:cubicBezTo>
                  <a:cubicBezTo>
                    <a:pt x="13790" y="7685"/>
                    <a:pt x="14078" y="7433"/>
                    <a:pt x="14241" y="7074"/>
                  </a:cubicBezTo>
                  <a:cubicBezTo>
                    <a:pt x="14370" y="6787"/>
                    <a:pt x="14416" y="6441"/>
                    <a:pt x="14379" y="6045"/>
                  </a:cubicBezTo>
                  <a:cubicBezTo>
                    <a:pt x="14364" y="5889"/>
                    <a:pt x="14231" y="5780"/>
                    <a:pt x="14086" y="5780"/>
                  </a:cubicBezTo>
                  <a:cubicBezTo>
                    <a:pt x="14046" y="5780"/>
                    <a:pt x="14005" y="5788"/>
                    <a:pt x="13966" y="5806"/>
                  </a:cubicBezTo>
                  <a:cubicBezTo>
                    <a:pt x="13323" y="6100"/>
                    <a:pt x="12702" y="6231"/>
                    <a:pt x="12077" y="6231"/>
                  </a:cubicBezTo>
                  <a:cubicBezTo>
                    <a:pt x="10341" y="6231"/>
                    <a:pt x="8574" y="5220"/>
                    <a:pt x="6220" y="3873"/>
                  </a:cubicBezTo>
                  <a:lnTo>
                    <a:pt x="5509" y="3468"/>
                  </a:lnTo>
                  <a:cubicBezTo>
                    <a:pt x="3340" y="2236"/>
                    <a:pt x="1574" y="939"/>
                    <a:pt x="476" y="64"/>
                  </a:cubicBezTo>
                  <a:cubicBezTo>
                    <a:pt x="420" y="20"/>
                    <a:pt x="357" y="1"/>
                    <a:pt x="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738;p44">
            <a:extLst>
              <a:ext uri="{FF2B5EF4-FFF2-40B4-BE49-F238E27FC236}">
                <a16:creationId xmlns:a16="http://schemas.microsoft.com/office/drawing/2014/main" id="{D649F97C-AA1B-C50B-DE30-936FEC6F5DE5}"/>
              </a:ext>
            </a:extLst>
          </p:cNvPr>
          <p:cNvSpPr/>
          <p:nvPr/>
        </p:nvSpPr>
        <p:spPr>
          <a:xfrm>
            <a:off x="7381131" y="792428"/>
            <a:ext cx="1558134" cy="906726"/>
          </a:xfrm>
          <a:custGeom>
            <a:avLst/>
            <a:gdLst/>
            <a:ahLst/>
            <a:cxnLst/>
            <a:rect l="l" t="t" r="r" b="b"/>
            <a:pathLst>
              <a:path w="79073" h="46015" extrusionOk="0">
                <a:moveTo>
                  <a:pt x="29262" y="1"/>
                </a:moveTo>
                <a:cubicBezTo>
                  <a:pt x="18282" y="1"/>
                  <a:pt x="9382" y="8902"/>
                  <a:pt x="9382" y="19881"/>
                </a:cubicBezTo>
                <a:cubicBezTo>
                  <a:pt x="9382" y="20126"/>
                  <a:pt x="9392" y="20367"/>
                  <a:pt x="9401" y="20611"/>
                </a:cubicBezTo>
                <a:cubicBezTo>
                  <a:pt x="3976" y="22156"/>
                  <a:pt x="0" y="27139"/>
                  <a:pt x="0" y="33059"/>
                </a:cubicBezTo>
                <a:cubicBezTo>
                  <a:pt x="0" y="39606"/>
                  <a:pt x="4862" y="45004"/>
                  <a:pt x="11168" y="45877"/>
                </a:cubicBezTo>
                <a:lnTo>
                  <a:pt x="11168" y="46015"/>
                </a:lnTo>
                <a:lnTo>
                  <a:pt x="69691" y="46015"/>
                </a:lnTo>
                <a:cubicBezTo>
                  <a:pt x="74872" y="46015"/>
                  <a:pt x="79072" y="41814"/>
                  <a:pt x="79072" y="36633"/>
                </a:cubicBezTo>
                <a:cubicBezTo>
                  <a:pt x="79072" y="31666"/>
                  <a:pt x="75209" y="27611"/>
                  <a:pt x="70325" y="27283"/>
                </a:cubicBezTo>
                <a:cubicBezTo>
                  <a:pt x="70488" y="26404"/>
                  <a:pt x="70585" y="25499"/>
                  <a:pt x="70585" y="24571"/>
                </a:cubicBezTo>
                <a:cubicBezTo>
                  <a:pt x="70585" y="16429"/>
                  <a:pt x="63985" y="9829"/>
                  <a:pt x="55842" y="9829"/>
                </a:cubicBezTo>
                <a:cubicBezTo>
                  <a:pt x="55835" y="9829"/>
                  <a:pt x="55828" y="9829"/>
                  <a:pt x="55820" y="9829"/>
                </a:cubicBezTo>
                <a:cubicBezTo>
                  <a:pt x="52910" y="9829"/>
                  <a:pt x="50065" y="10696"/>
                  <a:pt x="47648" y="12318"/>
                </a:cubicBezTo>
                <a:cubicBezTo>
                  <a:pt x="44672" y="5091"/>
                  <a:pt x="37563" y="1"/>
                  <a:pt x="29262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490664-0089-F848-3179-D4157C7F4B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58" r="11590" b="33035"/>
          <a:stretch/>
        </p:blipFill>
        <p:spPr>
          <a:xfrm>
            <a:off x="7869362" y="1131325"/>
            <a:ext cx="486063" cy="43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604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3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DIAGRAMA MACRO DA BIBLIOTECA</a:t>
            </a:r>
            <a:endParaRPr dirty="0"/>
          </a:p>
        </p:txBody>
      </p:sp>
      <p:grpSp>
        <p:nvGrpSpPr>
          <p:cNvPr id="2" name="Google Shape;701;p36">
            <a:extLst>
              <a:ext uri="{FF2B5EF4-FFF2-40B4-BE49-F238E27FC236}">
                <a16:creationId xmlns:a16="http://schemas.microsoft.com/office/drawing/2014/main" id="{51931FA0-3E5B-B5A9-4A3C-710E5C525852}"/>
              </a:ext>
            </a:extLst>
          </p:cNvPr>
          <p:cNvGrpSpPr>
            <a:grpSpLocks noChangeAspect="1"/>
          </p:cNvGrpSpPr>
          <p:nvPr/>
        </p:nvGrpSpPr>
        <p:grpSpPr>
          <a:xfrm>
            <a:off x="367840" y="1588704"/>
            <a:ext cx="1971795" cy="1367508"/>
            <a:chOff x="-80975" y="268100"/>
            <a:chExt cx="7462425" cy="5175450"/>
          </a:xfrm>
        </p:grpSpPr>
        <p:sp>
          <p:nvSpPr>
            <p:cNvPr id="3" name="Google Shape;702;p36">
              <a:extLst>
                <a:ext uri="{FF2B5EF4-FFF2-40B4-BE49-F238E27FC236}">
                  <a16:creationId xmlns:a16="http://schemas.microsoft.com/office/drawing/2014/main" id="{6316D793-AE4F-BE0D-A63C-9D6323BFDE2A}"/>
                </a:ext>
              </a:extLst>
            </p:cNvPr>
            <p:cNvSpPr/>
            <p:nvPr/>
          </p:nvSpPr>
          <p:spPr>
            <a:xfrm>
              <a:off x="-80975" y="268100"/>
              <a:ext cx="7314275" cy="4868075"/>
            </a:xfrm>
            <a:custGeom>
              <a:avLst/>
              <a:gdLst/>
              <a:ahLst/>
              <a:cxnLst/>
              <a:rect l="l" t="t" r="r" b="b"/>
              <a:pathLst>
                <a:path w="292571" h="194723" extrusionOk="0">
                  <a:moveTo>
                    <a:pt x="178359" y="0"/>
                  </a:moveTo>
                  <a:cubicBezTo>
                    <a:pt x="174116" y="0"/>
                    <a:pt x="169958" y="294"/>
                    <a:pt x="165939" y="901"/>
                  </a:cubicBezTo>
                  <a:cubicBezTo>
                    <a:pt x="133691" y="5774"/>
                    <a:pt x="118193" y="35197"/>
                    <a:pt x="89114" y="45412"/>
                  </a:cubicBezTo>
                  <a:cubicBezTo>
                    <a:pt x="62365" y="54805"/>
                    <a:pt x="38285" y="62059"/>
                    <a:pt x="25670" y="86840"/>
                  </a:cubicBezTo>
                  <a:cubicBezTo>
                    <a:pt x="1" y="137261"/>
                    <a:pt x="59634" y="192214"/>
                    <a:pt x="114067" y="192214"/>
                  </a:cubicBezTo>
                  <a:cubicBezTo>
                    <a:pt x="116153" y="192214"/>
                    <a:pt x="118231" y="192133"/>
                    <a:pt x="120296" y="191968"/>
                  </a:cubicBezTo>
                  <a:cubicBezTo>
                    <a:pt x="134665" y="190820"/>
                    <a:pt x="147792" y="186110"/>
                    <a:pt x="161950" y="186110"/>
                  </a:cubicBezTo>
                  <a:cubicBezTo>
                    <a:pt x="165195" y="186110"/>
                    <a:pt x="168494" y="186358"/>
                    <a:pt x="171874" y="186952"/>
                  </a:cubicBezTo>
                  <a:cubicBezTo>
                    <a:pt x="193489" y="190752"/>
                    <a:pt x="206629" y="194722"/>
                    <a:pt x="220391" y="194722"/>
                  </a:cubicBezTo>
                  <a:cubicBezTo>
                    <a:pt x="230045" y="194722"/>
                    <a:pt x="240005" y="192768"/>
                    <a:pt x="253411" y="187431"/>
                  </a:cubicBezTo>
                  <a:cubicBezTo>
                    <a:pt x="285442" y="174673"/>
                    <a:pt x="292570" y="137952"/>
                    <a:pt x="288207" y="103186"/>
                  </a:cubicBezTo>
                  <a:cubicBezTo>
                    <a:pt x="285712" y="83335"/>
                    <a:pt x="279472" y="64114"/>
                    <a:pt x="271978" y="50359"/>
                  </a:cubicBezTo>
                  <a:cubicBezTo>
                    <a:pt x="255881" y="20810"/>
                    <a:pt x="214081" y="0"/>
                    <a:pt x="17835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703;p36">
              <a:extLst>
                <a:ext uri="{FF2B5EF4-FFF2-40B4-BE49-F238E27FC236}">
                  <a16:creationId xmlns:a16="http://schemas.microsoft.com/office/drawing/2014/main" id="{99E288E8-38F6-46A1-C748-4098CE447BF1}"/>
                </a:ext>
              </a:extLst>
            </p:cNvPr>
            <p:cNvSpPr/>
            <p:nvPr/>
          </p:nvSpPr>
          <p:spPr>
            <a:xfrm>
              <a:off x="3119875" y="3591575"/>
              <a:ext cx="4247525" cy="1757475"/>
            </a:xfrm>
            <a:custGeom>
              <a:avLst/>
              <a:gdLst/>
              <a:ahLst/>
              <a:cxnLst/>
              <a:rect l="l" t="t" r="r" b="b"/>
              <a:pathLst>
                <a:path w="169901" h="70299" extrusionOk="0">
                  <a:moveTo>
                    <a:pt x="0" y="1"/>
                  </a:moveTo>
                  <a:lnTo>
                    <a:pt x="31404" y="70298"/>
                  </a:lnTo>
                  <a:lnTo>
                    <a:pt x="169901" y="61886"/>
                  </a:lnTo>
                  <a:lnTo>
                    <a:pt x="760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04;p36">
              <a:extLst>
                <a:ext uri="{FF2B5EF4-FFF2-40B4-BE49-F238E27FC236}">
                  <a16:creationId xmlns:a16="http://schemas.microsoft.com/office/drawing/2014/main" id="{137132BB-8167-4154-C066-09537F75CA10}"/>
                </a:ext>
              </a:extLst>
            </p:cNvPr>
            <p:cNvSpPr/>
            <p:nvPr/>
          </p:nvSpPr>
          <p:spPr>
            <a:xfrm>
              <a:off x="3104850" y="3579075"/>
              <a:ext cx="4276600" cy="1782500"/>
            </a:xfrm>
            <a:custGeom>
              <a:avLst/>
              <a:gdLst/>
              <a:ahLst/>
              <a:cxnLst/>
              <a:rect l="l" t="t" r="r" b="b"/>
              <a:pathLst>
                <a:path w="171064" h="71300" extrusionOk="0">
                  <a:moveTo>
                    <a:pt x="601" y="0"/>
                  </a:moveTo>
                  <a:cubicBezTo>
                    <a:pt x="240" y="0"/>
                    <a:pt x="0" y="375"/>
                    <a:pt x="148" y="706"/>
                  </a:cubicBezTo>
                  <a:lnTo>
                    <a:pt x="31548" y="71003"/>
                  </a:lnTo>
                  <a:cubicBezTo>
                    <a:pt x="31626" y="71186"/>
                    <a:pt x="31805" y="71299"/>
                    <a:pt x="32005" y="71299"/>
                  </a:cubicBezTo>
                  <a:cubicBezTo>
                    <a:pt x="32075" y="71299"/>
                    <a:pt x="32145" y="71286"/>
                    <a:pt x="32210" y="71256"/>
                  </a:cubicBezTo>
                  <a:cubicBezTo>
                    <a:pt x="32462" y="71142"/>
                    <a:pt x="32576" y="70851"/>
                    <a:pt x="32462" y="70598"/>
                  </a:cubicBezTo>
                  <a:lnTo>
                    <a:pt x="1376" y="1002"/>
                  </a:lnTo>
                  <a:lnTo>
                    <a:pt x="76538" y="1002"/>
                  </a:lnTo>
                  <a:lnTo>
                    <a:pt x="170228" y="62804"/>
                  </a:lnTo>
                  <a:cubicBezTo>
                    <a:pt x="170310" y="62855"/>
                    <a:pt x="170403" y="62880"/>
                    <a:pt x="170494" y="62880"/>
                  </a:cubicBezTo>
                  <a:cubicBezTo>
                    <a:pt x="170657" y="62880"/>
                    <a:pt x="170818" y="62801"/>
                    <a:pt x="170916" y="62656"/>
                  </a:cubicBezTo>
                  <a:cubicBezTo>
                    <a:pt x="171064" y="62429"/>
                    <a:pt x="171003" y="62120"/>
                    <a:pt x="170781" y="61968"/>
                  </a:cubicBezTo>
                  <a:lnTo>
                    <a:pt x="76960" y="83"/>
                  </a:lnTo>
                  <a:cubicBezTo>
                    <a:pt x="76882" y="31"/>
                    <a:pt x="76786" y="0"/>
                    <a:pt x="766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05;p36">
              <a:extLst>
                <a:ext uri="{FF2B5EF4-FFF2-40B4-BE49-F238E27FC236}">
                  <a16:creationId xmlns:a16="http://schemas.microsoft.com/office/drawing/2014/main" id="{52317CFE-2E15-0E0B-5826-1C4E5713C082}"/>
                </a:ext>
              </a:extLst>
            </p:cNvPr>
            <p:cNvSpPr/>
            <p:nvPr/>
          </p:nvSpPr>
          <p:spPr>
            <a:xfrm>
              <a:off x="3119875" y="3591575"/>
              <a:ext cx="834975" cy="1839450"/>
            </a:xfrm>
            <a:custGeom>
              <a:avLst/>
              <a:gdLst/>
              <a:ahLst/>
              <a:cxnLst/>
              <a:rect l="l" t="t" r="r" b="b"/>
              <a:pathLst>
                <a:path w="33399" h="73578" extrusionOk="0">
                  <a:moveTo>
                    <a:pt x="0" y="1"/>
                  </a:moveTo>
                  <a:lnTo>
                    <a:pt x="0" y="4686"/>
                  </a:lnTo>
                  <a:lnTo>
                    <a:pt x="23614" y="67529"/>
                  </a:lnTo>
                  <a:lnTo>
                    <a:pt x="33399" y="73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06;p36">
              <a:extLst>
                <a:ext uri="{FF2B5EF4-FFF2-40B4-BE49-F238E27FC236}">
                  <a16:creationId xmlns:a16="http://schemas.microsoft.com/office/drawing/2014/main" id="{65773682-27FA-7364-A687-BE1306FD9E6E}"/>
                </a:ext>
              </a:extLst>
            </p:cNvPr>
            <p:cNvSpPr/>
            <p:nvPr/>
          </p:nvSpPr>
          <p:spPr>
            <a:xfrm>
              <a:off x="3107450" y="3579100"/>
              <a:ext cx="862650" cy="1864450"/>
            </a:xfrm>
            <a:custGeom>
              <a:avLst/>
              <a:gdLst/>
              <a:ahLst/>
              <a:cxnLst/>
              <a:rect l="l" t="t" r="r" b="b"/>
              <a:pathLst>
                <a:path w="34506" h="74578" extrusionOk="0">
                  <a:moveTo>
                    <a:pt x="1002" y="2812"/>
                  </a:moveTo>
                  <a:lnTo>
                    <a:pt x="32763" y="72787"/>
                  </a:lnTo>
                  <a:lnTo>
                    <a:pt x="32763" y="72787"/>
                  </a:lnTo>
                  <a:lnTo>
                    <a:pt x="24520" y="67693"/>
                  </a:lnTo>
                  <a:lnTo>
                    <a:pt x="1002" y="5098"/>
                  </a:lnTo>
                  <a:lnTo>
                    <a:pt x="1002" y="2812"/>
                  </a:lnTo>
                  <a:close/>
                  <a:moveTo>
                    <a:pt x="506" y="0"/>
                  </a:moveTo>
                  <a:cubicBezTo>
                    <a:pt x="253" y="0"/>
                    <a:pt x="1" y="186"/>
                    <a:pt x="1" y="500"/>
                  </a:cubicBezTo>
                  <a:lnTo>
                    <a:pt x="1" y="5185"/>
                  </a:lnTo>
                  <a:cubicBezTo>
                    <a:pt x="1" y="5246"/>
                    <a:pt x="9" y="5307"/>
                    <a:pt x="31" y="5364"/>
                  </a:cubicBezTo>
                  <a:lnTo>
                    <a:pt x="23645" y="68202"/>
                  </a:lnTo>
                  <a:cubicBezTo>
                    <a:pt x="23680" y="68307"/>
                    <a:pt x="23754" y="68394"/>
                    <a:pt x="23850" y="68450"/>
                  </a:cubicBezTo>
                  <a:lnTo>
                    <a:pt x="33634" y="74503"/>
                  </a:lnTo>
                  <a:cubicBezTo>
                    <a:pt x="33713" y="74551"/>
                    <a:pt x="33804" y="74577"/>
                    <a:pt x="33896" y="74577"/>
                  </a:cubicBezTo>
                  <a:cubicBezTo>
                    <a:pt x="34261" y="74577"/>
                    <a:pt x="34505" y="74203"/>
                    <a:pt x="34353" y="73872"/>
                  </a:cubicBezTo>
                  <a:lnTo>
                    <a:pt x="954" y="295"/>
                  </a:lnTo>
                  <a:cubicBezTo>
                    <a:pt x="863" y="92"/>
                    <a:pt x="684" y="0"/>
                    <a:pt x="5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07;p36">
              <a:extLst>
                <a:ext uri="{FF2B5EF4-FFF2-40B4-BE49-F238E27FC236}">
                  <a16:creationId xmlns:a16="http://schemas.microsoft.com/office/drawing/2014/main" id="{AB282DC8-AAC5-2CEB-5DB3-427E8A4EE0A9}"/>
                </a:ext>
              </a:extLst>
            </p:cNvPr>
            <p:cNvSpPr/>
            <p:nvPr/>
          </p:nvSpPr>
          <p:spPr>
            <a:xfrm>
              <a:off x="3476500" y="3664075"/>
              <a:ext cx="1539950" cy="1177350"/>
            </a:xfrm>
            <a:custGeom>
              <a:avLst/>
              <a:gdLst/>
              <a:ahLst/>
              <a:cxnLst/>
              <a:rect l="l" t="t" r="r" b="b"/>
              <a:pathLst>
                <a:path w="61598" h="47094" extrusionOk="0">
                  <a:moveTo>
                    <a:pt x="29236" y="1"/>
                  </a:moveTo>
                  <a:lnTo>
                    <a:pt x="0" y="4691"/>
                  </a:lnTo>
                  <a:lnTo>
                    <a:pt x="22321" y="47094"/>
                  </a:lnTo>
                  <a:lnTo>
                    <a:pt x="61598" y="37941"/>
                  </a:lnTo>
                  <a:lnTo>
                    <a:pt x="29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08;p36">
              <a:extLst>
                <a:ext uri="{FF2B5EF4-FFF2-40B4-BE49-F238E27FC236}">
                  <a16:creationId xmlns:a16="http://schemas.microsoft.com/office/drawing/2014/main" id="{2EC9B174-C436-FA05-1549-5552A6824048}"/>
                </a:ext>
              </a:extLst>
            </p:cNvPr>
            <p:cNvSpPr/>
            <p:nvPr/>
          </p:nvSpPr>
          <p:spPr>
            <a:xfrm>
              <a:off x="3461475" y="3651625"/>
              <a:ext cx="1570550" cy="1202225"/>
            </a:xfrm>
            <a:custGeom>
              <a:avLst/>
              <a:gdLst/>
              <a:ahLst/>
              <a:cxnLst/>
              <a:rect l="l" t="t" r="r" b="b"/>
              <a:pathLst>
                <a:path w="62822" h="48089" extrusionOk="0">
                  <a:moveTo>
                    <a:pt x="29641" y="1039"/>
                  </a:moveTo>
                  <a:lnTo>
                    <a:pt x="61284" y="38138"/>
                  </a:lnTo>
                  <a:lnTo>
                    <a:pt x="23183" y="47017"/>
                  </a:lnTo>
                  <a:lnTo>
                    <a:pt x="1372" y="5572"/>
                  </a:lnTo>
                  <a:lnTo>
                    <a:pt x="29641" y="1039"/>
                  </a:lnTo>
                  <a:close/>
                  <a:moveTo>
                    <a:pt x="29838" y="1"/>
                  </a:moveTo>
                  <a:cubicBezTo>
                    <a:pt x="29811" y="1"/>
                    <a:pt x="29785" y="3"/>
                    <a:pt x="29758" y="7"/>
                  </a:cubicBezTo>
                  <a:lnTo>
                    <a:pt x="523" y="4692"/>
                  </a:lnTo>
                  <a:cubicBezTo>
                    <a:pt x="188" y="4749"/>
                    <a:pt x="0" y="5119"/>
                    <a:pt x="161" y="5419"/>
                  </a:cubicBezTo>
                  <a:lnTo>
                    <a:pt x="22478" y="47823"/>
                  </a:lnTo>
                  <a:cubicBezTo>
                    <a:pt x="22565" y="47984"/>
                    <a:pt x="22735" y="48088"/>
                    <a:pt x="22918" y="48088"/>
                  </a:cubicBezTo>
                  <a:cubicBezTo>
                    <a:pt x="22957" y="48088"/>
                    <a:pt x="22996" y="48084"/>
                    <a:pt x="23035" y="48075"/>
                  </a:cubicBezTo>
                  <a:lnTo>
                    <a:pt x="62312" y="38927"/>
                  </a:lnTo>
                  <a:cubicBezTo>
                    <a:pt x="62678" y="38839"/>
                    <a:pt x="62822" y="38400"/>
                    <a:pt x="62582" y="38112"/>
                  </a:cubicBezTo>
                  <a:lnTo>
                    <a:pt x="30220" y="177"/>
                  </a:lnTo>
                  <a:cubicBezTo>
                    <a:pt x="30124" y="62"/>
                    <a:pt x="29984" y="1"/>
                    <a:pt x="29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09;p36">
              <a:extLst>
                <a:ext uri="{FF2B5EF4-FFF2-40B4-BE49-F238E27FC236}">
                  <a16:creationId xmlns:a16="http://schemas.microsoft.com/office/drawing/2014/main" id="{B16BA40A-0C46-A470-B790-6399400FBEB5}"/>
                </a:ext>
              </a:extLst>
            </p:cNvPr>
            <p:cNvSpPr/>
            <p:nvPr/>
          </p:nvSpPr>
          <p:spPr>
            <a:xfrm>
              <a:off x="4034500" y="4612575"/>
              <a:ext cx="981950" cy="256725"/>
            </a:xfrm>
            <a:custGeom>
              <a:avLst/>
              <a:gdLst/>
              <a:ahLst/>
              <a:cxnLst/>
              <a:rect l="l" t="t" r="r" b="b"/>
              <a:pathLst>
                <a:path w="39278" h="10269" extrusionOk="0">
                  <a:moveTo>
                    <a:pt x="39278" y="1"/>
                  </a:moveTo>
                  <a:lnTo>
                    <a:pt x="1" y="9154"/>
                  </a:lnTo>
                  <a:lnTo>
                    <a:pt x="1" y="10269"/>
                  </a:lnTo>
                  <a:lnTo>
                    <a:pt x="38607" y="2457"/>
                  </a:lnTo>
                  <a:lnTo>
                    <a:pt x="3927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10;p36">
              <a:extLst>
                <a:ext uri="{FF2B5EF4-FFF2-40B4-BE49-F238E27FC236}">
                  <a16:creationId xmlns:a16="http://schemas.microsoft.com/office/drawing/2014/main" id="{A7359FAD-11DD-C866-E149-1A074FC1E6D4}"/>
                </a:ext>
              </a:extLst>
            </p:cNvPr>
            <p:cNvSpPr/>
            <p:nvPr/>
          </p:nvSpPr>
          <p:spPr>
            <a:xfrm>
              <a:off x="4021875" y="4600050"/>
              <a:ext cx="1008800" cy="281775"/>
            </a:xfrm>
            <a:custGeom>
              <a:avLst/>
              <a:gdLst/>
              <a:ahLst/>
              <a:cxnLst/>
              <a:rect l="l" t="t" r="r" b="b"/>
              <a:pathLst>
                <a:path w="40352" h="11271" extrusionOk="0">
                  <a:moveTo>
                    <a:pt x="39077" y="1181"/>
                  </a:moveTo>
                  <a:lnTo>
                    <a:pt x="38712" y="2531"/>
                  </a:lnTo>
                  <a:lnTo>
                    <a:pt x="1002" y="10160"/>
                  </a:lnTo>
                  <a:lnTo>
                    <a:pt x="1002" y="10051"/>
                  </a:lnTo>
                  <a:lnTo>
                    <a:pt x="39077" y="1181"/>
                  </a:lnTo>
                  <a:close/>
                  <a:moveTo>
                    <a:pt x="39786" y="0"/>
                  </a:moveTo>
                  <a:cubicBezTo>
                    <a:pt x="39748" y="0"/>
                    <a:pt x="39709" y="5"/>
                    <a:pt x="39670" y="14"/>
                  </a:cubicBezTo>
                  <a:lnTo>
                    <a:pt x="388" y="9163"/>
                  </a:lnTo>
                  <a:cubicBezTo>
                    <a:pt x="162" y="9215"/>
                    <a:pt x="1" y="9420"/>
                    <a:pt x="5" y="9655"/>
                  </a:cubicBezTo>
                  <a:lnTo>
                    <a:pt x="5" y="10770"/>
                  </a:lnTo>
                  <a:cubicBezTo>
                    <a:pt x="5" y="11044"/>
                    <a:pt x="227" y="11270"/>
                    <a:pt x="506" y="11270"/>
                  </a:cubicBezTo>
                  <a:cubicBezTo>
                    <a:pt x="536" y="11266"/>
                    <a:pt x="571" y="11262"/>
                    <a:pt x="606" y="11257"/>
                  </a:cubicBezTo>
                  <a:lnTo>
                    <a:pt x="39212" y="3445"/>
                  </a:lnTo>
                  <a:cubicBezTo>
                    <a:pt x="39400" y="3406"/>
                    <a:pt x="39548" y="3267"/>
                    <a:pt x="39596" y="3088"/>
                  </a:cubicBezTo>
                  <a:lnTo>
                    <a:pt x="40266" y="632"/>
                  </a:lnTo>
                  <a:cubicBezTo>
                    <a:pt x="40352" y="306"/>
                    <a:pt x="40101" y="0"/>
                    <a:pt x="39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11;p36">
              <a:extLst>
                <a:ext uri="{FF2B5EF4-FFF2-40B4-BE49-F238E27FC236}">
                  <a16:creationId xmlns:a16="http://schemas.microsoft.com/office/drawing/2014/main" id="{A4832D9F-1233-D2C2-503D-E3241B2BD481}"/>
                </a:ext>
              </a:extLst>
            </p:cNvPr>
            <p:cNvSpPr/>
            <p:nvPr/>
          </p:nvSpPr>
          <p:spPr>
            <a:xfrm>
              <a:off x="4176900" y="3978375"/>
              <a:ext cx="146775" cy="88075"/>
            </a:xfrm>
            <a:custGeom>
              <a:avLst/>
              <a:gdLst/>
              <a:ahLst/>
              <a:cxnLst/>
              <a:rect l="l" t="t" r="r" b="b"/>
              <a:pathLst>
                <a:path w="5871" h="3523" extrusionOk="0">
                  <a:moveTo>
                    <a:pt x="4111" y="0"/>
                  </a:moveTo>
                  <a:lnTo>
                    <a:pt x="1" y="1084"/>
                  </a:lnTo>
                  <a:lnTo>
                    <a:pt x="1651" y="3523"/>
                  </a:lnTo>
                  <a:lnTo>
                    <a:pt x="5870" y="2382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12;p36">
              <a:extLst>
                <a:ext uri="{FF2B5EF4-FFF2-40B4-BE49-F238E27FC236}">
                  <a16:creationId xmlns:a16="http://schemas.microsoft.com/office/drawing/2014/main" id="{10E518FE-A04F-318E-66C9-572313B8B462}"/>
                </a:ext>
              </a:extLst>
            </p:cNvPr>
            <p:cNvSpPr/>
            <p:nvPr/>
          </p:nvSpPr>
          <p:spPr>
            <a:xfrm>
              <a:off x="4405725" y="4311375"/>
              <a:ext cx="169625" cy="101575"/>
            </a:xfrm>
            <a:custGeom>
              <a:avLst/>
              <a:gdLst/>
              <a:ahLst/>
              <a:cxnLst/>
              <a:rect l="l" t="t" r="r" b="b"/>
              <a:pathLst>
                <a:path w="6785" h="4063" extrusionOk="0">
                  <a:moveTo>
                    <a:pt x="4782" y="0"/>
                  </a:moveTo>
                  <a:lnTo>
                    <a:pt x="1" y="1293"/>
                  </a:lnTo>
                  <a:lnTo>
                    <a:pt x="1869" y="4063"/>
                  </a:lnTo>
                  <a:lnTo>
                    <a:pt x="6785" y="2717"/>
                  </a:lnTo>
                  <a:lnTo>
                    <a:pt x="4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13;p36">
              <a:extLst>
                <a:ext uri="{FF2B5EF4-FFF2-40B4-BE49-F238E27FC236}">
                  <a16:creationId xmlns:a16="http://schemas.microsoft.com/office/drawing/2014/main" id="{CF01898F-EFA7-E6FD-D0E3-10B282FBF3D0}"/>
                </a:ext>
              </a:extLst>
            </p:cNvPr>
            <p:cNvSpPr/>
            <p:nvPr/>
          </p:nvSpPr>
          <p:spPr>
            <a:xfrm>
              <a:off x="4090900" y="3856225"/>
              <a:ext cx="129900" cy="67400"/>
            </a:xfrm>
            <a:custGeom>
              <a:avLst/>
              <a:gdLst/>
              <a:ahLst/>
              <a:cxnLst/>
              <a:rect l="l" t="t" r="r" b="b"/>
              <a:pathLst>
                <a:path w="5196" h="2696" extrusionOk="0">
                  <a:moveTo>
                    <a:pt x="3950" y="0"/>
                  </a:moveTo>
                  <a:lnTo>
                    <a:pt x="1" y="876"/>
                  </a:lnTo>
                  <a:lnTo>
                    <a:pt x="1229" y="2696"/>
                  </a:lnTo>
                  <a:lnTo>
                    <a:pt x="5195" y="1686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14;p36">
              <a:extLst>
                <a:ext uri="{FF2B5EF4-FFF2-40B4-BE49-F238E27FC236}">
                  <a16:creationId xmlns:a16="http://schemas.microsoft.com/office/drawing/2014/main" id="{ADE4F8FB-AB81-59A9-AC81-F2950D569D3D}"/>
                </a:ext>
              </a:extLst>
            </p:cNvPr>
            <p:cNvSpPr/>
            <p:nvPr/>
          </p:nvSpPr>
          <p:spPr>
            <a:xfrm>
              <a:off x="4281625" y="4130000"/>
              <a:ext cx="172450" cy="114225"/>
            </a:xfrm>
            <a:custGeom>
              <a:avLst/>
              <a:gdLst/>
              <a:ahLst/>
              <a:cxnLst/>
              <a:rect l="l" t="t" r="r" b="b"/>
              <a:pathLst>
                <a:path w="6898" h="4569" extrusionOk="0">
                  <a:moveTo>
                    <a:pt x="4394" y="1"/>
                  </a:moveTo>
                  <a:lnTo>
                    <a:pt x="1" y="1211"/>
                  </a:lnTo>
                  <a:lnTo>
                    <a:pt x="2269" y="4569"/>
                  </a:lnTo>
                  <a:lnTo>
                    <a:pt x="6898" y="3389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15;p36">
              <a:extLst>
                <a:ext uri="{FF2B5EF4-FFF2-40B4-BE49-F238E27FC236}">
                  <a16:creationId xmlns:a16="http://schemas.microsoft.com/office/drawing/2014/main" id="{209DC268-D6CA-39B3-2673-D121FF0422A8}"/>
                </a:ext>
              </a:extLst>
            </p:cNvPr>
            <p:cNvSpPr/>
            <p:nvPr/>
          </p:nvSpPr>
          <p:spPr>
            <a:xfrm>
              <a:off x="4482250" y="4199575"/>
              <a:ext cx="150700" cy="92650"/>
            </a:xfrm>
            <a:custGeom>
              <a:avLst/>
              <a:gdLst/>
              <a:ahLst/>
              <a:cxnLst/>
              <a:rect l="l" t="t" r="r" b="b"/>
              <a:pathLst>
                <a:path w="6028" h="3706" extrusionOk="0">
                  <a:moveTo>
                    <a:pt x="3968" y="0"/>
                  </a:moveTo>
                  <a:lnTo>
                    <a:pt x="1" y="1010"/>
                  </a:lnTo>
                  <a:lnTo>
                    <a:pt x="1986" y="3706"/>
                  </a:lnTo>
                  <a:lnTo>
                    <a:pt x="6027" y="2613"/>
                  </a:lnTo>
                  <a:lnTo>
                    <a:pt x="39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16;p36">
              <a:extLst>
                <a:ext uri="{FF2B5EF4-FFF2-40B4-BE49-F238E27FC236}">
                  <a16:creationId xmlns:a16="http://schemas.microsoft.com/office/drawing/2014/main" id="{A27A3150-531B-968C-F149-3DAB9EF5D939}"/>
                </a:ext>
              </a:extLst>
            </p:cNvPr>
            <p:cNvSpPr/>
            <p:nvPr/>
          </p:nvSpPr>
          <p:spPr>
            <a:xfrm>
              <a:off x="4348350" y="4229300"/>
              <a:ext cx="166250" cy="99825"/>
            </a:xfrm>
            <a:custGeom>
              <a:avLst/>
              <a:gdLst/>
              <a:ahLst/>
              <a:cxnLst/>
              <a:rect l="l" t="t" r="r" b="b"/>
              <a:pathLst>
                <a:path w="6650" h="3993" extrusionOk="0">
                  <a:moveTo>
                    <a:pt x="4656" y="0"/>
                  </a:moveTo>
                  <a:lnTo>
                    <a:pt x="1" y="1184"/>
                  </a:lnTo>
                  <a:lnTo>
                    <a:pt x="1895" y="3993"/>
                  </a:lnTo>
                  <a:lnTo>
                    <a:pt x="6650" y="2704"/>
                  </a:lnTo>
                  <a:lnTo>
                    <a:pt x="46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17;p36">
              <a:extLst>
                <a:ext uri="{FF2B5EF4-FFF2-40B4-BE49-F238E27FC236}">
                  <a16:creationId xmlns:a16="http://schemas.microsoft.com/office/drawing/2014/main" id="{CB4985AC-20F5-CDD6-449B-98D15E89A49C}"/>
                </a:ext>
              </a:extLst>
            </p:cNvPr>
            <p:cNvSpPr/>
            <p:nvPr/>
          </p:nvSpPr>
          <p:spPr>
            <a:xfrm>
              <a:off x="3978775" y="3882025"/>
              <a:ext cx="125650" cy="70250"/>
            </a:xfrm>
            <a:custGeom>
              <a:avLst/>
              <a:gdLst/>
              <a:ahLst/>
              <a:cxnLst/>
              <a:rect l="l" t="t" r="r" b="b"/>
              <a:pathLst>
                <a:path w="5026" h="2810" extrusionOk="0">
                  <a:moveTo>
                    <a:pt x="3780" y="0"/>
                  </a:moveTo>
                  <a:lnTo>
                    <a:pt x="1" y="832"/>
                  </a:lnTo>
                  <a:lnTo>
                    <a:pt x="1224" y="2809"/>
                  </a:lnTo>
                  <a:lnTo>
                    <a:pt x="5026" y="1838"/>
                  </a:lnTo>
                  <a:lnTo>
                    <a:pt x="37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18;p36">
              <a:extLst>
                <a:ext uri="{FF2B5EF4-FFF2-40B4-BE49-F238E27FC236}">
                  <a16:creationId xmlns:a16="http://schemas.microsoft.com/office/drawing/2014/main" id="{32C07E78-C9E7-76A1-6B6B-4A7B2421159F}"/>
                </a:ext>
              </a:extLst>
            </p:cNvPr>
            <p:cNvSpPr/>
            <p:nvPr/>
          </p:nvSpPr>
          <p:spPr>
            <a:xfrm>
              <a:off x="4228075" y="4052400"/>
              <a:ext cx="152850" cy="93300"/>
            </a:xfrm>
            <a:custGeom>
              <a:avLst/>
              <a:gdLst/>
              <a:ahLst/>
              <a:cxnLst/>
              <a:rect l="l" t="t" r="r" b="b"/>
              <a:pathLst>
                <a:path w="6114" h="3732" extrusionOk="0">
                  <a:moveTo>
                    <a:pt x="4250" y="0"/>
                  </a:moveTo>
                  <a:lnTo>
                    <a:pt x="0" y="1150"/>
                  </a:lnTo>
                  <a:lnTo>
                    <a:pt x="1746" y="3732"/>
                  </a:lnTo>
                  <a:lnTo>
                    <a:pt x="6114" y="2526"/>
                  </a:lnTo>
                  <a:lnTo>
                    <a:pt x="42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19;p36">
              <a:extLst>
                <a:ext uri="{FF2B5EF4-FFF2-40B4-BE49-F238E27FC236}">
                  <a16:creationId xmlns:a16="http://schemas.microsoft.com/office/drawing/2014/main" id="{E8FE2BA2-F38C-B206-5EB6-DCACB55E7A64}"/>
                </a:ext>
              </a:extLst>
            </p:cNvPr>
            <p:cNvSpPr/>
            <p:nvPr/>
          </p:nvSpPr>
          <p:spPr>
            <a:xfrm>
              <a:off x="4131625" y="3912950"/>
              <a:ext cx="137400" cy="77850"/>
            </a:xfrm>
            <a:custGeom>
              <a:avLst/>
              <a:gdLst/>
              <a:ahLst/>
              <a:cxnLst/>
              <a:rect l="l" t="t" r="r" b="b"/>
              <a:pathLst>
                <a:path w="5496" h="3114" extrusionOk="0">
                  <a:moveTo>
                    <a:pt x="3993" y="0"/>
                  </a:moveTo>
                  <a:lnTo>
                    <a:pt x="0" y="1015"/>
                  </a:lnTo>
                  <a:lnTo>
                    <a:pt x="1415" y="3114"/>
                  </a:lnTo>
                  <a:lnTo>
                    <a:pt x="5495" y="2034"/>
                  </a:lnTo>
                  <a:lnTo>
                    <a:pt x="39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20;p36">
              <a:extLst>
                <a:ext uri="{FF2B5EF4-FFF2-40B4-BE49-F238E27FC236}">
                  <a16:creationId xmlns:a16="http://schemas.microsoft.com/office/drawing/2014/main" id="{6EE81B13-6D84-BF8D-02B2-9C19F81D012C}"/>
                </a:ext>
              </a:extLst>
            </p:cNvPr>
            <p:cNvSpPr/>
            <p:nvPr/>
          </p:nvSpPr>
          <p:spPr>
            <a:xfrm>
              <a:off x="3773675" y="4000675"/>
              <a:ext cx="143725" cy="85600"/>
            </a:xfrm>
            <a:custGeom>
              <a:avLst/>
              <a:gdLst/>
              <a:ahLst/>
              <a:cxnLst/>
              <a:rect l="l" t="t" r="r" b="b"/>
              <a:pathLst>
                <a:path w="5749" h="3424" extrusionOk="0">
                  <a:moveTo>
                    <a:pt x="4512" y="1"/>
                  </a:moveTo>
                  <a:lnTo>
                    <a:pt x="1" y="1150"/>
                  </a:lnTo>
                  <a:lnTo>
                    <a:pt x="1259" y="3423"/>
                  </a:lnTo>
                  <a:lnTo>
                    <a:pt x="5749" y="2239"/>
                  </a:lnTo>
                  <a:lnTo>
                    <a:pt x="45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21;p36">
              <a:extLst>
                <a:ext uri="{FF2B5EF4-FFF2-40B4-BE49-F238E27FC236}">
                  <a16:creationId xmlns:a16="http://schemas.microsoft.com/office/drawing/2014/main" id="{94FE14B4-25B7-D667-9CCF-E99BAE896DD0}"/>
                </a:ext>
              </a:extLst>
            </p:cNvPr>
            <p:cNvSpPr/>
            <p:nvPr/>
          </p:nvSpPr>
          <p:spPr>
            <a:xfrm>
              <a:off x="3720550" y="4105850"/>
              <a:ext cx="112275" cy="85700"/>
            </a:xfrm>
            <a:custGeom>
              <a:avLst/>
              <a:gdLst/>
              <a:ahLst/>
              <a:cxnLst/>
              <a:rect l="l" t="t" r="r" b="b"/>
              <a:pathLst>
                <a:path w="4491" h="3428" extrusionOk="0">
                  <a:moveTo>
                    <a:pt x="3053" y="0"/>
                  </a:moveTo>
                  <a:lnTo>
                    <a:pt x="1" y="806"/>
                  </a:lnTo>
                  <a:lnTo>
                    <a:pt x="1390" y="3427"/>
                  </a:lnTo>
                  <a:lnTo>
                    <a:pt x="4490" y="2591"/>
                  </a:lnTo>
                  <a:lnTo>
                    <a:pt x="30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22;p36">
              <a:extLst>
                <a:ext uri="{FF2B5EF4-FFF2-40B4-BE49-F238E27FC236}">
                  <a16:creationId xmlns:a16="http://schemas.microsoft.com/office/drawing/2014/main" id="{8DAAA7AA-F4ED-B4CC-B4E8-93CFF76889B9}"/>
                </a:ext>
              </a:extLst>
            </p:cNvPr>
            <p:cNvSpPr/>
            <p:nvPr/>
          </p:nvSpPr>
          <p:spPr>
            <a:xfrm>
              <a:off x="3945250" y="3829775"/>
              <a:ext cx="118025" cy="58050"/>
            </a:xfrm>
            <a:custGeom>
              <a:avLst/>
              <a:gdLst/>
              <a:ahLst/>
              <a:cxnLst/>
              <a:rect l="l" t="t" r="r" b="b"/>
              <a:pathLst>
                <a:path w="4721" h="2322" extrusionOk="0">
                  <a:moveTo>
                    <a:pt x="3710" y="0"/>
                  </a:moveTo>
                  <a:lnTo>
                    <a:pt x="0" y="762"/>
                  </a:lnTo>
                  <a:lnTo>
                    <a:pt x="967" y="2321"/>
                  </a:lnTo>
                  <a:lnTo>
                    <a:pt x="4721" y="1494"/>
                  </a:lnTo>
                  <a:lnTo>
                    <a:pt x="371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23;p36">
              <a:extLst>
                <a:ext uri="{FF2B5EF4-FFF2-40B4-BE49-F238E27FC236}">
                  <a16:creationId xmlns:a16="http://schemas.microsoft.com/office/drawing/2014/main" id="{222BD0CA-2D91-DB44-3935-BD70CAB8DC24}"/>
                </a:ext>
              </a:extLst>
            </p:cNvPr>
            <p:cNvSpPr/>
            <p:nvPr/>
          </p:nvSpPr>
          <p:spPr>
            <a:xfrm>
              <a:off x="3733525" y="3931775"/>
              <a:ext cx="144575" cy="82550"/>
            </a:xfrm>
            <a:custGeom>
              <a:avLst/>
              <a:gdLst/>
              <a:ahLst/>
              <a:cxnLst/>
              <a:rect l="l" t="t" r="r" b="b"/>
              <a:pathLst>
                <a:path w="5783" h="3302" extrusionOk="0">
                  <a:moveTo>
                    <a:pt x="4590" y="0"/>
                  </a:moveTo>
                  <a:lnTo>
                    <a:pt x="0" y="1011"/>
                  </a:lnTo>
                  <a:lnTo>
                    <a:pt x="1272" y="3301"/>
                  </a:lnTo>
                  <a:lnTo>
                    <a:pt x="5783" y="2152"/>
                  </a:lnTo>
                  <a:lnTo>
                    <a:pt x="45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24;p36">
              <a:extLst>
                <a:ext uri="{FF2B5EF4-FFF2-40B4-BE49-F238E27FC236}">
                  <a16:creationId xmlns:a16="http://schemas.microsoft.com/office/drawing/2014/main" id="{0A91B278-6972-6C74-ED3F-55228658D5B3}"/>
                </a:ext>
              </a:extLst>
            </p:cNvPr>
            <p:cNvSpPr/>
            <p:nvPr/>
          </p:nvSpPr>
          <p:spPr>
            <a:xfrm>
              <a:off x="3834000" y="3852300"/>
              <a:ext cx="118125" cy="60450"/>
            </a:xfrm>
            <a:custGeom>
              <a:avLst/>
              <a:gdLst/>
              <a:ahLst/>
              <a:cxnLst/>
              <a:rect l="l" t="t" r="r" b="b"/>
              <a:pathLst>
                <a:path w="4725" h="2418" extrusionOk="0">
                  <a:moveTo>
                    <a:pt x="3754" y="1"/>
                  </a:moveTo>
                  <a:lnTo>
                    <a:pt x="0" y="767"/>
                  </a:lnTo>
                  <a:lnTo>
                    <a:pt x="915" y="2417"/>
                  </a:lnTo>
                  <a:lnTo>
                    <a:pt x="4725" y="1573"/>
                  </a:lnTo>
                  <a:lnTo>
                    <a:pt x="37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25;p36">
              <a:extLst>
                <a:ext uri="{FF2B5EF4-FFF2-40B4-BE49-F238E27FC236}">
                  <a16:creationId xmlns:a16="http://schemas.microsoft.com/office/drawing/2014/main" id="{8C99AD7B-9CF4-3A9C-71FB-B9386B360F93}"/>
                </a:ext>
              </a:extLst>
            </p:cNvPr>
            <p:cNvSpPr/>
            <p:nvPr/>
          </p:nvSpPr>
          <p:spPr>
            <a:xfrm>
              <a:off x="3641950" y="3960850"/>
              <a:ext cx="106500" cy="76750"/>
            </a:xfrm>
            <a:custGeom>
              <a:avLst/>
              <a:gdLst/>
              <a:ahLst/>
              <a:cxnLst/>
              <a:rect l="l" t="t" r="r" b="b"/>
              <a:pathLst>
                <a:path w="4260" h="3070" extrusionOk="0">
                  <a:moveTo>
                    <a:pt x="2984" y="0"/>
                  </a:moveTo>
                  <a:lnTo>
                    <a:pt x="1" y="662"/>
                  </a:lnTo>
                  <a:lnTo>
                    <a:pt x="1272" y="3070"/>
                  </a:lnTo>
                  <a:lnTo>
                    <a:pt x="4260" y="2308"/>
                  </a:lnTo>
                  <a:lnTo>
                    <a:pt x="29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26;p36">
              <a:extLst>
                <a:ext uri="{FF2B5EF4-FFF2-40B4-BE49-F238E27FC236}">
                  <a16:creationId xmlns:a16="http://schemas.microsoft.com/office/drawing/2014/main" id="{303F6BD7-550B-6D0B-CC33-0B6174F9712E}"/>
                </a:ext>
              </a:extLst>
            </p:cNvPr>
            <p:cNvSpPr/>
            <p:nvPr/>
          </p:nvSpPr>
          <p:spPr>
            <a:xfrm>
              <a:off x="3701175" y="3875050"/>
              <a:ext cx="138600" cy="66775"/>
            </a:xfrm>
            <a:custGeom>
              <a:avLst/>
              <a:gdLst/>
              <a:ahLst/>
              <a:cxnLst/>
              <a:rect l="l" t="t" r="r" b="b"/>
              <a:pathLst>
                <a:path w="5544" h="2671" extrusionOk="0">
                  <a:moveTo>
                    <a:pt x="4625" y="1"/>
                  </a:moveTo>
                  <a:lnTo>
                    <a:pt x="1" y="946"/>
                  </a:lnTo>
                  <a:lnTo>
                    <a:pt x="959" y="2670"/>
                  </a:lnTo>
                  <a:lnTo>
                    <a:pt x="5544" y="1655"/>
                  </a:lnTo>
                  <a:lnTo>
                    <a:pt x="46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27;p36">
              <a:extLst>
                <a:ext uri="{FF2B5EF4-FFF2-40B4-BE49-F238E27FC236}">
                  <a16:creationId xmlns:a16="http://schemas.microsoft.com/office/drawing/2014/main" id="{8CC54052-E012-EE30-307F-B5CCBF8D168B}"/>
                </a:ext>
              </a:extLst>
            </p:cNvPr>
            <p:cNvSpPr/>
            <p:nvPr/>
          </p:nvSpPr>
          <p:spPr>
            <a:xfrm>
              <a:off x="4061300" y="4009925"/>
              <a:ext cx="139800" cy="88550"/>
            </a:xfrm>
            <a:custGeom>
              <a:avLst/>
              <a:gdLst/>
              <a:ahLst/>
              <a:cxnLst/>
              <a:rect l="l" t="t" r="r" b="b"/>
              <a:pathLst>
                <a:path w="5592" h="3542" extrusionOk="0">
                  <a:moveTo>
                    <a:pt x="3941" y="1"/>
                  </a:moveTo>
                  <a:lnTo>
                    <a:pt x="0" y="1042"/>
                  </a:lnTo>
                  <a:lnTo>
                    <a:pt x="1546" y="3541"/>
                  </a:lnTo>
                  <a:lnTo>
                    <a:pt x="5591" y="2444"/>
                  </a:lnTo>
                  <a:lnTo>
                    <a:pt x="39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28;p36">
              <a:extLst>
                <a:ext uri="{FF2B5EF4-FFF2-40B4-BE49-F238E27FC236}">
                  <a16:creationId xmlns:a16="http://schemas.microsoft.com/office/drawing/2014/main" id="{A4C85D47-6920-BD85-443D-5B56BBB2FFA6}"/>
                </a:ext>
              </a:extLst>
            </p:cNvPr>
            <p:cNvSpPr/>
            <p:nvPr/>
          </p:nvSpPr>
          <p:spPr>
            <a:xfrm>
              <a:off x="4159150" y="4164950"/>
              <a:ext cx="162025" cy="111825"/>
            </a:xfrm>
            <a:custGeom>
              <a:avLst/>
              <a:gdLst/>
              <a:ahLst/>
              <a:cxnLst/>
              <a:rect l="l" t="t" r="r" b="b"/>
              <a:pathLst>
                <a:path w="6481" h="4473" extrusionOk="0">
                  <a:moveTo>
                    <a:pt x="4220" y="1"/>
                  </a:moveTo>
                  <a:lnTo>
                    <a:pt x="1" y="1163"/>
                  </a:lnTo>
                  <a:lnTo>
                    <a:pt x="2052" y="4473"/>
                  </a:lnTo>
                  <a:lnTo>
                    <a:pt x="6480" y="3345"/>
                  </a:lnTo>
                  <a:lnTo>
                    <a:pt x="42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29;p36">
              <a:extLst>
                <a:ext uri="{FF2B5EF4-FFF2-40B4-BE49-F238E27FC236}">
                  <a16:creationId xmlns:a16="http://schemas.microsoft.com/office/drawing/2014/main" id="{DC1B9E6E-9C72-86C1-8F95-F698FB03E50D}"/>
                </a:ext>
              </a:extLst>
            </p:cNvPr>
            <p:cNvSpPr/>
            <p:nvPr/>
          </p:nvSpPr>
          <p:spPr>
            <a:xfrm>
              <a:off x="3865225" y="3906725"/>
              <a:ext cx="127075" cy="74600"/>
            </a:xfrm>
            <a:custGeom>
              <a:avLst/>
              <a:gdLst/>
              <a:ahLst/>
              <a:cxnLst/>
              <a:rect l="l" t="t" r="r" b="b"/>
              <a:pathLst>
                <a:path w="5083" h="2984" extrusionOk="0">
                  <a:moveTo>
                    <a:pt x="3850" y="1"/>
                  </a:moveTo>
                  <a:lnTo>
                    <a:pt x="1" y="850"/>
                  </a:lnTo>
                  <a:lnTo>
                    <a:pt x="1185" y="2984"/>
                  </a:lnTo>
                  <a:lnTo>
                    <a:pt x="5082" y="1991"/>
                  </a:lnTo>
                  <a:lnTo>
                    <a:pt x="38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30;p36">
              <a:extLst>
                <a:ext uri="{FF2B5EF4-FFF2-40B4-BE49-F238E27FC236}">
                  <a16:creationId xmlns:a16="http://schemas.microsoft.com/office/drawing/2014/main" id="{90C8799F-19E7-6043-D02D-098B2A6F2172}"/>
                </a:ext>
              </a:extLst>
            </p:cNvPr>
            <p:cNvSpPr/>
            <p:nvPr/>
          </p:nvSpPr>
          <p:spPr>
            <a:xfrm>
              <a:off x="3807875" y="4269025"/>
              <a:ext cx="123125" cy="99625"/>
            </a:xfrm>
            <a:custGeom>
              <a:avLst/>
              <a:gdLst/>
              <a:ahLst/>
              <a:cxnLst/>
              <a:rect l="l" t="t" r="r" b="b"/>
              <a:pathLst>
                <a:path w="4925" h="3985" extrusionOk="0">
                  <a:moveTo>
                    <a:pt x="3179" y="0"/>
                  </a:moveTo>
                  <a:lnTo>
                    <a:pt x="0" y="876"/>
                  </a:lnTo>
                  <a:lnTo>
                    <a:pt x="1650" y="3985"/>
                  </a:lnTo>
                  <a:lnTo>
                    <a:pt x="4925" y="3153"/>
                  </a:lnTo>
                  <a:lnTo>
                    <a:pt x="31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31;p36">
              <a:extLst>
                <a:ext uri="{FF2B5EF4-FFF2-40B4-BE49-F238E27FC236}">
                  <a16:creationId xmlns:a16="http://schemas.microsoft.com/office/drawing/2014/main" id="{6C50CFBA-8BAF-0A6E-F004-03AEF86357DE}"/>
                </a:ext>
              </a:extLst>
            </p:cNvPr>
            <p:cNvSpPr/>
            <p:nvPr/>
          </p:nvSpPr>
          <p:spPr>
            <a:xfrm>
              <a:off x="4109075" y="4085700"/>
              <a:ext cx="145675" cy="93525"/>
            </a:xfrm>
            <a:custGeom>
              <a:avLst/>
              <a:gdLst/>
              <a:ahLst/>
              <a:cxnLst/>
              <a:rect l="l" t="t" r="r" b="b"/>
              <a:pathLst>
                <a:path w="5827" h="3741" extrusionOk="0">
                  <a:moveTo>
                    <a:pt x="4077" y="1"/>
                  </a:moveTo>
                  <a:lnTo>
                    <a:pt x="1" y="1102"/>
                  </a:lnTo>
                  <a:lnTo>
                    <a:pt x="1638" y="3741"/>
                  </a:lnTo>
                  <a:lnTo>
                    <a:pt x="5827" y="2587"/>
                  </a:lnTo>
                  <a:lnTo>
                    <a:pt x="40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32;p36">
              <a:extLst>
                <a:ext uri="{FF2B5EF4-FFF2-40B4-BE49-F238E27FC236}">
                  <a16:creationId xmlns:a16="http://schemas.microsoft.com/office/drawing/2014/main" id="{8A1E6F28-3D96-D323-9D2D-E7FC5C46C678}"/>
                </a:ext>
              </a:extLst>
            </p:cNvPr>
            <p:cNvSpPr/>
            <p:nvPr/>
          </p:nvSpPr>
          <p:spPr>
            <a:xfrm>
              <a:off x="3903225" y="3971400"/>
              <a:ext cx="131975" cy="80900"/>
            </a:xfrm>
            <a:custGeom>
              <a:avLst/>
              <a:gdLst/>
              <a:ahLst/>
              <a:cxnLst/>
              <a:rect l="l" t="t" r="r" b="b"/>
              <a:pathLst>
                <a:path w="5279" h="3236" extrusionOk="0">
                  <a:moveTo>
                    <a:pt x="3933" y="0"/>
                  </a:moveTo>
                  <a:lnTo>
                    <a:pt x="1" y="1002"/>
                  </a:lnTo>
                  <a:lnTo>
                    <a:pt x="1237" y="3236"/>
                  </a:lnTo>
                  <a:lnTo>
                    <a:pt x="5278" y="2169"/>
                  </a:lnTo>
                  <a:lnTo>
                    <a:pt x="39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33;p36">
              <a:extLst>
                <a:ext uri="{FF2B5EF4-FFF2-40B4-BE49-F238E27FC236}">
                  <a16:creationId xmlns:a16="http://schemas.microsoft.com/office/drawing/2014/main" id="{6649E139-C65A-ED5D-23A5-DD59C40AA7A0}"/>
                </a:ext>
              </a:extLst>
            </p:cNvPr>
            <p:cNvSpPr/>
            <p:nvPr/>
          </p:nvSpPr>
          <p:spPr>
            <a:xfrm>
              <a:off x="4107350" y="4602575"/>
              <a:ext cx="152975" cy="101150"/>
            </a:xfrm>
            <a:custGeom>
              <a:avLst/>
              <a:gdLst/>
              <a:ahLst/>
              <a:cxnLst/>
              <a:rect l="l" t="t" r="r" b="b"/>
              <a:pathLst>
                <a:path w="6119" h="4046" extrusionOk="0">
                  <a:moveTo>
                    <a:pt x="4498" y="0"/>
                  </a:moveTo>
                  <a:lnTo>
                    <a:pt x="0" y="1145"/>
                  </a:lnTo>
                  <a:lnTo>
                    <a:pt x="1607" y="4046"/>
                  </a:lnTo>
                  <a:lnTo>
                    <a:pt x="6118" y="2926"/>
                  </a:lnTo>
                  <a:lnTo>
                    <a:pt x="44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34;p36">
              <a:extLst>
                <a:ext uri="{FF2B5EF4-FFF2-40B4-BE49-F238E27FC236}">
                  <a16:creationId xmlns:a16="http://schemas.microsoft.com/office/drawing/2014/main" id="{6A27A125-3AD9-16D9-42CF-3B9B6A5E7BF6}"/>
                </a:ext>
              </a:extLst>
            </p:cNvPr>
            <p:cNvSpPr/>
            <p:nvPr/>
          </p:nvSpPr>
          <p:spPr>
            <a:xfrm>
              <a:off x="3995425" y="3721250"/>
              <a:ext cx="146550" cy="89925"/>
            </a:xfrm>
            <a:custGeom>
              <a:avLst/>
              <a:gdLst/>
              <a:ahLst/>
              <a:cxnLst/>
              <a:rect l="l" t="t" r="r" b="b"/>
              <a:pathLst>
                <a:path w="5862" h="3597" extrusionOk="0">
                  <a:moveTo>
                    <a:pt x="3789" y="0"/>
                  </a:moveTo>
                  <a:lnTo>
                    <a:pt x="1" y="627"/>
                  </a:lnTo>
                  <a:lnTo>
                    <a:pt x="2008" y="3597"/>
                  </a:lnTo>
                  <a:lnTo>
                    <a:pt x="5862" y="2809"/>
                  </a:lnTo>
                  <a:lnTo>
                    <a:pt x="37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35;p36">
              <a:extLst>
                <a:ext uri="{FF2B5EF4-FFF2-40B4-BE49-F238E27FC236}">
                  <a16:creationId xmlns:a16="http://schemas.microsoft.com/office/drawing/2014/main" id="{E239FA49-DFF5-CA2D-C79A-E3CF47A9473A}"/>
                </a:ext>
              </a:extLst>
            </p:cNvPr>
            <p:cNvSpPr/>
            <p:nvPr/>
          </p:nvSpPr>
          <p:spPr>
            <a:xfrm>
              <a:off x="3643700" y="3775450"/>
              <a:ext cx="164625" cy="107900"/>
            </a:xfrm>
            <a:custGeom>
              <a:avLst/>
              <a:gdLst/>
              <a:ahLst/>
              <a:cxnLst/>
              <a:rect l="l" t="t" r="r" b="b"/>
              <a:pathLst>
                <a:path w="6585" h="4316" extrusionOk="0">
                  <a:moveTo>
                    <a:pt x="4721" y="1"/>
                  </a:moveTo>
                  <a:lnTo>
                    <a:pt x="1" y="780"/>
                  </a:lnTo>
                  <a:lnTo>
                    <a:pt x="1960" y="4316"/>
                  </a:lnTo>
                  <a:lnTo>
                    <a:pt x="6585" y="3371"/>
                  </a:lnTo>
                  <a:lnTo>
                    <a:pt x="47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36;p36">
              <a:extLst>
                <a:ext uri="{FF2B5EF4-FFF2-40B4-BE49-F238E27FC236}">
                  <a16:creationId xmlns:a16="http://schemas.microsoft.com/office/drawing/2014/main" id="{AD0CC025-28B1-F38D-9BE7-DD33C383F2BE}"/>
                </a:ext>
              </a:extLst>
            </p:cNvPr>
            <p:cNvSpPr/>
            <p:nvPr/>
          </p:nvSpPr>
          <p:spPr>
            <a:xfrm>
              <a:off x="3813525" y="4071775"/>
              <a:ext cx="147750" cy="94400"/>
            </a:xfrm>
            <a:custGeom>
              <a:avLst/>
              <a:gdLst/>
              <a:ahLst/>
              <a:cxnLst/>
              <a:rect l="l" t="t" r="r" b="b"/>
              <a:pathLst>
                <a:path w="5910" h="3776" extrusionOk="0">
                  <a:moveTo>
                    <a:pt x="4490" y="0"/>
                  </a:moveTo>
                  <a:lnTo>
                    <a:pt x="1" y="1185"/>
                  </a:lnTo>
                  <a:lnTo>
                    <a:pt x="1437" y="3775"/>
                  </a:lnTo>
                  <a:lnTo>
                    <a:pt x="5909" y="2565"/>
                  </a:lnTo>
                  <a:lnTo>
                    <a:pt x="44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37;p36">
              <a:extLst>
                <a:ext uri="{FF2B5EF4-FFF2-40B4-BE49-F238E27FC236}">
                  <a16:creationId xmlns:a16="http://schemas.microsoft.com/office/drawing/2014/main" id="{F8EA1093-D904-9311-E3A0-0F417FEBEC01}"/>
                </a:ext>
              </a:extLst>
            </p:cNvPr>
            <p:cNvSpPr/>
            <p:nvPr/>
          </p:nvSpPr>
          <p:spPr>
            <a:xfrm>
              <a:off x="4085575" y="4296025"/>
              <a:ext cx="162325" cy="105625"/>
            </a:xfrm>
            <a:custGeom>
              <a:avLst/>
              <a:gdLst/>
              <a:ahLst/>
              <a:cxnLst/>
              <a:rect l="l" t="t" r="r" b="b"/>
              <a:pathLst>
                <a:path w="6493" h="4225" extrusionOk="0">
                  <a:moveTo>
                    <a:pt x="4681" y="0"/>
                  </a:moveTo>
                  <a:lnTo>
                    <a:pt x="0" y="1189"/>
                  </a:lnTo>
                  <a:lnTo>
                    <a:pt x="1681" y="4224"/>
                  </a:lnTo>
                  <a:lnTo>
                    <a:pt x="6493" y="2922"/>
                  </a:lnTo>
                  <a:lnTo>
                    <a:pt x="46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38;p36">
              <a:extLst>
                <a:ext uri="{FF2B5EF4-FFF2-40B4-BE49-F238E27FC236}">
                  <a16:creationId xmlns:a16="http://schemas.microsoft.com/office/drawing/2014/main" id="{8DE9A70B-01F5-00EC-0336-50C8ADD01E60}"/>
                </a:ext>
              </a:extLst>
            </p:cNvPr>
            <p:cNvSpPr/>
            <p:nvPr/>
          </p:nvSpPr>
          <p:spPr>
            <a:xfrm>
              <a:off x="4032000" y="4198700"/>
              <a:ext cx="161475" cy="111925"/>
            </a:xfrm>
            <a:custGeom>
              <a:avLst/>
              <a:gdLst/>
              <a:ahLst/>
              <a:cxnLst/>
              <a:rect l="l" t="t" r="r" b="b"/>
              <a:pathLst>
                <a:path w="6459" h="4477" extrusionOk="0">
                  <a:moveTo>
                    <a:pt x="4416" y="0"/>
                  </a:moveTo>
                  <a:lnTo>
                    <a:pt x="1" y="1215"/>
                  </a:lnTo>
                  <a:lnTo>
                    <a:pt x="1808" y="4477"/>
                  </a:lnTo>
                  <a:lnTo>
                    <a:pt x="6458" y="3297"/>
                  </a:lnTo>
                  <a:lnTo>
                    <a:pt x="44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39;p36">
              <a:extLst>
                <a:ext uri="{FF2B5EF4-FFF2-40B4-BE49-F238E27FC236}">
                  <a16:creationId xmlns:a16="http://schemas.microsoft.com/office/drawing/2014/main" id="{6F5C48D8-4F82-736D-09CD-FF1546F39CF3}"/>
                </a:ext>
              </a:extLst>
            </p:cNvPr>
            <p:cNvSpPr/>
            <p:nvPr/>
          </p:nvSpPr>
          <p:spPr>
            <a:xfrm>
              <a:off x="4219675" y="4263250"/>
              <a:ext cx="159075" cy="101275"/>
            </a:xfrm>
            <a:custGeom>
              <a:avLst/>
              <a:gdLst/>
              <a:ahLst/>
              <a:cxnLst/>
              <a:rect l="l" t="t" r="r" b="b"/>
              <a:pathLst>
                <a:path w="6363" h="4051" extrusionOk="0">
                  <a:moveTo>
                    <a:pt x="4455" y="1"/>
                  </a:moveTo>
                  <a:lnTo>
                    <a:pt x="1" y="1137"/>
                  </a:lnTo>
                  <a:lnTo>
                    <a:pt x="1804" y="4050"/>
                  </a:lnTo>
                  <a:lnTo>
                    <a:pt x="6363" y="2818"/>
                  </a:lnTo>
                  <a:lnTo>
                    <a:pt x="44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40;p36">
              <a:extLst>
                <a:ext uri="{FF2B5EF4-FFF2-40B4-BE49-F238E27FC236}">
                  <a16:creationId xmlns:a16="http://schemas.microsoft.com/office/drawing/2014/main" id="{66A09085-157F-E5D7-96FA-940DD0F22885}"/>
                </a:ext>
              </a:extLst>
            </p:cNvPr>
            <p:cNvSpPr/>
            <p:nvPr/>
          </p:nvSpPr>
          <p:spPr>
            <a:xfrm>
              <a:off x="3942425" y="4040425"/>
              <a:ext cx="140675" cy="91025"/>
            </a:xfrm>
            <a:custGeom>
              <a:avLst/>
              <a:gdLst/>
              <a:ahLst/>
              <a:cxnLst/>
              <a:rect l="l" t="t" r="r" b="b"/>
              <a:pathLst>
                <a:path w="5627" h="3641" extrusionOk="0">
                  <a:moveTo>
                    <a:pt x="4076" y="0"/>
                  </a:moveTo>
                  <a:lnTo>
                    <a:pt x="0" y="1076"/>
                  </a:lnTo>
                  <a:lnTo>
                    <a:pt x="1420" y="3640"/>
                  </a:lnTo>
                  <a:lnTo>
                    <a:pt x="5626" y="2504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41;p36">
              <a:extLst>
                <a:ext uri="{FF2B5EF4-FFF2-40B4-BE49-F238E27FC236}">
                  <a16:creationId xmlns:a16="http://schemas.microsoft.com/office/drawing/2014/main" id="{78615FDC-92E9-533A-38D2-B679A821D693}"/>
                </a:ext>
              </a:extLst>
            </p:cNvPr>
            <p:cNvSpPr/>
            <p:nvPr/>
          </p:nvSpPr>
          <p:spPr>
            <a:xfrm>
              <a:off x="4018625" y="3942775"/>
              <a:ext cx="131300" cy="78400"/>
            </a:xfrm>
            <a:custGeom>
              <a:avLst/>
              <a:gdLst/>
              <a:ahLst/>
              <a:cxnLst/>
              <a:rect l="l" t="t" r="r" b="b"/>
              <a:pathLst>
                <a:path w="5252" h="3136" extrusionOk="0">
                  <a:moveTo>
                    <a:pt x="3828" y="0"/>
                  </a:moveTo>
                  <a:lnTo>
                    <a:pt x="0" y="971"/>
                  </a:lnTo>
                  <a:lnTo>
                    <a:pt x="1337" y="3135"/>
                  </a:lnTo>
                  <a:lnTo>
                    <a:pt x="5252" y="2099"/>
                  </a:lnTo>
                  <a:lnTo>
                    <a:pt x="38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42;p36">
              <a:extLst>
                <a:ext uri="{FF2B5EF4-FFF2-40B4-BE49-F238E27FC236}">
                  <a16:creationId xmlns:a16="http://schemas.microsoft.com/office/drawing/2014/main" id="{BBA4D62A-B952-57AE-4549-D5B3FB312057}"/>
                </a:ext>
              </a:extLst>
            </p:cNvPr>
            <p:cNvSpPr/>
            <p:nvPr/>
          </p:nvSpPr>
          <p:spPr>
            <a:xfrm>
              <a:off x="3986275" y="4117825"/>
              <a:ext cx="146900" cy="96250"/>
            </a:xfrm>
            <a:custGeom>
              <a:avLst/>
              <a:gdLst/>
              <a:ahLst/>
              <a:cxnLst/>
              <a:rect l="l" t="t" r="r" b="b"/>
              <a:pathLst>
                <a:path w="5876" h="3850" extrusionOk="0">
                  <a:moveTo>
                    <a:pt x="4242" y="0"/>
                  </a:moveTo>
                  <a:lnTo>
                    <a:pt x="1" y="1145"/>
                  </a:lnTo>
                  <a:lnTo>
                    <a:pt x="1499" y="3849"/>
                  </a:lnTo>
                  <a:lnTo>
                    <a:pt x="5875" y="2643"/>
                  </a:lnTo>
                  <a:lnTo>
                    <a:pt x="4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43;p36">
              <a:extLst>
                <a:ext uri="{FF2B5EF4-FFF2-40B4-BE49-F238E27FC236}">
                  <a16:creationId xmlns:a16="http://schemas.microsoft.com/office/drawing/2014/main" id="{073908C6-3C15-7369-57F4-C3D521C5A65D}"/>
                </a:ext>
              </a:extLst>
            </p:cNvPr>
            <p:cNvSpPr/>
            <p:nvPr/>
          </p:nvSpPr>
          <p:spPr>
            <a:xfrm>
              <a:off x="4274000" y="4348375"/>
              <a:ext cx="161350" cy="101500"/>
            </a:xfrm>
            <a:custGeom>
              <a:avLst/>
              <a:gdLst/>
              <a:ahLst/>
              <a:cxnLst/>
              <a:rect l="l" t="t" r="r" b="b"/>
              <a:pathLst>
                <a:path w="6454" h="4060" extrusionOk="0">
                  <a:moveTo>
                    <a:pt x="4586" y="1"/>
                  </a:moveTo>
                  <a:lnTo>
                    <a:pt x="1" y="1242"/>
                  </a:lnTo>
                  <a:lnTo>
                    <a:pt x="1747" y="4059"/>
                  </a:lnTo>
                  <a:lnTo>
                    <a:pt x="6454" y="2770"/>
                  </a:lnTo>
                  <a:lnTo>
                    <a:pt x="45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44;p36">
              <a:extLst>
                <a:ext uri="{FF2B5EF4-FFF2-40B4-BE49-F238E27FC236}">
                  <a16:creationId xmlns:a16="http://schemas.microsoft.com/office/drawing/2014/main" id="{91D0E925-7F0A-B339-841F-58B957B0A28B}"/>
                </a:ext>
              </a:extLst>
            </p:cNvPr>
            <p:cNvSpPr/>
            <p:nvPr/>
          </p:nvSpPr>
          <p:spPr>
            <a:xfrm>
              <a:off x="4184200" y="4469225"/>
              <a:ext cx="175600" cy="114000"/>
            </a:xfrm>
            <a:custGeom>
              <a:avLst/>
              <a:gdLst/>
              <a:ahLst/>
              <a:cxnLst/>
              <a:rect l="l" t="t" r="r" b="b"/>
              <a:pathLst>
                <a:path w="7024" h="4560" extrusionOk="0">
                  <a:moveTo>
                    <a:pt x="5034" y="0"/>
                  </a:moveTo>
                  <a:lnTo>
                    <a:pt x="0" y="1380"/>
                  </a:lnTo>
                  <a:lnTo>
                    <a:pt x="1760" y="4559"/>
                  </a:lnTo>
                  <a:lnTo>
                    <a:pt x="7024" y="3214"/>
                  </a:lnTo>
                  <a:lnTo>
                    <a:pt x="5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45;p36">
              <a:extLst>
                <a:ext uri="{FF2B5EF4-FFF2-40B4-BE49-F238E27FC236}">
                  <a16:creationId xmlns:a16="http://schemas.microsoft.com/office/drawing/2014/main" id="{AB30BB73-878C-1649-ECC2-842851FE04A0}"/>
                </a:ext>
              </a:extLst>
            </p:cNvPr>
            <p:cNvSpPr/>
            <p:nvPr/>
          </p:nvSpPr>
          <p:spPr>
            <a:xfrm>
              <a:off x="3857175" y="4362975"/>
              <a:ext cx="125425" cy="100500"/>
            </a:xfrm>
            <a:custGeom>
              <a:avLst/>
              <a:gdLst/>
              <a:ahLst/>
              <a:cxnLst/>
              <a:rect l="l" t="t" r="r" b="b"/>
              <a:pathLst>
                <a:path w="5017" h="4020" extrusionOk="0">
                  <a:moveTo>
                    <a:pt x="3288" y="0"/>
                  </a:moveTo>
                  <a:lnTo>
                    <a:pt x="1" y="836"/>
                  </a:lnTo>
                  <a:lnTo>
                    <a:pt x="1686" y="4019"/>
                  </a:lnTo>
                  <a:lnTo>
                    <a:pt x="5017" y="3118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46;p36">
              <a:extLst>
                <a:ext uri="{FF2B5EF4-FFF2-40B4-BE49-F238E27FC236}">
                  <a16:creationId xmlns:a16="http://schemas.microsoft.com/office/drawing/2014/main" id="{57D58204-F6EA-E7E6-92A3-3D19F70474D5}"/>
                </a:ext>
              </a:extLst>
            </p:cNvPr>
            <p:cNvSpPr/>
            <p:nvPr/>
          </p:nvSpPr>
          <p:spPr>
            <a:xfrm>
              <a:off x="3763350" y="4185625"/>
              <a:ext cx="115625" cy="90175"/>
            </a:xfrm>
            <a:custGeom>
              <a:avLst/>
              <a:gdLst/>
              <a:ahLst/>
              <a:cxnLst/>
              <a:rect l="l" t="t" r="r" b="b"/>
              <a:pathLst>
                <a:path w="4625" h="3607" extrusionOk="0">
                  <a:moveTo>
                    <a:pt x="3114" y="1"/>
                  </a:moveTo>
                  <a:lnTo>
                    <a:pt x="0" y="846"/>
                  </a:lnTo>
                  <a:lnTo>
                    <a:pt x="1463" y="3606"/>
                  </a:lnTo>
                  <a:lnTo>
                    <a:pt x="4625" y="2731"/>
                  </a:lnTo>
                  <a:lnTo>
                    <a:pt x="31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47;p36">
              <a:extLst>
                <a:ext uri="{FF2B5EF4-FFF2-40B4-BE49-F238E27FC236}">
                  <a16:creationId xmlns:a16="http://schemas.microsoft.com/office/drawing/2014/main" id="{78917E7C-6F1A-A235-632C-F14500550C05}"/>
                </a:ext>
              </a:extLst>
            </p:cNvPr>
            <p:cNvSpPr/>
            <p:nvPr/>
          </p:nvSpPr>
          <p:spPr>
            <a:xfrm>
              <a:off x="4056075" y="4508175"/>
              <a:ext cx="155350" cy="107925"/>
            </a:xfrm>
            <a:custGeom>
              <a:avLst/>
              <a:gdLst/>
              <a:ahLst/>
              <a:cxnLst/>
              <a:rect l="l" t="t" r="r" b="b"/>
              <a:pathLst>
                <a:path w="6214" h="4317" extrusionOk="0">
                  <a:moveTo>
                    <a:pt x="4459" y="1"/>
                  </a:moveTo>
                  <a:lnTo>
                    <a:pt x="0" y="1225"/>
                  </a:lnTo>
                  <a:lnTo>
                    <a:pt x="1716" y="4316"/>
                  </a:lnTo>
                  <a:lnTo>
                    <a:pt x="6214" y="3171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48;p36">
              <a:extLst>
                <a:ext uri="{FF2B5EF4-FFF2-40B4-BE49-F238E27FC236}">
                  <a16:creationId xmlns:a16="http://schemas.microsoft.com/office/drawing/2014/main" id="{4B1D1657-4A15-EA1E-6272-48CCDA1E0C59}"/>
                </a:ext>
              </a:extLst>
            </p:cNvPr>
            <p:cNvSpPr/>
            <p:nvPr/>
          </p:nvSpPr>
          <p:spPr>
            <a:xfrm>
              <a:off x="3857825" y="4150900"/>
              <a:ext cx="149275" cy="98450"/>
            </a:xfrm>
            <a:custGeom>
              <a:avLst/>
              <a:gdLst/>
              <a:ahLst/>
              <a:cxnLst/>
              <a:rect l="l" t="t" r="r" b="b"/>
              <a:pathLst>
                <a:path w="5971" h="3938" extrusionOk="0">
                  <a:moveTo>
                    <a:pt x="4473" y="1"/>
                  </a:moveTo>
                  <a:lnTo>
                    <a:pt x="1" y="1211"/>
                  </a:lnTo>
                  <a:lnTo>
                    <a:pt x="1512" y="3937"/>
                  </a:lnTo>
                  <a:lnTo>
                    <a:pt x="5971" y="2709"/>
                  </a:lnTo>
                  <a:lnTo>
                    <a:pt x="44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49;p36">
              <a:extLst>
                <a:ext uri="{FF2B5EF4-FFF2-40B4-BE49-F238E27FC236}">
                  <a16:creationId xmlns:a16="http://schemas.microsoft.com/office/drawing/2014/main" id="{C4D7EF54-5E4A-BE8D-6A41-71178F0F0142}"/>
                </a:ext>
              </a:extLst>
            </p:cNvPr>
            <p:cNvSpPr/>
            <p:nvPr/>
          </p:nvSpPr>
          <p:spPr>
            <a:xfrm>
              <a:off x="4055750" y="3806375"/>
              <a:ext cx="123025" cy="56850"/>
            </a:xfrm>
            <a:custGeom>
              <a:avLst/>
              <a:gdLst/>
              <a:ahLst/>
              <a:cxnLst/>
              <a:rect l="l" t="t" r="r" b="b"/>
              <a:pathLst>
                <a:path w="4921" h="2274" extrusionOk="0">
                  <a:moveTo>
                    <a:pt x="3884" y="0"/>
                  </a:moveTo>
                  <a:lnTo>
                    <a:pt x="0" y="793"/>
                  </a:lnTo>
                  <a:lnTo>
                    <a:pt x="1002" y="2273"/>
                  </a:lnTo>
                  <a:lnTo>
                    <a:pt x="4921" y="1407"/>
                  </a:lnTo>
                  <a:lnTo>
                    <a:pt x="38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50;p36">
              <a:extLst>
                <a:ext uri="{FF2B5EF4-FFF2-40B4-BE49-F238E27FC236}">
                  <a16:creationId xmlns:a16="http://schemas.microsoft.com/office/drawing/2014/main" id="{FF283747-CC97-94BE-2074-8F018347C6DF}"/>
                </a:ext>
              </a:extLst>
            </p:cNvPr>
            <p:cNvSpPr/>
            <p:nvPr/>
          </p:nvSpPr>
          <p:spPr>
            <a:xfrm>
              <a:off x="3610075" y="3902175"/>
              <a:ext cx="98000" cy="59875"/>
            </a:xfrm>
            <a:custGeom>
              <a:avLst/>
              <a:gdLst/>
              <a:ahLst/>
              <a:cxnLst/>
              <a:rect l="l" t="t" r="r" b="b"/>
              <a:pathLst>
                <a:path w="3920" h="2395" extrusionOk="0">
                  <a:moveTo>
                    <a:pt x="2957" y="0"/>
                  </a:moveTo>
                  <a:lnTo>
                    <a:pt x="0" y="605"/>
                  </a:lnTo>
                  <a:lnTo>
                    <a:pt x="949" y="2395"/>
                  </a:lnTo>
                  <a:lnTo>
                    <a:pt x="3919" y="1737"/>
                  </a:lnTo>
                  <a:lnTo>
                    <a:pt x="29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51;p36">
              <a:extLst>
                <a:ext uri="{FF2B5EF4-FFF2-40B4-BE49-F238E27FC236}">
                  <a16:creationId xmlns:a16="http://schemas.microsoft.com/office/drawing/2014/main" id="{A9F58F2E-3159-69C3-2F72-708029CDB2BE}"/>
                </a:ext>
              </a:extLst>
            </p:cNvPr>
            <p:cNvSpPr/>
            <p:nvPr/>
          </p:nvSpPr>
          <p:spPr>
            <a:xfrm>
              <a:off x="3887000" y="3739850"/>
              <a:ext cx="140900" cy="93750"/>
            </a:xfrm>
            <a:custGeom>
              <a:avLst/>
              <a:gdLst/>
              <a:ahLst/>
              <a:cxnLst/>
              <a:rect l="l" t="t" r="r" b="b"/>
              <a:pathLst>
                <a:path w="5636" h="3750" extrusionOk="0">
                  <a:moveTo>
                    <a:pt x="3611" y="1"/>
                  </a:moveTo>
                  <a:lnTo>
                    <a:pt x="1" y="597"/>
                  </a:lnTo>
                  <a:lnTo>
                    <a:pt x="1956" y="3750"/>
                  </a:lnTo>
                  <a:lnTo>
                    <a:pt x="5635" y="3001"/>
                  </a:lnTo>
                  <a:lnTo>
                    <a:pt x="361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52;p36">
              <a:extLst>
                <a:ext uri="{FF2B5EF4-FFF2-40B4-BE49-F238E27FC236}">
                  <a16:creationId xmlns:a16="http://schemas.microsoft.com/office/drawing/2014/main" id="{9BF19615-26A7-AAC8-745E-9C62501B1048}"/>
                </a:ext>
              </a:extLst>
            </p:cNvPr>
            <p:cNvSpPr/>
            <p:nvPr/>
          </p:nvSpPr>
          <p:spPr>
            <a:xfrm>
              <a:off x="3779225" y="3757700"/>
              <a:ext cx="139150" cy="98550"/>
            </a:xfrm>
            <a:custGeom>
              <a:avLst/>
              <a:gdLst/>
              <a:ahLst/>
              <a:cxnLst/>
              <a:rect l="l" t="t" r="r" b="b"/>
              <a:pathLst>
                <a:path w="5566" h="3942" extrusionOk="0">
                  <a:moveTo>
                    <a:pt x="3598" y="1"/>
                  </a:moveTo>
                  <a:lnTo>
                    <a:pt x="1" y="597"/>
                  </a:lnTo>
                  <a:lnTo>
                    <a:pt x="1852" y="3941"/>
                  </a:lnTo>
                  <a:lnTo>
                    <a:pt x="5566" y="3179"/>
                  </a:lnTo>
                  <a:lnTo>
                    <a:pt x="359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53;p36">
              <a:extLst>
                <a:ext uri="{FF2B5EF4-FFF2-40B4-BE49-F238E27FC236}">
                  <a16:creationId xmlns:a16="http://schemas.microsoft.com/office/drawing/2014/main" id="{319C88E8-DB1B-1C60-DB71-6BF6C149E79E}"/>
                </a:ext>
              </a:extLst>
            </p:cNvPr>
            <p:cNvSpPr/>
            <p:nvPr/>
          </p:nvSpPr>
          <p:spPr>
            <a:xfrm>
              <a:off x="3681800" y="4033675"/>
              <a:ext cx="106700" cy="77100"/>
            </a:xfrm>
            <a:custGeom>
              <a:avLst/>
              <a:gdLst/>
              <a:ahLst/>
              <a:cxnLst/>
              <a:rect l="l" t="t" r="r" b="b"/>
              <a:pathLst>
                <a:path w="4268" h="3084" extrusionOk="0">
                  <a:moveTo>
                    <a:pt x="3005" y="0"/>
                  </a:moveTo>
                  <a:lnTo>
                    <a:pt x="1" y="767"/>
                  </a:lnTo>
                  <a:lnTo>
                    <a:pt x="1229" y="3083"/>
                  </a:lnTo>
                  <a:lnTo>
                    <a:pt x="4268" y="2282"/>
                  </a:lnTo>
                  <a:lnTo>
                    <a:pt x="30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54;p36">
              <a:extLst>
                <a:ext uri="{FF2B5EF4-FFF2-40B4-BE49-F238E27FC236}">
                  <a16:creationId xmlns:a16="http://schemas.microsoft.com/office/drawing/2014/main" id="{336956F6-9225-8C97-8F05-089BCE2FA0E6}"/>
                </a:ext>
              </a:extLst>
            </p:cNvPr>
            <p:cNvSpPr/>
            <p:nvPr/>
          </p:nvSpPr>
          <p:spPr>
            <a:xfrm>
              <a:off x="4108650" y="3704700"/>
              <a:ext cx="134475" cy="83175"/>
            </a:xfrm>
            <a:custGeom>
              <a:avLst/>
              <a:gdLst/>
              <a:ahLst/>
              <a:cxnLst/>
              <a:rect l="l" t="t" r="r" b="b"/>
              <a:pathLst>
                <a:path w="5379" h="3327" extrusionOk="0">
                  <a:moveTo>
                    <a:pt x="3288" y="0"/>
                  </a:moveTo>
                  <a:lnTo>
                    <a:pt x="0" y="540"/>
                  </a:lnTo>
                  <a:lnTo>
                    <a:pt x="2056" y="3327"/>
                  </a:lnTo>
                  <a:lnTo>
                    <a:pt x="5378" y="2648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55;p36">
              <a:extLst>
                <a:ext uri="{FF2B5EF4-FFF2-40B4-BE49-F238E27FC236}">
                  <a16:creationId xmlns:a16="http://schemas.microsoft.com/office/drawing/2014/main" id="{DC102289-FB8D-CDD8-0B07-E9CDFC1EDBBF}"/>
                </a:ext>
              </a:extLst>
            </p:cNvPr>
            <p:cNvSpPr/>
            <p:nvPr/>
          </p:nvSpPr>
          <p:spPr>
            <a:xfrm>
              <a:off x="3553250" y="3797875"/>
              <a:ext cx="122275" cy="103975"/>
            </a:xfrm>
            <a:custGeom>
              <a:avLst/>
              <a:gdLst/>
              <a:ahLst/>
              <a:cxnLst/>
              <a:rect l="l" t="t" r="r" b="b"/>
              <a:pathLst>
                <a:path w="4891" h="4159" extrusionOk="0">
                  <a:moveTo>
                    <a:pt x="2918" y="1"/>
                  </a:moveTo>
                  <a:lnTo>
                    <a:pt x="0" y="479"/>
                  </a:lnTo>
                  <a:lnTo>
                    <a:pt x="1947" y="4159"/>
                  </a:lnTo>
                  <a:lnTo>
                    <a:pt x="4890" y="3558"/>
                  </a:lnTo>
                  <a:lnTo>
                    <a:pt x="2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56;p36">
              <a:extLst>
                <a:ext uri="{FF2B5EF4-FFF2-40B4-BE49-F238E27FC236}">
                  <a16:creationId xmlns:a16="http://schemas.microsoft.com/office/drawing/2014/main" id="{44DA6973-2F0C-9B02-4653-253E4291199F}"/>
                </a:ext>
              </a:extLst>
            </p:cNvPr>
            <p:cNvSpPr/>
            <p:nvPr/>
          </p:nvSpPr>
          <p:spPr>
            <a:xfrm>
              <a:off x="4002300" y="4635550"/>
              <a:ext cx="128350" cy="94625"/>
            </a:xfrm>
            <a:custGeom>
              <a:avLst/>
              <a:gdLst/>
              <a:ahLst/>
              <a:cxnLst/>
              <a:rect l="l" t="t" r="r" b="b"/>
              <a:pathLst>
                <a:path w="5134" h="3785" extrusionOk="0">
                  <a:moveTo>
                    <a:pt x="3532" y="1"/>
                  </a:moveTo>
                  <a:lnTo>
                    <a:pt x="0" y="898"/>
                  </a:lnTo>
                  <a:lnTo>
                    <a:pt x="1524" y="3785"/>
                  </a:lnTo>
                  <a:lnTo>
                    <a:pt x="5134" y="289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57;p36">
              <a:extLst>
                <a:ext uri="{FF2B5EF4-FFF2-40B4-BE49-F238E27FC236}">
                  <a16:creationId xmlns:a16="http://schemas.microsoft.com/office/drawing/2014/main" id="{1B05151D-A236-DA07-C903-DC38F7452A3B}"/>
                </a:ext>
              </a:extLst>
            </p:cNvPr>
            <p:cNvSpPr/>
            <p:nvPr/>
          </p:nvSpPr>
          <p:spPr>
            <a:xfrm>
              <a:off x="4386025" y="4528425"/>
              <a:ext cx="173875" cy="105075"/>
            </a:xfrm>
            <a:custGeom>
              <a:avLst/>
              <a:gdLst/>
              <a:ahLst/>
              <a:cxnLst/>
              <a:rect l="l" t="t" r="r" b="b"/>
              <a:pathLst>
                <a:path w="6955" h="4203" extrusionOk="0">
                  <a:moveTo>
                    <a:pt x="4973" y="1"/>
                  </a:moveTo>
                  <a:lnTo>
                    <a:pt x="0" y="1268"/>
                  </a:lnTo>
                  <a:lnTo>
                    <a:pt x="1816" y="4203"/>
                  </a:lnTo>
                  <a:lnTo>
                    <a:pt x="6954" y="2931"/>
                  </a:lnTo>
                  <a:lnTo>
                    <a:pt x="4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58;p36">
              <a:extLst>
                <a:ext uri="{FF2B5EF4-FFF2-40B4-BE49-F238E27FC236}">
                  <a16:creationId xmlns:a16="http://schemas.microsoft.com/office/drawing/2014/main" id="{DD7B1E5C-1B75-3097-6971-B77E3F8566B5}"/>
                </a:ext>
              </a:extLst>
            </p:cNvPr>
            <p:cNvSpPr/>
            <p:nvPr/>
          </p:nvSpPr>
          <p:spPr>
            <a:xfrm>
              <a:off x="4236550" y="4564475"/>
              <a:ext cx="177800" cy="107125"/>
            </a:xfrm>
            <a:custGeom>
              <a:avLst/>
              <a:gdLst/>
              <a:ahLst/>
              <a:cxnLst/>
              <a:rect l="l" t="t" r="r" b="b"/>
              <a:pathLst>
                <a:path w="7112" h="4285" extrusionOk="0">
                  <a:moveTo>
                    <a:pt x="5300" y="0"/>
                  </a:moveTo>
                  <a:lnTo>
                    <a:pt x="1" y="1354"/>
                  </a:lnTo>
                  <a:lnTo>
                    <a:pt x="1625" y="4285"/>
                  </a:lnTo>
                  <a:lnTo>
                    <a:pt x="7112" y="2931"/>
                  </a:lnTo>
                  <a:lnTo>
                    <a:pt x="53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59;p36">
              <a:extLst>
                <a:ext uri="{FF2B5EF4-FFF2-40B4-BE49-F238E27FC236}">
                  <a16:creationId xmlns:a16="http://schemas.microsoft.com/office/drawing/2014/main" id="{296C3E23-A8F1-19A0-2E34-66752651EE5A}"/>
                </a:ext>
              </a:extLst>
            </p:cNvPr>
            <p:cNvSpPr/>
            <p:nvPr/>
          </p:nvSpPr>
          <p:spPr>
            <a:xfrm>
              <a:off x="4527650" y="4490875"/>
              <a:ext cx="184100" cy="106600"/>
            </a:xfrm>
            <a:custGeom>
              <a:avLst/>
              <a:gdLst/>
              <a:ahLst/>
              <a:cxnLst/>
              <a:rect l="l" t="t" r="r" b="b"/>
              <a:pathLst>
                <a:path w="7364" h="4264" extrusionOk="0">
                  <a:moveTo>
                    <a:pt x="5200" y="1"/>
                  </a:moveTo>
                  <a:lnTo>
                    <a:pt x="1" y="1329"/>
                  </a:lnTo>
                  <a:lnTo>
                    <a:pt x="1982" y="4264"/>
                  </a:lnTo>
                  <a:lnTo>
                    <a:pt x="7364" y="2931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60;p36">
              <a:extLst>
                <a:ext uri="{FF2B5EF4-FFF2-40B4-BE49-F238E27FC236}">
                  <a16:creationId xmlns:a16="http://schemas.microsoft.com/office/drawing/2014/main" id="{8AC8A6B8-D84C-7349-7A95-8030670C6812}"/>
                </a:ext>
              </a:extLst>
            </p:cNvPr>
            <p:cNvSpPr/>
            <p:nvPr/>
          </p:nvSpPr>
          <p:spPr>
            <a:xfrm>
              <a:off x="4675150" y="4458325"/>
              <a:ext cx="168225" cy="101600"/>
            </a:xfrm>
            <a:custGeom>
              <a:avLst/>
              <a:gdLst/>
              <a:ahLst/>
              <a:cxnLst/>
              <a:rect l="l" t="t" r="r" b="b"/>
              <a:pathLst>
                <a:path w="6729" h="4064" extrusionOk="0">
                  <a:moveTo>
                    <a:pt x="4416" y="1"/>
                  </a:moveTo>
                  <a:lnTo>
                    <a:pt x="1" y="1124"/>
                  </a:lnTo>
                  <a:lnTo>
                    <a:pt x="2165" y="4063"/>
                  </a:lnTo>
                  <a:lnTo>
                    <a:pt x="6728" y="2931"/>
                  </a:lnTo>
                  <a:lnTo>
                    <a:pt x="44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761;p36">
              <a:extLst>
                <a:ext uri="{FF2B5EF4-FFF2-40B4-BE49-F238E27FC236}">
                  <a16:creationId xmlns:a16="http://schemas.microsoft.com/office/drawing/2014/main" id="{562A947F-23C8-F561-B861-1E0260C59F87}"/>
                </a:ext>
              </a:extLst>
            </p:cNvPr>
            <p:cNvSpPr/>
            <p:nvPr/>
          </p:nvSpPr>
          <p:spPr>
            <a:xfrm>
              <a:off x="3953950" y="4543350"/>
              <a:ext cx="128275" cy="99525"/>
            </a:xfrm>
            <a:custGeom>
              <a:avLst/>
              <a:gdLst/>
              <a:ahLst/>
              <a:cxnLst/>
              <a:rect l="l" t="t" r="r" b="b"/>
              <a:pathLst>
                <a:path w="5131" h="3981" extrusionOk="0">
                  <a:moveTo>
                    <a:pt x="3419" y="0"/>
                  </a:moveTo>
                  <a:lnTo>
                    <a:pt x="1" y="937"/>
                  </a:lnTo>
                  <a:lnTo>
                    <a:pt x="1612" y="3980"/>
                  </a:lnTo>
                  <a:lnTo>
                    <a:pt x="5130" y="3083"/>
                  </a:lnTo>
                  <a:lnTo>
                    <a:pt x="34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762;p36">
              <a:extLst>
                <a:ext uri="{FF2B5EF4-FFF2-40B4-BE49-F238E27FC236}">
                  <a16:creationId xmlns:a16="http://schemas.microsoft.com/office/drawing/2014/main" id="{8FBEED08-CE22-5BE3-9DDA-04C9A236536F}"/>
                </a:ext>
              </a:extLst>
            </p:cNvPr>
            <p:cNvSpPr/>
            <p:nvPr/>
          </p:nvSpPr>
          <p:spPr>
            <a:xfrm>
              <a:off x="4135975" y="4383975"/>
              <a:ext cx="164825" cy="104650"/>
            </a:xfrm>
            <a:custGeom>
              <a:avLst/>
              <a:gdLst/>
              <a:ahLst/>
              <a:cxnLst/>
              <a:rect l="l" t="t" r="r" b="b"/>
              <a:pathLst>
                <a:path w="6593" h="4186" extrusionOk="0">
                  <a:moveTo>
                    <a:pt x="4847" y="1"/>
                  </a:moveTo>
                  <a:lnTo>
                    <a:pt x="0" y="1311"/>
                  </a:lnTo>
                  <a:lnTo>
                    <a:pt x="1594" y="4185"/>
                  </a:lnTo>
                  <a:lnTo>
                    <a:pt x="6593" y="2818"/>
                  </a:lnTo>
                  <a:lnTo>
                    <a:pt x="48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763;p36">
              <a:extLst>
                <a:ext uri="{FF2B5EF4-FFF2-40B4-BE49-F238E27FC236}">
                  <a16:creationId xmlns:a16="http://schemas.microsoft.com/office/drawing/2014/main" id="{273A6C60-FF9A-9E0D-1FF9-608192A6FD23}"/>
                </a:ext>
              </a:extLst>
            </p:cNvPr>
            <p:cNvSpPr/>
            <p:nvPr/>
          </p:nvSpPr>
          <p:spPr>
            <a:xfrm>
              <a:off x="4326800" y="4432200"/>
              <a:ext cx="173650" cy="113025"/>
            </a:xfrm>
            <a:custGeom>
              <a:avLst/>
              <a:gdLst/>
              <a:ahLst/>
              <a:cxnLst/>
              <a:rect l="l" t="t" r="r" b="b"/>
              <a:pathLst>
                <a:path w="6946" h="4521" extrusionOk="0">
                  <a:moveTo>
                    <a:pt x="4738" y="1"/>
                  </a:moveTo>
                  <a:lnTo>
                    <a:pt x="1" y="1298"/>
                  </a:lnTo>
                  <a:lnTo>
                    <a:pt x="1999" y="4520"/>
                  </a:lnTo>
                  <a:lnTo>
                    <a:pt x="6946" y="3262"/>
                  </a:lnTo>
                  <a:lnTo>
                    <a:pt x="47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764;p36">
              <a:extLst>
                <a:ext uri="{FF2B5EF4-FFF2-40B4-BE49-F238E27FC236}">
                  <a16:creationId xmlns:a16="http://schemas.microsoft.com/office/drawing/2014/main" id="{93C80E1E-D7CB-9A75-8860-211BC940B91F}"/>
                </a:ext>
              </a:extLst>
            </p:cNvPr>
            <p:cNvSpPr/>
            <p:nvPr/>
          </p:nvSpPr>
          <p:spPr>
            <a:xfrm>
              <a:off x="4007625" y="4421200"/>
              <a:ext cx="151550" cy="102475"/>
            </a:xfrm>
            <a:custGeom>
              <a:avLst/>
              <a:gdLst/>
              <a:ahLst/>
              <a:cxnLst/>
              <a:rect l="l" t="t" r="r" b="b"/>
              <a:pathLst>
                <a:path w="6062" h="4099" extrusionOk="0">
                  <a:moveTo>
                    <a:pt x="4468" y="1"/>
                  </a:moveTo>
                  <a:lnTo>
                    <a:pt x="0" y="1211"/>
                  </a:lnTo>
                  <a:lnTo>
                    <a:pt x="1603" y="4098"/>
                  </a:lnTo>
                  <a:lnTo>
                    <a:pt x="6062" y="2879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765;p36">
              <a:extLst>
                <a:ext uri="{FF2B5EF4-FFF2-40B4-BE49-F238E27FC236}">
                  <a16:creationId xmlns:a16="http://schemas.microsoft.com/office/drawing/2014/main" id="{3544071E-D4E2-120A-8A05-DFCF639777F3}"/>
                </a:ext>
              </a:extLst>
            </p:cNvPr>
            <p:cNvSpPr/>
            <p:nvPr/>
          </p:nvSpPr>
          <p:spPr>
            <a:xfrm>
              <a:off x="3907250" y="4455925"/>
              <a:ext cx="123800" cy="95625"/>
            </a:xfrm>
            <a:custGeom>
              <a:avLst/>
              <a:gdLst/>
              <a:ahLst/>
              <a:cxnLst/>
              <a:rect l="l" t="t" r="r" b="b"/>
              <a:pathLst>
                <a:path w="4952" h="3825" extrusionOk="0">
                  <a:moveTo>
                    <a:pt x="3349" y="1"/>
                  </a:moveTo>
                  <a:lnTo>
                    <a:pt x="1" y="907"/>
                  </a:lnTo>
                  <a:lnTo>
                    <a:pt x="1546" y="3824"/>
                  </a:lnTo>
                  <a:lnTo>
                    <a:pt x="4952" y="2892"/>
                  </a:lnTo>
                  <a:lnTo>
                    <a:pt x="33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766;p36">
              <a:extLst>
                <a:ext uri="{FF2B5EF4-FFF2-40B4-BE49-F238E27FC236}">
                  <a16:creationId xmlns:a16="http://schemas.microsoft.com/office/drawing/2014/main" id="{9BAC266F-8F8E-A0A7-47BC-49E6450A0754}"/>
                </a:ext>
              </a:extLst>
            </p:cNvPr>
            <p:cNvSpPr/>
            <p:nvPr/>
          </p:nvSpPr>
          <p:spPr>
            <a:xfrm>
              <a:off x="3904000" y="4233650"/>
              <a:ext cx="156450" cy="109975"/>
            </a:xfrm>
            <a:custGeom>
              <a:avLst/>
              <a:gdLst/>
              <a:ahLst/>
              <a:cxnLst/>
              <a:rect l="l" t="t" r="r" b="b"/>
              <a:pathLst>
                <a:path w="6258" h="4399" extrusionOk="0">
                  <a:moveTo>
                    <a:pt x="4459" y="0"/>
                  </a:moveTo>
                  <a:lnTo>
                    <a:pt x="0" y="1232"/>
                  </a:lnTo>
                  <a:lnTo>
                    <a:pt x="1755" y="4398"/>
                  </a:lnTo>
                  <a:lnTo>
                    <a:pt x="6257" y="3249"/>
                  </a:lnTo>
                  <a:lnTo>
                    <a:pt x="44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767;p36">
              <a:extLst>
                <a:ext uri="{FF2B5EF4-FFF2-40B4-BE49-F238E27FC236}">
                  <a16:creationId xmlns:a16="http://schemas.microsoft.com/office/drawing/2014/main" id="{D8F62F9A-BFC6-1D87-AE0B-6A2A7EEDF362}"/>
                </a:ext>
              </a:extLst>
            </p:cNvPr>
            <p:cNvSpPr/>
            <p:nvPr/>
          </p:nvSpPr>
          <p:spPr>
            <a:xfrm>
              <a:off x="4462325" y="4393675"/>
              <a:ext cx="184650" cy="115625"/>
            </a:xfrm>
            <a:custGeom>
              <a:avLst/>
              <a:gdLst/>
              <a:ahLst/>
              <a:cxnLst/>
              <a:rect l="l" t="t" r="r" b="b"/>
              <a:pathLst>
                <a:path w="7386" h="4625" extrusionOk="0">
                  <a:moveTo>
                    <a:pt x="4947" y="0"/>
                  </a:moveTo>
                  <a:lnTo>
                    <a:pt x="1" y="1354"/>
                  </a:lnTo>
                  <a:lnTo>
                    <a:pt x="2213" y="4625"/>
                  </a:lnTo>
                  <a:lnTo>
                    <a:pt x="7386" y="3310"/>
                  </a:lnTo>
                  <a:lnTo>
                    <a:pt x="49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768;p36">
              <a:extLst>
                <a:ext uri="{FF2B5EF4-FFF2-40B4-BE49-F238E27FC236}">
                  <a16:creationId xmlns:a16="http://schemas.microsoft.com/office/drawing/2014/main" id="{400EAF15-4EA6-1C83-3182-9DD23C4B1DBF}"/>
                </a:ext>
              </a:extLst>
            </p:cNvPr>
            <p:cNvSpPr/>
            <p:nvPr/>
          </p:nvSpPr>
          <p:spPr>
            <a:xfrm>
              <a:off x="3956250" y="4329975"/>
              <a:ext cx="154700" cy="106400"/>
            </a:xfrm>
            <a:custGeom>
              <a:avLst/>
              <a:gdLst/>
              <a:ahLst/>
              <a:cxnLst/>
              <a:rect l="l" t="t" r="r" b="b"/>
              <a:pathLst>
                <a:path w="6188" h="4256" extrusionOk="0">
                  <a:moveTo>
                    <a:pt x="4503" y="1"/>
                  </a:moveTo>
                  <a:lnTo>
                    <a:pt x="0" y="1150"/>
                  </a:lnTo>
                  <a:lnTo>
                    <a:pt x="1720" y="4255"/>
                  </a:lnTo>
                  <a:lnTo>
                    <a:pt x="6188" y="3049"/>
                  </a:lnTo>
                  <a:lnTo>
                    <a:pt x="4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769;p36">
              <a:extLst>
                <a:ext uri="{FF2B5EF4-FFF2-40B4-BE49-F238E27FC236}">
                  <a16:creationId xmlns:a16="http://schemas.microsoft.com/office/drawing/2014/main" id="{1414B055-001F-F923-AE9B-C307576A7A8B}"/>
                </a:ext>
              </a:extLst>
            </p:cNvPr>
            <p:cNvSpPr/>
            <p:nvPr/>
          </p:nvSpPr>
          <p:spPr>
            <a:xfrm>
              <a:off x="4408775" y="4099425"/>
              <a:ext cx="161250" cy="110950"/>
            </a:xfrm>
            <a:custGeom>
              <a:avLst/>
              <a:gdLst/>
              <a:ahLst/>
              <a:cxnLst/>
              <a:rect l="l" t="t" r="r" b="b"/>
              <a:pathLst>
                <a:path w="6450" h="4438" extrusionOk="0">
                  <a:moveTo>
                    <a:pt x="3741" y="0"/>
                  </a:moveTo>
                  <a:lnTo>
                    <a:pt x="0" y="1032"/>
                  </a:lnTo>
                  <a:lnTo>
                    <a:pt x="2509" y="4437"/>
                  </a:lnTo>
                  <a:lnTo>
                    <a:pt x="6449" y="3431"/>
                  </a:lnTo>
                  <a:lnTo>
                    <a:pt x="37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770;p36">
              <a:extLst>
                <a:ext uri="{FF2B5EF4-FFF2-40B4-BE49-F238E27FC236}">
                  <a16:creationId xmlns:a16="http://schemas.microsoft.com/office/drawing/2014/main" id="{53C88BD6-B722-33D3-C6C7-D7AE3B334CE8}"/>
                </a:ext>
              </a:extLst>
            </p:cNvPr>
            <p:cNvSpPr/>
            <p:nvPr/>
          </p:nvSpPr>
          <p:spPr>
            <a:xfrm>
              <a:off x="4248975" y="3886700"/>
              <a:ext cx="124550" cy="72525"/>
            </a:xfrm>
            <a:custGeom>
              <a:avLst/>
              <a:gdLst/>
              <a:ahLst/>
              <a:cxnLst/>
              <a:rect l="l" t="t" r="r" b="b"/>
              <a:pathLst>
                <a:path w="4982" h="2901" extrusionOk="0">
                  <a:moveTo>
                    <a:pt x="3418" y="1"/>
                  </a:moveTo>
                  <a:lnTo>
                    <a:pt x="0" y="872"/>
                  </a:lnTo>
                  <a:lnTo>
                    <a:pt x="1498" y="2901"/>
                  </a:lnTo>
                  <a:lnTo>
                    <a:pt x="4982" y="1982"/>
                  </a:lnTo>
                  <a:lnTo>
                    <a:pt x="34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771;p36">
              <a:extLst>
                <a:ext uri="{FF2B5EF4-FFF2-40B4-BE49-F238E27FC236}">
                  <a16:creationId xmlns:a16="http://schemas.microsoft.com/office/drawing/2014/main" id="{654E4637-2795-0052-BD5C-24675E07AECE}"/>
                </a:ext>
              </a:extLst>
            </p:cNvPr>
            <p:cNvSpPr/>
            <p:nvPr/>
          </p:nvSpPr>
          <p:spPr>
            <a:xfrm>
              <a:off x="4207500" y="3833475"/>
              <a:ext cx="115625" cy="60450"/>
            </a:xfrm>
            <a:custGeom>
              <a:avLst/>
              <a:gdLst/>
              <a:ahLst/>
              <a:cxnLst/>
              <a:rect l="l" t="t" r="r" b="b"/>
              <a:pathLst>
                <a:path w="4625" h="2418" extrusionOk="0">
                  <a:moveTo>
                    <a:pt x="3401" y="0"/>
                  </a:moveTo>
                  <a:lnTo>
                    <a:pt x="0" y="754"/>
                  </a:lnTo>
                  <a:lnTo>
                    <a:pt x="1232" y="2417"/>
                  </a:lnTo>
                  <a:lnTo>
                    <a:pt x="4625" y="1555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772;p36">
              <a:extLst>
                <a:ext uri="{FF2B5EF4-FFF2-40B4-BE49-F238E27FC236}">
                  <a16:creationId xmlns:a16="http://schemas.microsoft.com/office/drawing/2014/main" id="{5B8D3BB0-7C5A-B961-49DC-5EB14D47C838}"/>
                </a:ext>
              </a:extLst>
            </p:cNvPr>
            <p:cNvSpPr/>
            <p:nvPr/>
          </p:nvSpPr>
          <p:spPr>
            <a:xfrm>
              <a:off x="4603300" y="4360250"/>
              <a:ext cx="170825" cy="111700"/>
            </a:xfrm>
            <a:custGeom>
              <a:avLst/>
              <a:gdLst/>
              <a:ahLst/>
              <a:cxnLst/>
              <a:rect l="l" t="t" r="r" b="b"/>
              <a:pathLst>
                <a:path w="6833" h="4468" extrusionOk="0">
                  <a:moveTo>
                    <a:pt x="4194" y="0"/>
                  </a:moveTo>
                  <a:lnTo>
                    <a:pt x="1" y="1150"/>
                  </a:lnTo>
                  <a:lnTo>
                    <a:pt x="2444" y="4468"/>
                  </a:lnTo>
                  <a:lnTo>
                    <a:pt x="6833" y="3349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773;p36">
              <a:extLst>
                <a:ext uri="{FF2B5EF4-FFF2-40B4-BE49-F238E27FC236}">
                  <a16:creationId xmlns:a16="http://schemas.microsoft.com/office/drawing/2014/main" id="{35DD799E-27E5-2E5B-46F7-DF2CE8F0E189}"/>
                </a:ext>
              </a:extLst>
            </p:cNvPr>
            <p:cNvSpPr/>
            <p:nvPr/>
          </p:nvSpPr>
          <p:spPr>
            <a:xfrm>
              <a:off x="4297075" y="3950500"/>
              <a:ext cx="133925" cy="82750"/>
            </a:xfrm>
            <a:custGeom>
              <a:avLst/>
              <a:gdLst/>
              <a:ahLst/>
              <a:cxnLst/>
              <a:rect l="l" t="t" r="r" b="b"/>
              <a:pathLst>
                <a:path w="5357" h="3310" extrusionOk="0">
                  <a:moveTo>
                    <a:pt x="3511" y="0"/>
                  </a:moveTo>
                  <a:lnTo>
                    <a:pt x="1" y="928"/>
                  </a:lnTo>
                  <a:lnTo>
                    <a:pt x="1756" y="3310"/>
                  </a:lnTo>
                  <a:lnTo>
                    <a:pt x="5357" y="2339"/>
                  </a:lnTo>
                  <a:lnTo>
                    <a:pt x="35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774;p36">
              <a:extLst>
                <a:ext uri="{FF2B5EF4-FFF2-40B4-BE49-F238E27FC236}">
                  <a16:creationId xmlns:a16="http://schemas.microsoft.com/office/drawing/2014/main" id="{8EA87F71-215E-33EB-AD39-14BB8EAF4CF8}"/>
                </a:ext>
              </a:extLst>
            </p:cNvPr>
            <p:cNvSpPr/>
            <p:nvPr/>
          </p:nvSpPr>
          <p:spPr>
            <a:xfrm>
              <a:off x="4542575" y="4279150"/>
              <a:ext cx="154375" cy="95375"/>
            </a:xfrm>
            <a:custGeom>
              <a:avLst/>
              <a:gdLst/>
              <a:ahLst/>
              <a:cxnLst/>
              <a:rect l="l" t="t" r="r" b="b"/>
              <a:pathLst>
                <a:path w="6175" h="3815" extrusionOk="0">
                  <a:moveTo>
                    <a:pt x="4063" y="0"/>
                  </a:moveTo>
                  <a:lnTo>
                    <a:pt x="0" y="1102"/>
                  </a:lnTo>
                  <a:lnTo>
                    <a:pt x="2003" y="3815"/>
                  </a:lnTo>
                  <a:lnTo>
                    <a:pt x="6175" y="2674"/>
                  </a:lnTo>
                  <a:lnTo>
                    <a:pt x="40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775;p36">
              <a:extLst>
                <a:ext uri="{FF2B5EF4-FFF2-40B4-BE49-F238E27FC236}">
                  <a16:creationId xmlns:a16="http://schemas.microsoft.com/office/drawing/2014/main" id="{49E30575-591B-CCA6-FAD8-FCA3D33C64AD}"/>
                </a:ext>
              </a:extLst>
            </p:cNvPr>
            <p:cNvSpPr/>
            <p:nvPr/>
          </p:nvSpPr>
          <p:spPr>
            <a:xfrm>
              <a:off x="4170925" y="3785575"/>
              <a:ext cx="110075" cy="51950"/>
            </a:xfrm>
            <a:custGeom>
              <a:avLst/>
              <a:gdLst/>
              <a:ahLst/>
              <a:cxnLst/>
              <a:rect l="l" t="t" r="r" b="b"/>
              <a:pathLst>
                <a:path w="4403" h="2078" extrusionOk="0">
                  <a:moveTo>
                    <a:pt x="3349" y="0"/>
                  </a:moveTo>
                  <a:lnTo>
                    <a:pt x="0" y="684"/>
                  </a:lnTo>
                  <a:lnTo>
                    <a:pt x="1032" y="2078"/>
                  </a:lnTo>
                  <a:lnTo>
                    <a:pt x="4402" y="1333"/>
                  </a:lnTo>
                  <a:lnTo>
                    <a:pt x="33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776;p36">
              <a:extLst>
                <a:ext uri="{FF2B5EF4-FFF2-40B4-BE49-F238E27FC236}">
                  <a16:creationId xmlns:a16="http://schemas.microsoft.com/office/drawing/2014/main" id="{8CA3ABE6-DD1E-13FC-B22B-ABF401567B4C}"/>
                </a:ext>
              </a:extLst>
            </p:cNvPr>
            <p:cNvSpPr/>
            <p:nvPr/>
          </p:nvSpPr>
          <p:spPr>
            <a:xfrm>
              <a:off x="4351625" y="4023225"/>
              <a:ext cx="139475" cy="87550"/>
            </a:xfrm>
            <a:custGeom>
              <a:avLst/>
              <a:gdLst/>
              <a:ahLst/>
              <a:cxnLst/>
              <a:rect l="l" t="t" r="r" b="b"/>
              <a:pathLst>
                <a:path w="5579" h="3502" extrusionOk="0">
                  <a:moveTo>
                    <a:pt x="3623" y="0"/>
                  </a:moveTo>
                  <a:lnTo>
                    <a:pt x="0" y="980"/>
                  </a:lnTo>
                  <a:lnTo>
                    <a:pt x="1860" y="3501"/>
                  </a:lnTo>
                  <a:lnTo>
                    <a:pt x="5578" y="2478"/>
                  </a:lnTo>
                  <a:lnTo>
                    <a:pt x="36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777;p36">
              <a:extLst>
                <a:ext uri="{FF2B5EF4-FFF2-40B4-BE49-F238E27FC236}">
                  <a16:creationId xmlns:a16="http://schemas.microsoft.com/office/drawing/2014/main" id="{77BC6683-0F80-2C28-67E4-69F095F4DB93}"/>
                </a:ext>
              </a:extLst>
            </p:cNvPr>
            <p:cNvSpPr/>
            <p:nvPr/>
          </p:nvSpPr>
          <p:spPr>
            <a:xfrm>
              <a:off x="4837900" y="3770125"/>
              <a:ext cx="708600" cy="563575"/>
            </a:xfrm>
            <a:custGeom>
              <a:avLst/>
              <a:gdLst/>
              <a:ahLst/>
              <a:cxnLst/>
              <a:rect l="l" t="t" r="r" b="b"/>
              <a:pathLst>
                <a:path w="28344" h="22543" extrusionOk="0">
                  <a:moveTo>
                    <a:pt x="12276" y="0"/>
                  </a:moveTo>
                  <a:lnTo>
                    <a:pt x="12276" y="6027"/>
                  </a:lnTo>
                  <a:cubicBezTo>
                    <a:pt x="11662" y="6619"/>
                    <a:pt x="10991" y="7141"/>
                    <a:pt x="10264" y="7590"/>
                  </a:cubicBezTo>
                  <a:cubicBezTo>
                    <a:pt x="9149" y="8256"/>
                    <a:pt x="1" y="9819"/>
                    <a:pt x="1" y="9819"/>
                  </a:cubicBezTo>
                  <a:lnTo>
                    <a:pt x="11605" y="22543"/>
                  </a:lnTo>
                  <a:cubicBezTo>
                    <a:pt x="11605" y="22543"/>
                    <a:pt x="22239" y="21385"/>
                    <a:pt x="25217" y="20531"/>
                  </a:cubicBezTo>
                  <a:cubicBezTo>
                    <a:pt x="28344" y="19638"/>
                    <a:pt x="27673" y="8260"/>
                    <a:pt x="27673" y="8260"/>
                  </a:cubicBezTo>
                  <a:lnTo>
                    <a:pt x="122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778;p36">
              <a:extLst>
                <a:ext uri="{FF2B5EF4-FFF2-40B4-BE49-F238E27FC236}">
                  <a16:creationId xmlns:a16="http://schemas.microsoft.com/office/drawing/2014/main" id="{AF681679-6203-E4D5-7110-B4AC9905D55B}"/>
                </a:ext>
              </a:extLst>
            </p:cNvPr>
            <p:cNvSpPr/>
            <p:nvPr/>
          </p:nvSpPr>
          <p:spPr>
            <a:xfrm>
              <a:off x="4822000" y="3757625"/>
              <a:ext cx="724400" cy="588600"/>
            </a:xfrm>
            <a:custGeom>
              <a:avLst/>
              <a:gdLst/>
              <a:ahLst/>
              <a:cxnLst/>
              <a:rect l="l" t="t" r="r" b="b"/>
              <a:pathLst>
                <a:path w="28976" h="23544" extrusionOk="0">
                  <a:moveTo>
                    <a:pt x="13412" y="1341"/>
                  </a:moveTo>
                  <a:lnTo>
                    <a:pt x="27826" y="9065"/>
                  </a:lnTo>
                  <a:cubicBezTo>
                    <a:pt x="27856" y="9849"/>
                    <a:pt x="27934" y="12161"/>
                    <a:pt x="27756" y="14526"/>
                  </a:cubicBezTo>
                  <a:cubicBezTo>
                    <a:pt x="27490" y="18061"/>
                    <a:pt x="26746" y="20260"/>
                    <a:pt x="25718" y="20552"/>
                  </a:cubicBezTo>
                  <a:cubicBezTo>
                    <a:pt x="23062" y="21310"/>
                    <a:pt x="14066" y="22337"/>
                    <a:pt x="12437" y="22516"/>
                  </a:cubicBezTo>
                  <a:lnTo>
                    <a:pt x="1621" y="10659"/>
                  </a:lnTo>
                  <a:cubicBezTo>
                    <a:pt x="4050" y="10228"/>
                    <a:pt x="10173" y="9109"/>
                    <a:pt x="11161" y="8521"/>
                  </a:cubicBezTo>
                  <a:cubicBezTo>
                    <a:pt x="11919" y="8051"/>
                    <a:pt x="12624" y="7502"/>
                    <a:pt x="13264" y="6884"/>
                  </a:cubicBezTo>
                  <a:cubicBezTo>
                    <a:pt x="13356" y="6788"/>
                    <a:pt x="13408" y="6662"/>
                    <a:pt x="13412" y="6531"/>
                  </a:cubicBezTo>
                  <a:lnTo>
                    <a:pt x="13412" y="1341"/>
                  </a:lnTo>
                  <a:close/>
                  <a:moveTo>
                    <a:pt x="12909" y="0"/>
                  </a:moveTo>
                  <a:cubicBezTo>
                    <a:pt x="12648" y="0"/>
                    <a:pt x="12411" y="209"/>
                    <a:pt x="12411" y="500"/>
                  </a:cubicBezTo>
                  <a:lnTo>
                    <a:pt x="12411" y="6313"/>
                  </a:lnTo>
                  <a:cubicBezTo>
                    <a:pt x="11867" y="6818"/>
                    <a:pt x="11274" y="7271"/>
                    <a:pt x="10643" y="7659"/>
                  </a:cubicBezTo>
                  <a:cubicBezTo>
                    <a:pt x="9890" y="8112"/>
                    <a:pt x="4055" y="9231"/>
                    <a:pt x="554" y="9827"/>
                  </a:cubicBezTo>
                  <a:cubicBezTo>
                    <a:pt x="162" y="9893"/>
                    <a:pt x="1" y="10363"/>
                    <a:pt x="266" y="10659"/>
                  </a:cubicBezTo>
                  <a:lnTo>
                    <a:pt x="11871" y="23378"/>
                  </a:lnTo>
                  <a:cubicBezTo>
                    <a:pt x="11967" y="23483"/>
                    <a:pt x="12102" y="23544"/>
                    <a:pt x="12241" y="23544"/>
                  </a:cubicBezTo>
                  <a:cubicBezTo>
                    <a:pt x="12259" y="23539"/>
                    <a:pt x="12280" y="23539"/>
                    <a:pt x="12298" y="23535"/>
                  </a:cubicBezTo>
                  <a:cubicBezTo>
                    <a:pt x="12733" y="23487"/>
                    <a:pt x="23005" y="22364"/>
                    <a:pt x="25992" y="21510"/>
                  </a:cubicBezTo>
                  <a:cubicBezTo>
                    <a:pt x="27534" y="21075"/>
                    <a:pt x="28435" y="18810"/>
                    <a:pt x="28753" y="14600"/>
                  </a:cubicBezTo>
                  <a:cubicBezTo>
                    <a:pt x="28975" y="11643"/>
                    <a:pt x="28810" y="8760"/>
                    <a:pt x="28810" y="8730"/>
                  </a:cubicBezTo>
                  <a:cubicBezTo>
                    <a:pt x="28797" y="8556"/>
                    <a:pt x="28701" y="8399"/>
                    <a:pt x="28544" y="8321"/>
                  </a:cubicBezTo>
                  <a:lnTo>
                    <a:pt x="13147" y="60"/>
                  </a:lnTo>
                  <a:cubicBezTo>
                    <a:pt x="13069" y="19"/>
                    <a:pt x="12988" y="0"/>
                    <a:pt x="129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779;p36">
              <a:extLst>
                <a:ext uri="{FF2B5EF4-FFF2-40B4-BE49-F238E27FC236}">
                  <a16:creationId xmlns:a16="http://schemas.microsoft.com/office/drawing/2014/main" id="{D4FB7DA8-AEF3-BA64-B6F7-37D2DC0181F1}"/>
                </a:ext>
              </a:extLst>
            </p:cNvPr>
            <p:cNvSpPr/>
            <p:nvPr/>
          </p:nvSpPr>
          <p:spPr>
            <a:xfrm>
              <a:off x="5134000" y="3770125"/>
              <a:ext cx="411750" cy="511325"/>
            </a:xfrm>
            <a:custGeom>
              <a:avLst/>
              <a:gdLst/>
              <a:ahLst/>
              <a:cxnLst/>
              <a:rect l="l" t="t" r="r" b="b"/>
              <a:pathLst>
                <a:path w="16470" h="20453" extrusionOk="0">
                  <a:moveTo>
                    <a:pt x="432" y="0"/>
                  </a:moveTo>
                  <a:lnTo>
                    <a:pt x="432" y="6027"/>
                  </a:lnTo>
                  <a:cubicBezTo>
                    <a:pt x="432" y="6027"/>
                    <a:pt x="266" y="6188"/>
                    <a:pt x="1" y="6423"/>
                  </a:cubicBezTo>
                  <a:lnTo>
                    <a:pt x="13569" y="20453"/>
                  </a:lnTo>
                  <a:cubicBezTo>
                    <a:pt x="16469" y="19155"/>
                    <a:pt x="15829" y="8256"/>
                    <a:pt x="15829" y="8256"/>
                  </a:cubicBezTo>
                  <a:lnTo>
                    <a:pt x="4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780;p36">
              <a:extLst>
                <a:ext uri="{FF2B5EF4-FFF2-40B4-BE49-F238E27FC236}">
                  <a16:creationId xmlns:a16="http://schemas.microsoft.com/office/drawing/2014/main" id="{40D84E7B-CC06-8CA7-E284-41EF3BD59170}"/>
                </a:ext>
              </a:extLst>
            </p:cNvPr>
            <p:cNvSpPr/>
            <p:nvPr/>
          </p:nvSpPr>
          <p:spPr>
            <a:xfrm>
              <a:off x="5120075" y="3757625"/>
              <a:ext cx="426100" cy="536350"/>
            </a:xfrm>
            <a:custGeom>
              <a:avLst/>
              <a:gdLst/>
              <a:ahLst/>
              <a:cxnLst/>
              <a:rect l="l" t="t" r="r" b="b"/>
              <a:pathLst>
                <a:path w="17044" h="21454" extrusionOk="0">
                  <a:moveTo>
                    <a:pt x="1489" y="1341"/>
                  </a:moveTo>
                  <a:lnTo>
                    <a:pt x="15903" y="9065"/>
                  </a:lnTo>
                  <a:cubicBezTo>
                    <a:pt x="16099" y="12949"/>
                    <a:pt x="15798" y="18980"/>
                    <a:pt x="14204" y="20317"/>
                  </a:cubicBezTo>
                  <a:lnTo>
                    <a:pt x="1276" y="6945"/>
                  </a:lnTo>
                  <a:cubicBezTo>
                    <a:pt x="1315" y="6905"/>
                    <a:pt x="1337" y="6884"/>
                    <a:pt x="1337" y="6884"/>
                  </a:cubicBezTo>
                  <a:cubicBezTo>
                    <a:pt x="1433" y="6792"/>
                    <a:pt x="1489" y="6662"/>
                    <a:pt x="1489" y="6531"/>
                  </a:cubicBezTo>
                  <a:lnTo>
                    <a:pt x="1489" y="1341"/>
                  </a:lnTo>
                  <a:close/>
                  <a:moveTo>
                    <a:pt x="986" y="0"/>
                  </a:moveTo>
                  <a:cubicBezTo>
                    <a:pt x="725" y="0"/>
                    <a:pt x="488" y="209"/>
                    <a:pt x="488" y="500"/>
                  </a:cubicBezTo>
                  <a:lnTo>
                    <a:pt x="488" y="6309"/>
                  </a:lnTo>
                  <a:cubicBezTo>
                    <a:pt x="418" y="6374"/>
                    <a:pt x="331" y="6453"/>
                    <a:pt x="227" y="6544"/>
                  </a:cubicBezTo>
                  <a:cubicBezTo>
                    <a:pt x="13" y="6731"/>
                    <a:pt x="0" y="7062"/>
                    <a:pt x="196" y="7267"/>
                  </a:cubicBezTo>
                  <a:lnTo>
                    <a:pt x="13765" y="21301"/>
                  </a:lnTo>
                  <a:cubicBezTo>
                    <a:pt x="13860" y="21401"/>
                    <a:pt x="13987" y="21454"/>
                    <a:pt x="14126" y="21454"/>
                  </a:cubicBezTo>
                  <a:cubicBezTo>
                    <a:pt x="14196" y="21454"/>
                    <a:pt x="14265" y="21440"/>
                    <a:pt x="14326" y="21410"/>
                  </a:cubicBezTo>
                  <a:cubicBezTo>
                    <a:pt x="15733" y="20783"/>
                    <a:pt x="16556" y="18488"/>
                    <a:pt x="16843" y="14404"/>
                  </a:cubicBezTo>
                  <a:cubicBezTo>
                    <a:pt x="17043" y="11517"/>
                    <a:pt x="16887" y="8756"/>
                    <a:pt x="16887" y="8730"/>
                  </a:cubicBezTo>
                  <a:cubicBezTo>
                    <a:pt x="16874" y="8556"/>
                    <a:pt x="16778" y="8399"/>
                    <a:pt x="16621" y="8316"/>
                  </a:cubicBezTo>
                  <a:lnTo>
                    <a:pt x="1224" y="60"/>
                  </a:lnTo>
                  <a:cubicBezTo>
                    <a:pt x="1146" y="19"/>
                    <a:pt x="1065" y="0"/>
                    <a:pt x="9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781;p36">
              <a:extLst>
                <a:ext uri="{FF2B5EF4-FFF2-40B4-BE49-F238E27FC236}">
                  <a16:creationId xmlns:a16="http://schemas.microsoft.com/office/drawing/2014/main" id="{9C43BE7D-A20D-6735-EEF8-0E8BF0BC928C}"/>
                </a:ext>
              </a:extLst>
            </p:cNvPr>
            <p:cNvSpPr/>
            <p:nvPr/>
          </p:nvSpPr>
          <p:spPr>
            <a:xfrm>
              <a:off x="4631500" y="1845250"/>
              <a:ext cx="1216225" cy="2555400"/>
            </a:xfrm>
            <a:custGeom>
              <a:avLst/>
              <a:gdLst/>
              <a:ahLst/>
              <a:cxnLst/>
              <a:rect l="l" t="t" r="r" b="b"/>
              <a:pathLst>
                <a:path w="48649" h="102216" extrusionOk="0">
                  <a:moveTo>
                    <a:pt x="1" y="1"/>
                  </a:moveTo>
                  <a:lnTo>
                    <a:pt x="1" y="63827"/>
                  </a:lnTo>
                  <a:lnTo>
                    <a:pt x="48648" y="102216"/>
                  </a:lnTo>
                  <a:lnTo>
                    <a:pt x="48648" y="35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782;p36">
              <a:extLst>
                <a:ext uri="{FF2B5EF4-FFF2-40B4-BE49-F238E27FC236}">
                  <a16:creationId xmlns:a16="http://schemas.microsoft.com/office/drawing/2014/main" id="{FBA2AFDF-C20D-C60E-E169-23DE8F443858}"/>
                </a:ext>
              </a:extLst>
            </p:cNvPr>
            <p:cNvSpPr/>
            <p:nvPr/>
          </p:nvSpPr>
          <p:spPr>
            <a:xfrm>
              <a:off x="4618975" y="1832700"/>
              <a:ext cx="1241250" cy="2580375"/>
            </a:xfrm>
            <a:custGeom>
              <a:avLst/>
              <a:gdLst/>
              <a:ahLst/>
              <a:cxnLst/>
              <a:rect l="l" t="t" r="r" b="b"/>
              <a:pathLst>
                <a:path w="49650" h="103215" extrusionOk="0">
                  <a:moveTo>
                    <a:pt x="998" y="1043"/>
                  </a:moveTo>
                  <a:lnTo>
                    <a:pt x="48653" y="4539"/>
                  </a:lnTo>
                  <a:lnTo>
                    <a:pt x="48653" y="101686"/>
                  </a:lnTo>
                  <a:lnTo>
                    <a:pt x="998" y="64090"/>
                  </a:lnTo>
                  <a:lnTo>
                    <a:pt x="998" y="1043"/>
                  </a:lnTo>
                  <a:close/>
                  <a:moveTo>
                    <a:pt x="498" y="0"/>
                  </a:moveTo>
                  <a:cubicBezTo>
                    <a:pt x="224" y="0"/>
                    <a:pt x="1" y="224"/>
                    <a:pt x="1" y="503"/>
                  </a:cubicBezTo>
                  <a:lnTo>
                    <a:pt x="1" y="64329"/>
                  </a:lnTo>
                  <a:cubicBezTo>
                    <a:pt x="1" y="64482"/>
                    <a:pt x="71" y="64630"/>
                    <a:pt x="188" y="64721"/>
                  </a:cubicBezTo>
                  <a:lnTo>
                    <a:pt x="48840" y="103105"/>
                  </a:lnTo>
                  <a:cubicBezTo>
                    <a:pt x="48931" y="103175"/>
                    <a:pt x="49040" y="103214"/>
                    <a:pt x="49149" y="103214"/>
                  </a:cubicBezTo>
                  <a:cubicBezTo>
                    <a:pt x="49428" y="103214"/>
                    <a:pt x="49650" y="102992"/>
                    <a:pt x="49650" y="102718"/>
                  </a:cubicBezTo>
                  <a:lnTo>
                    <a:pt x="49650" y="4073"/>
                  </a:lnTo>
                  <a:cubicBezTo>
                    <a:pt x="49650" y="3808"/>
                    <a:pt x="49450" y="3590"/>
                    <a:pt x="49188" y="3572"/>
                  </a:cubicBezTo>
                  <a:lnTo>
                    <a:pt x="536" y="2"/>
                  </a:lnTo>
                  <a:cubicBezTo>
                    <a:pt x="524" y="1"/>
                    <a:pt x="511" y="0"/>
                    <a:pt x="4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783;p36">
              <a:extLst>
                <a:ext uri="{FF2B5EF4-FFF2-40B4-BE49-F238E27FC236}">
                  <a16:creationId xmlns:a16="http://schemas.microsoft.com/office/drawing/2014/main" id="{C8FF96D1-BACE-CEC9-44B5-F6BC592E3962}"/>
                </a:ext>
              </a:extLst>
            </p:cNvPr>
            <p:cNvSpPr/>
            <p:nvPr/>
          </p:nvSpPr>
          <p:spPr>
            <a:xfrm>
              <a:off x="4715100" y="1928975"/>
              <a:ext cx="1021025" cy="1975075"/>
            </a:xfrm>
            <a:custGeom>
              <a:avLst/>
              <a:gdLst/>
              <a:ahLst/>
              <a:cxnLst/>
              <a:rect l="l" t="t" r="r" b="b"/>
              <a:pathLst>
                <a:path w="40841" h="79003" extrusionOk="0">
                  <a:moveTo>
                    <a:pt x="1" y="0"/>
                  </a:moveTo>
                  <a:lnTo>
                    <a:pt x="1" y="53786"/>
                  </a:lnTo>
                  <a:lnTo>
                    <a:pt x="40841" y="79002"/>
                  </a:lnTo>
                  <a:lnTo>
                    <a:pt x="40841" y="357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784;p36">
              <a:extLst>
                <a:ext uri="{FF2B5EF4-FFF2-40B4-BE49-F238E27FC236}">
                  <a16:creationId xmlns:a16="http://schemas.microsoft.com/office/drawing/2014/main" id="{39E82E57-947C-3F09-2CA5-AE458E75B212}"/>
                </a:ext>
              </a:extLst>
            </p:cNvPr>
            <p:cNvSpPr/>
            <p:nvPr/>
          </p:nvSpPr>
          <p:spPr>
            <a:xfrm>
              <a:off x="4702600" y="1916400"/>
              <a:ext cx="1046050" cy="2000150"/>
            </a:xfrm>
            <a:custGeom>
              <a:avLst/>
              <a:gdLst/>
              <a:ahLst/>
              <a:cxnLst/>
              <a:rect l="l" t="t" r="r" b="b"/>
              <a:pathLst>
                <a:path w="41842" h="80006" extrusionOk="0">
                  <a:moveTo>
                    <a:pt x="1002" y="1047"/>
                  </a:moveTo>
                  <a:lnTo>
                    <a:pt x="40845" y="4531"/>
                  </a:lnTo>
                  <a:lnTo>
                    <a:pt x="40845" y="78612"/>
                  </a:lnTo>
                  <a:lnTo>
                    <a:pt x="1002" y="54010"/>
                  </a:lnTo>
                  <a:lnTo>
                    <a:pt x="1002" y="1047"/>
                  </a:lnTo>
                  <a:close/>
                  <a:moveTo>
                    <a:pt x="499" y="0"/>
                  </a:moveTo>
                  <a:cubicBezTo>
                    <a:pt x="227" y="0"/>
                    <a:pt x="0" y="222"/>
                    <a:pt x="0" y="503"/>
                  </a:cubicBezTo>
                  <a:lnTo>
                    <a:pt x="0" y="54289"/>
                  </a:lnTo>
                  <a:cubicBezTo>
                    <a:pt x="0" y="54459"/>
                    <a:pt x="92" y="54620"/>
                    <a:pt x="240" y="54711"/>
                  </a:cubicBezTo>
                  <a:lnTo>
                    <a:pt x="41080" y="79932"/>
                  </a:lnTo>
                  <a:cubicBezTo>
                    <a:pt x="41158" y="79980"/>
                    <a:pt x="41249" y="80006"/>
                    <a:pt x="41341" y="80006"/>
                  </a:cubicBezTo>
                  <a:cubicBezTo>
                    <a:pt x="41620" y="80006"/>
                    <a:pt x="41842" y="79779"/>
                    <a:pt x="41842" y="79505"/>
                  </a:cubicBezTo>
                  <a:lnTo>
                    <a:pt x="41842" y="4074"/>
                  </a:lnTo>
                  <a:cubicBezTo>
                    <a:pt x="41842" y="3812"/>
                    <a:pt x="41646" y="3599"/>
                    <a:pt x="41389" y="3573"/>
                  </a:cubicBezTo>
                  <a:lnTo>
                    <a:pt x="544" y="2"/>
                  </a:lnTo>
                  <a:cubicBezTo>
                    <a:pt x="529" y="1"/>
                    <a:pt x="514" y="0"/>
                    <a:pt x="4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785;p36">
              <a:extLst>
                <a:ext uri="{FF2B5EF4-FFF2-40B4-BE49-F238E27FC236}">
                  <a16:creationId xmlns:a16="http://schemas.microsoft.com/office/drawing/2014/main" id="{52D1D16D-D9D5-4C6C-F429-F7DF4DB8BD43}"/>
                </a:ext>
              </a:extLst>
            </p:cNvPr>
            <p:cNvSpPr/>
            <p:nvPr/>
          </p:nvSpPr>
          <p:spPr>
            <a:xfrm>
              <a:off x="5847700" y="1934525"/>
              <a:ext cx="122800" cy="2466675"/>
            </a:xfrm>
            <a:custGeom>
              <a:avLst/>
              <a:gdLst/>
              <a:ahLst/>
              <a:cxnLst/>
              <a:rect l="l" t="t" r="r" b="b"/>
              <a:pathLst>
                <a:path w="4912" h="98667" extrusionOk="0">
                  <a:moveTo>
                    <a:pt x="0" y="0"/>
                  </a:moveTo>
                  <a:lnTo>
                    <a:pt x="0" y="98667"/>
                  </a:lnTo>
                  <a:lnTo>
                    <a:pt x="4912" y="98667"/>
                  </a:lnTo>
                  <a:lnTo>
                    <a:pt x="49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786;p36">
              <a:extLst>
                <a:ext uri="{FF2B5EF4-FFF2-40B4-BE49-F238E27FC236}">
                  <a16:creationId xmlns:a16="http://schemas.microsoft.com/office/drawing/2014/main" id="{26E5459A-38D9-E39C-37D1-BDB87146DF2E}"/>
                </a:ext>
              </a:extLst>
            </p:cNvPr>
            <p:cNvSpPr/>
            <p:nvPr/>
          </p:nvSpPr>
          <p:spPr>
            <a:xfrm>
              <a:off x="5835275" y="1922000"/>
              <a:ext cx="147750" cy="2491725"/>
            </a:xfrm>
            <a:custGeom>
              <a:avLst/>
              <a:gdLst/>
              <a:ahLst/>
              <a:cxnLst/>
              <a:rect l="l" t="t" r="r" b="b"/>
              <a:pathLst>
                <a:path w="5910" h="99669" extrusionOk="0">
                  <a:moveTo>
                    <a:pt x="4908" y="1002"/>
                  </a:moveTo>
                  <a:lnTo>
                    <a:pt x="4908" y="98667"/>
                  </a:lnTo>
                  <a:lnTo>
                    <a:pt x="1002" y="98667"/>
                  </a:lnTo>
                  <a:lnTo>
                    <a:pt x="1002" y="1002"/>
                  </a:lnTo>
                  <a:close/>
                  <a:moveTo>
                    <a:pt x="497" y="0"/>
                  </a:moveTo>
                  <a:cubicBezTo>
                    <a:pt x="223" y="0"/>
                    <a:pt x="1" y="227"/>
                    <a:pt x="1" y="501"/>
                  </a:cubicBezTo>
                  <a:lnTo>
                    <a:pt x="1" y="99168"/>
                  </a:lnTo>
                  <a:cubicBezTo>
                    <a:pt x="1" y="99442"/>
                    <a:pt x="223" y="99668"/>
                    <a:pt x="497" y="99668"/>
                  </a:cubicBezTo>
                  <a:lnTo>
                    <a:pt x="5409" y="99668"/>
                  </a:lnTo>
                  <a:cubicBezTo>
                    <a:pt x="5683" y="99668"/>
                    <a:pt x="5910" y="99442"/>
                    <a:pt x="5910" y="99168"/>
                  </a:cubicBezTo>
                  <a:lnTo>
                    <a:pt x="5910" y="501"/>
                  </a:lnTo>
                  <a:cubicBezTo>
                    <a:pt x="5910" y="227"/>
                    <a:pt x="5683" y="0"/>
                    <a:pt x="54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787;p36">
              <a:extLst>
                <a:ext uri="{FF2B5EF4-FFF2-40B4-BE49-F238E27FC236}">
                  <a16:creationId xmlns:a16="http://schemas.microsoft.com/office/drawing/2014/main" id="{7D1B1CE3-5D06-27CD-4A01-EBF371F0563B}"/>
                </a:ext>
              </a:extLst>
            </p:cNvPr>
            <p:cNvSpPr/>
            <p:nvPr/>
          </p:nvSpPr>
          <p:spPr>
            <a:xfrm>
              <a:off x="4782050" y="2012675"/>
              <a:ext cx="859275" cy="1684975"/>
            </a:xfrm>
            <a:custGeom>
              <a:avLst/>
              <a:gdLst/>
              <a:ahLst/>
              <a:cxnLst/>
              <a:rect l="l" t="t" r="r" b="b"/>
              <a:pathLst>
                <a:path w="34371" h="67399" extrusionOk="0">
                  <a:moveTo>
                    <a:pt x="1" y="1"/>
                  </a:moveTo>
                  <a:lnTo>
                    <a:pt x="227" y="47982"/>
                  </a:lnTo>
                  <a:lnTo>
                    <a:pt x="34370" y="67398"/>
                  </a:lnTo>
                  <a:lnTo>
                    <a:pt x="34370" y="7982"/>
                  </a:lnTo>
                  <a:lnTo>
                    <a:pt x="10939" y="4433"/>
                  </a:lnTo>
                  <a:lnTo>
                    <a:pt x="9376" y="11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788;p36">
              <a:extLst>
                <a:ext uri="{FF2B5EF4-FFF2-40B4-BE49-F238E27FC236}">
                  <a16:creationId xmlns:a16="http://schemas.microsoft.com/office/drawing/2014/main" id="{C90A7FCD-53F2-E333-C0A5-1E773F1FF261}"/>
                </a:ext>
              </a:extLst>
            </p:cNvPr>
            <p:cNvSpPr/>
            <p:nvPr/>
          </p:nvSpPr>
          <p:spPr>
            <a:xfrm>
              <a:off x="4769550" y="2000075"/>
              <a:ext cx="884275" cy="1710075"/>
            </a:xfrm>
            <a:custGeom>
              <a:avLst/>
              <a:gdLst/>
              <a:ahLst/>
              <a:cxnLst/>
              <a:rect l="l" t="t" r="r" b="b"/>
              <a:pathLst>
                <a:path w="35371" h="68403" extrusionOk="0">
                  <a:moveTo>
                    <a:pt x="1006" y="1066"/>
                  </a:moveTo>
                  <a:lnTo>
                    <a:pt x="9541" y="2081"/>
                  </a:lnTo>
                  <a:lnTo>
                    <a:pt x="10986" y="5151"/>
                  </a:lnTo>
                  <a:cubicBezTo>
                    <a:pt x="11056" y="5299"/>
                    <a:pt x="11200" y="5408"/>
                    <a:pt x="11365" y="5429"/>
                  </a:cubicBezTo>
                  <a:lnTo>
                    <a:pt x="34374" y="8913"/>
                  </a:lnTo>
                  <a:lnTo>
                    <a:pt x="34374" y="67040"/>
                  </a:lnTo>
                  <a:lnTo>
                    <a:pt x="1224" y="48194"/>
                  </a:lnTo>
                  <a:lnTo>
                    <a:pt x="1006" y="1066"/>
                  </a:lnTo>
                  <a:close/>
                  <a:moveTo>
                    <a:pt x="503" y="0"/>
                  </a:moveTo>
                  <a:cubicBezTo>
                    <a:pt x="228" y="0"/>
                    <a:pt x="0" y="224"/>
                    <a:pt x="4" y="505"/>
                  </a:cubicBezTo>
                  <a:lnTo>
                    <a:pt x="226" y="48486"/>
                  </a:lnTo>
                  <a:cubicBezTo>
                    <a:pt x="226" y="48664"/>
                    <a:pt x="322" y="48830"/>
                    <a:pt x="479" y="48921"/>
                  </a:cubicBezTo>
                  <a:lnTo>
                    <a:pt x="34622" y="68338"/>
                  </a:lnTo>
                  <a:cubicBezTo>
                    <a:pt x="34700" y="68377"/>
                    <a:pt x="34783" y="68403"/>
                    <a:pt x="34870" y="68403"/>
                  </a:cubicBezTo>
                  <a:cubicBezTo>
                    <a:pt x="35149" y="68403"/>
                    <a:pt x="35371" y="68176"/>
                    <a:pt x="35371" y="67902"/>
                  </a:cubicBezTo>
                  <a:lnTo>
                    <a:pt x="35371" y="8486"/>
                  </a:lnTo>
                  <a:cubicBezTo>
                    <a:pt x="35371" y="8238"/>
                    <a:pt x="35188" y="8029"/>
                    <a:pt x="34944" y="7990"/>
                  </a:cubicBezTo>
                  <a:lnTo>
                    <a:pt x="11779" y="4485"/>
                  </a:lnTo>
                  <a:lnTo>
                    <a:pt x="10329" y="1406"/>
                  </a:lnTo>
                  <a:cubicBezTo>
                    <a:pt x="10255" y="1249"/>
                    <a:pt x="10107" y="1140"/>
                    <a:pt x="9932" y="1123"/>
                  </a:cubicBezTo>
                  <a:lnTo>
                    <a:pt x="562" y="4"/>
                  </a:lnTo>
                  <a:cubicBezTo>
                    <a:pt x="542" y="2"/>
                    <a:pt x="522" y="0"/>
                    <a:pt x="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789;p36">
              <a:extLst>
                <a:ext uri="{FF2B5EF4-FFF2-40B4-BE49-F238E27FC236}">
                  <a16:creationId xmlns:a16="http://schemas.microsoft.com/office/drawing/2014/main" id="{355F34E7-B80E-0B57-5797-2385B7A6BFD2}"/>
                </a:ext>
              </a:extLst>
            </p:cNvPr>
            <p:cNvSpPr/>
            <p:nvPr/>
          </p:nvSpPr>
          <p:spPr>
            <a:xfrm>
              <a:off x="4837900" y="2157675"/>
              <a:ext cx="753225" cy="1422725"/>
            </a:xfrm>
            <a:custGeom>
              <a:avLst/>
              <a:gdLst/>
              <a:ahLst/>
              <a:cxnLst/>
              <a:rect l="l" t="t" r="r" b="b"/>
              <a:pathLst>
                <a:path w="30129" h="56909" extrusionOk="0">
                  <a:moveTo>
                    <a:pt x="1" y="1"/>
                  </a:moveTo>
                  <a:lnTo>
                    <a:pt x="1" y="40841"/>
                  </a:lnTo>
                  <a:lnTo>
                    <a:pt x="30129" y="56908"/>
                  </a:lnTo>
                  <a:lnTo>
                    <a:pt x="30129" y="5357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790;p36">
              <a:extLst>
                <a:ext uri="{FF2B5EF4-FFF2-40B4-BE49-F238E27FC236}">
                  <a16:creationId xmlns:a16="http://schemas.microsoft.com/office/drawing/2014/main" id="{D8FA99B4-2908-7E22-4538-225CF2960389}"/>
                </a:ext>
              </a:extLst>
            </p:cNvPr>
            <p:cNvSpPr/>
            <p:nvPr/>
          </p:nvSpPr>
          <p:spPr>
            <a:xfrm>
              <a:off x="4825375" y="2145275"/>
              <a:ext cx="778275" cy="1447650"/>
            </a:xfrm>
            <a:custGeom>
              <a:avLst/>
              <a:gdLst/>
              <a:ahLst/>
              <a:cxnLst/>
              <a:rect l="l" t="t" r="r" b="b"/>
              <a:pathLst>
                <a:path w="31131" h="57906" extrusionOk="0">
                  <a:moveTo>
                    <a:pt x="1002" y="1093"/>
                  </a:moveTo>
                  <a:lnTo>
                    <a:pt x="30129" y="6271"/>
                  </a:lnTo>
                  <a:lnTo>
                    <a:pt x="30129" y="56573"/>
                  </a:lnTo>
                  <a:lnTo>
                    <a:pt x="1002" y="41036"/>
                  </a:lnTo>
                  <a:lnTo>
                    <a:pt x="1002" y="1093"/>
                  </a:lnTo>
                  <a:close/>
                  <a:moveTo>
                    <a:pt x="497" y="1"/>
                  </a:moveTo>
                  <a:cubicBezTo>
                    <a:pt x="230" y="1"/>
                    <a:pt x="1" y="219"/>
                    <a:pt x="1" y="497"/>
                  </a:cubicBezTo>
                  <a:lnTo>
                    <a:pt x="1" y="41337"/>
                  </a:lnTo>
                  <a:cubicBezTo>
                    <a:pt x="1" y="41524"/>
                    <a:pt x="105" y="41694"/>
                    <a:pt x="266" y="41781"/>
                  </a:cubicBezTo>
                  <a:lnTo>
                    <a:pt x="30395" y="57849"/>
                  </a:lnTo>
                  <a:cubicBezTo>
                    <a:pt x="30464" y="57888"/>
                    <a:pt x="30547" y="57905"/>
                    <a:pt x="30630" y="57905"/>
                  </a:cubicBezTo>
                  <a:cubicBezTo>
                    <a:pt x="30721" y="57905"/>
                    <a:pt x="30808" y="57883"/>
                    <a:pt x="30887" y="57836"/>
                  </a:cubicBezTo>
                  <a:cubicBezTo>
                    <a:pt x="31039" y="57744"/>
                    <a:pt x="31131" y="57583"/>
                    <a:pt x="31131" y="57404"/>
                  </a:cubicBezTo>
                  <a:lnTo>
                    <a:pt x="31131" y="5853"/>
                  </a:lnTo>
                  <a:cubicBezTo>
                    <a:pt x="31131" y="5613"/>
                    <a:pt x="30956" y="5404"/>
                    <a:pt x="30717" y="5365"/>
                  </a:cubicBezTo>
                  <a:lnTo>
                    <a:pt x="589" y="9"/>
                  </a:lnTo>
                  <a:cubicBezTo>
                    <a:pt x="558" y="3"/>
                    <a:pt x="527" y="1"/>
                    <a:pt x="4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791;p36">
              <a:extLst>
                <a:ext uri="{FF2B5EF4-FFF2-40B4-BE49-F238E27FC236}">
                  <a16:creationId xmlns:a16="http://schemas.microsoft.com/office/drawing/2014/main" id="{7249E62E-6FD8-9F6A-139A-6E310D46D974}"/>
                </a:ext>
              </a:extLst>
            </p:cNvPr>
            <p:cNvSpPr/>
            <p:nvPr/>
          </p:nvSpPr>
          <p:spPr>
            <a:xfrm>
              <a:off x="4947850" y="2616000"/>
              <a:ext cx="483250" cy="546050"/>
            </a:xfrm>
            <a:custGeom>
              <a:avLst/>
              <a:gdLst/>
              <a:ahLst/>
              <a:cxnLst/>
              <a:rect l="l" t="t" r="r" b="b"/>
              <a:pathLst>
                <a:path w="19330" h="21842" extrusionOk="0">
                  <a:moveTo>
                    <a:pt x="8035" y="0"/>
                  </a:moveTo>
                  <a:cubicBezTo>
                    <a:pt x="7383" y="0"/>
                    <a:pt x="6736" y="102"/>
                    <a:pt x="6105" y="313"/>
                  </a:cubicBezTo>
                  <a:cubicBezTo>
                    <a:pt x="1851" y="1742"/>
                    <a:pt x="1" y="7646"/>
                    <a:pt x="1969" y="13503"/>
                  </a:cubicBezTo>
                  <a:cubicBezTo>
                    <a:pt x="3645" y="18495"/>
                    <a:pt x="7549" y="21841"/>
                    <a:pt x="11298" y="21841"/>
                  </a:cubicBezTo>
                  <a:cubicBezTo>
                    <a:pt x="11951" y="21841"/>
                    <a:pt x="12599" y="21740"/>
                    <a:pt x="13229" y="21528"/>
                  </a:cubicBezTo>
                  <a:cubicBezTo>
                    <a:pt x="17479" y="20104"/>
                    <a:pt x="19330" y="14195"/>
                    <a:pt x="17362" y="8338"/>
                  </a:cubicBezTo>
                  <a:cubicBezTo>
                    <a:pt x="15685" y="3346"/>
                    <a:pt x="11782" y="0"/>
                    <a:pt x="8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792;p36">
              <a:extLst>
                <a:ext uri="{FF2B5EF4-FFF2-40B4-BE49-F238E27FC236}">
                  <a16:creationId xmlns:a16="http://schemas.microsoft.com/office/drawing/2014/main" id="{45EC8422-0B0E-C67F-BF73-17939AE3BD6D}"/>
                </a:ext>
              </a:extLst>
            </p:cNvPr>
            <p:cNvSpPr/>
            <p:nvPr/>
          </p:nvSpPr>
          <p:spPr>
            <a:xfrm>
              <a:off x="5057900" y="2720725"/>
              <a:ext cx="235400" cy="352175"/>
            </a:xfrm>
            <a:custGeom>
              <a:avLst/>
              <a:gdLst/>
              <a:ahLst/>
              <a:cxnLst/>
              <a:rect l="l" t="t" r="r" b="b"/>
              <a:pathLst>
                <a:path w="9416" h="14087" extrusionOk="0">
                  <a:moveTo>
                    <a:pt x="966" y="1"/>
                  </a:moveTo>
                  <a:cubicBezTo>
                    <a:pt x="780" y="1"/>
                    <a:pt x="602" y="66"/>
                    <a:pt x="454" y="204"/>
                  </a:cubicBezTo>
                  <a:cubicBezTo>
                    <a:pt x="23" y="601"/>
                    <a:pt x="1" y="1445"/>
                    <a:pt x="397" y="2085"/>
                  </a:cubicBezTo>
                  <a:lnTo>
                    <a:pt x="3258" y="6684"/>
                  </a:lnTo>
                  <a:lnTo>
                    <a:pt x="397" y="9858"/>
                  </a:lnTo>
                  <a:cubicBezTo>
                    <a:pt x="1" y="10298"/>
                    <a:pt x="23" y="11151"/>
                    <a:pt x="454" y="11761"/>
                  </a:cubicBezTo>
                  <a:cubicBezTo>
                    <a:pt x="658" y="12053"/>
                    <a:pt x="915" y="12236"/>
                    <a:pt x="1172" y="12301"/>
                  </a:cubicBezTo>
                  <a:cubicBezTo>
                    <a:pt x="1239" y="12319"/>
                    <a:pt x="1308" y="12329"/>
                    <a:pt x="1375" y="12329"/>
                  </a:cubicBezTo>
                  <a:cubicBezTo>
                    <a:pt x="1592" y="12329"/>
                    <a:pt x="1802" y="12235"/>
                    <a:pt x="1952" y="12066"/>
                  </a:cubicBezTo>
                  <a:lnTo>
                    <a:pt x="4708" y="9009"/>
                  </a:lnTo>
                  <a:lnTo>
                    <a:pt x="7464" y="13437"/>
                  </a:lnTo>
                  <a:cubicBezTo>
                    <a:pt x="7673" y="13773"/>
                    <a:pt x="7956" y="13986"/>
                    <a:pt x="8244" y="14060"/>
                  </a:cubicBezTo>
                  <a:cubicBezTo>
                    <a:pt x="8309" y="14078"/>
                    <a:pt x="8375" y="14087"/>
                    <a:pt x="8441" y="14087"/>
                  </a:cubicBezTo>
                  <a:cubicBezTo>
                    <a:pt x="8632" y="14087"/>
                    <a:pt x="8820" y="14014"/>
                    <a:pt x="8962" y="13882"/>
                  </a:cubicBezTo>
                  <a:cubicBezTo>
                    <a:pt x="9393" y="13481"/>
                    <a:pt x="9415" y="12641"/>
                    <a:pt x="9019" y="12000"/>
                  </a:cubicBezTo>
                  <a:lnTo>
                    <a:pt x="6158" y="7402"/>
                  </a:lnTo>
                  <a:lnTo>
                    <a:pt x="9019" y="4228"/>
                  </a:lnTo>
                  <a:cubicBezTo>
                    <a:pt x="9415" y="3788"/>
                    <a:pt x="9393" y="2935"/>
                    <a:pt x="8962" y="2325"/>
                  </a:cubicBezTo>
                  <a:cubicBezTo>
                    <a:pt x="8705" y="1957"/>
                    <a:pt x="8358" y="1762"/>
                    <a:pt x="8036" y="1762"/>
                  </a:cubicBezTo>
                  <a:cubicBezTo>
                    <a:pt x="7824" y="1762"/>
                    <a:pt x="7623" y="1846"/>
                    <a:pt x="7464" y="2020"/>
                  </a:cubicBezTo>
                  <a:lnTo>
                    <a:pt x="4708" y="5081"/>
                  </a:lnTo>
                  <a:lnTo>
                    <a:pt x="1952" y="649"/>
                  </a:lnTo>
                  <a:cubicBezTo>
                    <a:pt x="1690" y="231"/>
                    <a:pt x="1315" y="1"/>
                    <a:pt x="9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793;p36">
              <a:extLst>
                <a:ext uri="{FF2B5EF4-FFF2-40B4-BE49-F238E27FC236}">
                  <a16:creationId xmlns:a16="http://schemas.microsoft.com/office/drawing/2014/main" id="{A785BAF5-52EF-A557-BD5B-762CF48DF429}"/>
                </a:ext>
              </a:extLst>
            </p:cNvPr>
            <p:cNvSpPr/>
            <p:nvPr/>
          </p:nvSpPr>
          <p:spPr>
            <a:xfrm>
              <a:off x="4957550" y="2491050"/>
              <a:ext cx="449275" cy="149025"/>
            </a:xfrm>
            <a:custGeom>
              <a:avLst/>
              <a:gdLst/>
              <a:ahLst/>
              <a:cxnLst/>
              <a:rect l="l" t="t" r="r" b="b"/>
              <a:pathLst>
                <a:path w="17971" h="5961" extrusionOk="0">
                  <a:moveTo>
                    <a:pt x="557" y="0"/>
                  </a:moveTo>
                  <a:cubicBezTo>
                    <a:pt x="342" y="0"/>
                    <a:pt x="142" y="142"/>
                    <a:pt x="78" y="360"/>
                  </a:cubicBezTo>
                  <a:cubicBezTo>
                    <a:pt x="0" y="630"/>
                    <a:pt x="157" y="909"/>
                    <a:pt x="427" y="983"/>
                  </a:cubicBezTo>
                  <a:lnTo>
                    <a:pt x="17300" y="5938"/>
                  </a:lnTo>
                  <a:cubicBezTo>
                    <a:pt x="17348" y="5951"/>
                    <a:pt x="17396" y="5960"/>
                    <a:pt x="17444" y="5960"/>
                  </a:cubicBezTo>
                  <a:cubicBezTo>
                    <a:pt x="17692" y="5960"/>
                    <a:pt x="17901" y="5777"/>
                    <a:pt x="17936" y="5529"/>
                  </a:cubicBezTo>
                  <a:cubicBezTo>
                    <a:pt x="17971" y="5285"/>
                    <a:pt x="17823" y="5050"/>
                    <a:pt x="17583" y="4980"/>
                  </a:cubicBezTo>
                  <a:lnTo>
                    <a:pt x="710" y="25"/>
                  </a:lnTo>
                  <a:cubicBezTo>
                    <a:pt x="659" y="8"/>
                    <a:pt x="608" y="0"/>
                    <a:pt x="5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794;p36">
              <a:extLst>
                <a:ext uri="{FF2B5EF4-FFF2-40B4-BE49-F238E27FC236}">
                  <a16:creationId xmlns:a16="http://schemas.microsoft.com/office/drawing/2014/main" id="{D007375C-F6E8-B431-BE0A-DD7A4D4C9181}"/>
                </a:ext>
              </a:extLst>
            </p:cNvPr>
            <p:cNvSpPr/>
            <p:nvPr/>
          </p:nvSpPr>
          <p:spPr>
            <a:xfrm>
              <a:off x="4940875" y="2373875"/>
              <a:ext cx="574050" cy="177675"/>
            </a:xfrm>
            <a:custGeom>
              <a:avLst/>
              <a:gdLst/>
              <a:ahLst/>
              <a:cxnLst/>
              <a:rect l="l" t="t" r="r" b="b"/>
              <a:pathLst>
                <a:path w="22962" h="7107" extrusionOk="0">
                  <a:moveTo>
                    <a:pt x="555" y="0"/>
                  </a:moveTo>
                  <a:cubicBezTo>
                    <a:pt x="337" y="0"/>
                    <a:pt x="139" y="145"/>
                    <a:pt x="75" y="366"/>
                  </a:cubicBezTo>
                  <a:cubicBezTo>
                    <a:pt x="1" y="636"/>
                    <a:pt x="162" y="915"/>
                    <a:pt x="432" y="985"/>
                  </a:cubicBezTo>
                  <a:lnTo>
                    <a:pt x="22300" y="7090"/>
                  </a:lnTo>
                  <a:cubicBezTo>
                    <a:pt x="22343" y="7103"/>
                    <a:pt x="22391" y="7107"/>
                    <a:pt x="22435" y="7107"/>
                  </a:cubicBezTo>
                  <a:cubicBezTo>
                    <a:pt x="22683" y="7103"/>
                    <a:pt x="22892" y="6920"/>
                    <a:pt x="22927" y="6672"/>
                  </a:cubicBezTo>
                  <a:cubicBezTo>
                    <a:pt x="22962" y="6428"/>
                    <a:pt x="22809" y="6193"/>
                    <a:pt x="22570" y="6127"/>
                  </a:cubicBezTo>
                  <a:lnTo>
                    <a:pt x="702" y="22"/>
                  </a:lnTo>
                  <a:cubicBezTo>
                    <a:pt x="653" y="7"/>
                    <a:pt x="604" y="0"/>
                    <a:pt x="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795;p36">
              <a:extLst>
                <a:ext uri="{FF2B5EF4-FFF2-40B4-BE49-F238E27FC236}">
                  <a16:creationId xmlns:a16="http://schemas.microsoft.com/office/drawing/2014/main" id="{87244C1A-1B6E-AFB1-C9FA-E3326EC65ACA}"/>
                </a:ext>
              </a:extLst>
            </p:cNvPr>
            <p:cNvSpPr/>
            <p:nvPr/>
          </p:nvSpPr>
          <p:spPr>
            <a:xfrm>
              <a:off x="4867850" y="5014950"/>
              <a:ext cx="787875" cy="254875"/>
            </a:xfrm>
            <a:custGeom>
              <a:avLst/>
              <a:gdLst/>
              <a:ahLst/>
              <a:cxnLst/>
              <a:rect l="l" t="t" r="r" b="b"/>
              <a:pathLst>
                <a:path w="31515" h="10195" extrusionOk="0">
                  <a:moveTo>
                    <a:pt x="19684" y="1"/>
                  </a:moveTo>
                  <a:cubicBezTo>
                    <a:pt x="19320" y="1"/>
                    <a:pt x="18945" y="7"/>
                    <a:pt x="18559" y="22"/>
                  </a:cubicBezTo>
                  <a:cubicBezTo>
                    <a:pt x="18559" y="22"/>
                    <a:pt x="7899" y="1010"/>
                    <a:pt x="3950" y="4167"/>
                  </a:cubicBezTo>
                  <a:cubicBezTo>
                    <a:pt x="0" y="7328"/>
                    <a:pt x="2961" y="8904"/>
                    <a:pt x="6715" y="9893"/>
                  </a:cubicBezTo>
                  <a:cubicBezTo>
                    <a:pt x="7499" y="10100"/>
                    <a:pt x="8854" y="10194"/>
                    <a:pt x="10526" y="10194"/>
                  </a:cubicBezTo>
                  <a:cubicBezTo>
                    <a:pt x="16846" y="10194"/>
                    <a:pt x="27700" y="8846"/>
                    <a:pt x="29419" y="7128"/>
                  </a:cubicBezTo>
                  <a:cubicBezTo>
                    <a:pt x="31514" y="5037"/>
                    <a:pt x="29568" y="1"/>
                    <a:pt x="196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796;p36">
              <a:extLst>
                <a:ext uri="{FF2B5EF4-FFF2-40B4-BE49-F238E27FC236}">
                  <a16:creationId xmlns:a16="http://schemas.microsoft.com/office/drawing/2014/main" id="{765E0A31-73F9-4C88-D23F-4788C9C18762}"/>
                </a:ext>
              </a:extLst>
            </p:cNvPr>
            <p:cNvSpPr/>
            <p:nvPr/>
          </p:nvSpPr>
          <p:spPr>
            <a:xfrm>
              <a:off x="4902675" y="5002450"/>
              <a:ext cx="738525" cy="279875"/>
            </a:xfrm>
            <a:custGeom>
              <a:avLst/>
              <a:gdLst/>
              <a:ahLst/>
              <a:cxnLst/>
              <a:rect l="l" t="t" r="r" b="b"/>
              <a:pathLst>
                <a:path w="29541" h="11195" extrusionOk="0">
                  <a:moveTo>
                    <a:pt x="18181" y="1004"/>
                  </a:moveTo>
                  <a:cubicBezTo>
                    <a:pt x="22336" y="1004"/>
                    <a:pt x="26849" y="1977"/>
                    <a:pt x="28052" y="4741"/>
                  </a:cubicBezTo>
                  <a:cubicBezTo>
                    <a:pt x="28461" y="5681"/>
                    <a:pt x="28317" y="6626"/>
                    <a:pt x="27673" y="7275"/>
                  </a:cubicBezTo>
                  <a:cubicBezTo>
                    <a:pt x="26802" y="8146"/>
                    <a:pt x="22696" y="9095"/>
                    <a:pt x="17209" y="9701"/>
                  </a:cubicBezTo>
                  <a:cubicBezTo>
                    <a:pt x="14230" y="10029"/>
                    <a:pt x="11374" y="10197"/>
                    <a:pt x="9154" y="10197"/>
                  </a:cubicBezTo>
                  <a:cubicBezTo>
                    <a:pt x="7487" y="10197"/>
                    <a:pt x="6178" y="10102"/>
                    <a:pt x="5444" y="9910"/>
                  </a:cubicBezTo>
                  <a:cubicBezTo>
                    <a:pt x="2813" y="9217"/>
                    <a:pt x="1385" y="8425"/>
                    <a:pt x="1202" y="7554"/>
                  </a:cubicBezTo>
                  <a:cubicBezTo>
                    <a:pt x="1028" y="6731"/>
                    <a:pt x="2012" y="5742"/>
                    <a:pt x="2866" y="5059"/>
                  </a:cubicBezTo>
                  <a:cubicBezTo>
                    <a:pt x="6589" y="2080"/>
                    <a:pt x="16765" y="1061"/>
                    <a:pt x="17196" y="1022"/>
                  </a:cubicBezTo>
                  <a:lnTo>
                    <a:pt x="17200" y="1022"/>
                  </a:lnTo>
                  <a:cubicBezTo>
                    <a:pt x="17524" y="1010"/>
                    <a:pt x="17851" y="1004"/>
                    <a:pt x="18181" y="1004"/>
                  </a:cubicBezTo>
                  <a:close/>
                  <a:moveTo>
                    <a:pt x="18280" y="0"/>
                  </a:moveTo>
                  <a:cubicBezTo>
                    <a:pt x="17911" y="0"/>
                    <a:pt x="17533" y="7"/>
                    <a:pt x="17148" y="21"/>
                  </a:cubicBezTo>
                  <a:lnTo>
                    <a:pt x="17122" y="21"/>
                  </a:lnTo>
                  <a:cubicBezTo>
                    <a:pt x="16678" y="64"/>
                    <a:pt x="6262" y="1061"/>
                    <a:pt x="2243" y="4275"/>
                  </a:cubicBezTo>
                  <a:cubicBezTo>
                    <a:pt x="658" y="5546"/>
                    <a:pt x="0" y="6683"/>
                    <a:pt x="227" y="7759"/>
                  </a:cubicBezTo>
                  <a:cubicBezTo>
                    <a:pt x="501" y="9069"/>
                    <a:pt x="2082" y="10062"/>
                    <a:pt x="5191" y="10876"/>
                  </a:cubicBezTo>
                  <a:cubicBezTo>
                    <a:pt x="5931" y="11072"/>
                    <a:pt x="7316" y="11194"/>
                    <a:pt x="9249" y="11194"/>
                  </a:cubicBezTo>
                  <a:cubicBezTo>
                    <a:pt x="11344" y="11194"/>
                    <a:pt x="14074" y="11050"/>
                    <a:pt x="17322" y="10693"/>
                  </a:cubicBezTo>
                  <a:cubicBezTo>
                    <a:pt x="20140" y="10384"/>
                    <a:pt x="26867" y="9500"/>
                    <a:pt x="28378" y="7985"/>
                  </a:cubicBezTo>
                  <a:cubicBezTo>
                    <a:pt x="29314" y="7049"/>
                    <a:pt x="29541" y="5651"/>
                    <a:pt x="28970" y="4340"/>
                  </a:cubicBezTo>
                  <a:cubicBezTo>
                    <a:pt x="28570" y="3426"/>
                    <a:pt x="27616" y="2133"/>
                    <a:pt x="25317" y="1175"/>
                  </a:cubicBezTo>
                  <a:cubicBezTo>
                    <a:pt x="23447" y="394"/>
                    <a:pt x="21085" y="0"/>
                    <a:pt x="182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797;p36">
              <a:extLst>
                <a:ext uri="{FF2B5EF4-FFF2-40B4-BE49-F238E27FC236}">
                  <a16:creationId xmlns:a16="http://schemas.microsoft.com/office/drawing/2014/main" id="{75DDD05B-9030-0267-B515-B50F2FBC9909}"/>
                </a:ext>
              </a:extLst>
            </p:cNvPr>
            <p:cNvSpPr/>
            <p:nvPr/>
          </p:nvSpPr>
          <p:spPr>
            <a:xfrm>
              <a:off x="5057250" y="5153600"/>
              <a:ext cx="564575" cy="116200"/>
            </a:xfrm>
            <a:custGeom>
              <a:avLst/>
              <a:gdLst/>
              <a:ahLst/>
              <a:cxnLst/>
              <a:rect l="l" t="t" r="r" b="b"/>
              <a:pathLst>
                <a:path w="22583" h="4648" extrusionOk="0">
                  <a:moveTo>
                    <a:pt x="21470" y="0"/>
                  </a:moveTo>
                  <a:cubicBezTo>
                    <a:pt x="16857" y="0"/>
                    <a:pt x="11124" y="1309"/>
                    <a:pt x="5849" y="2967"/>
                  </a:cubicBezTo>
                  <a:cubicBezTo>
                    <a:pt x="3928" y="3576"/>
                    <a:pt x="1978" y="4090"/>
                    <a:pt x="1" y="4504"/>
                  </a:cubicBezTo>
                  <a:cubicBezTo>
                    <a:pt x="773" y="4601"/>
                    <a:pt x="1786" y="4647"/>
                    <a:pt x="2953" y="4647"/>
                  </a:cubicBezTo>
                  <a:cubicBezTo>
                    <a:pt x="9276" y="4647"/>
                    <a:pt x="20126" y="3302"/>
                    <a:pt x="21843" y="1582"/>
                  </a:cubicBezTo>
                  <a:cubicBezTo>
                    <a:pt x="22261" y="1164"/>
                    <a:pt x="22522" y="615"/>
                    <a:pt x="22583" y="27"/>
                  </a:cubicBezTo>
                  <a:cubicBezTo>
                    <a:pt x="22220" y="9"/>
                    <a:pt x="21849" y="0"/>
                    <a:pt x="21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798;p36">
              <a:extLst>
                <a:ext uri="{FF2B5EF4-FFF2-40B4-BE49-F238E27FC236}">
                  <a16:creationId xmlns:a16="http://schemas.microsoft.com/office/drawing/2014/main" id="{F60B1FA3-BD55-6952-9D58-C2547358A6EC}"/>
                </a:ext>
              </a:extLst>
            </p:cNvPr>
            <p:cNvSpPr/>
            <p:nvPr/>
          </p:nvSpPr>
          <p:spPr>
            <a:xfrm>
              <a:off x="5040925" y="5141075"/>
              <a:ext cx="594075" cy="141250"/>
            </a:xfrm>
            <a:custGeom>
              <a:avLst/>
              <a:gdLst/>
              <a:ahLst/>
              <a:cxnLst/>
              <a:rect l="l" t="t" r="r" b="b"/>
              <a:pathLst>
                <a:path w="23763" h="5650" extrusionOk="0">
                  <a:moveTo>
                    <a:pt x="22125" y="999"/>
                  </a:moveTo>
                  <a:cubicBezTo>
                    <a:pt x="22291" y="999"/>
                    <a:pt x="22452" y="1003"/>
                    <a:pt x="22613" y="1003"/>
                  </a:cubicBezTo>
                  <a:cubicBezTo>
                    <a:pt x="22509" y="1277"/>
                    <a:pt x="22347" y="1526"/>
                    <a:pt x="22143" y="1730"/>
                  </a:cubicBezTo>
                  <a:cubicBezTo>
                    <a:pt x="21337" y="2536"/>
                    <a:pt x="17597" y="3441"/>
                    <a:pt x="12611" y="4047"/>
                  </a:cubicBezTo>
                  <a:cubicBezTo>
                    <a:pt x="9641" y="4404"/>
                    <a:pt x="6667" y="4613"/>
                    <a:pt x="4272" y="4643"/>
                  </a:cubicBezTo>
                  <a:cubicBezTo>
                    <a:pt x="5052" y="4430"/>
                    <a:pt x="5844" y="4199"/>
                    <a:pt x="6654" y="3942"/>
                  </a:cubicBezTo>
                  <a:cubicBezTo>
                    <a:pt x="11022" y="2571"/>
                    <a:pt x="17118" y="999"/>
                    <a:pt x="22125" y="999"/>
                  </a:cubicBezTo>
                  <a:close/>
                  <a:moveTo>
                    <a:pt x="22135" y="0"/>
                  </a:moveTo>
                  <a:cubicBezTo>
                    <a:pt x="16993" y="0"/>
                    <a:pt x="10792" y="1599"/>
                    <a:pt x="6354" y="2993"/>
                  </a:cubicBezTo>
                  <a:cubicBezTo>
                    <a:pt x="4446" y="3598"/>
                    <a:pt x="2513" y="4108"/>
                    <a:pt x="554" y="4517"/>
                  </a:cubicBezTo>
                  <a:cubicBezTo>
                    <a:pt x="1" y="4630"/>
                    <a:pt x="31" y="5431"/>
                    <a:pt x="593" y="5501"/>
                  </a:cubicBezTo>
                  <a:cubicBezTo>
                    <a:pt x="1377" y="5601"/>
                    <a:pt x="2409" y="5649"/>
                    <a:pt x="3615" y="5649"/>
                  </a:cubicBezTo>
                  <a:cubicBezTo>
                    <a:pt x="6158" y="5649"/>
                    <a:pt x="9454" y="5440"/>
                    <a:pt x="12733" y="5044"/>
                  </a:cubicBezTo>
                  <a:cubicBezTo>
                    <a:pt x="20170" y="4143"/>
                    <a:pt x="22265" y="3028"/>
                    <a:pt x="22848" y="2440"/>
                  </a:cubicBezTo>
                  <a:cubicBezTo>
                    <a:pt x="23349" y="1939"/>
                    <a:pt x="23663" y="1282"/>
                    <a:pt x="23732" y="576"/>
                  </a:cubicBezTo>
                  <a:cubicBezTo>
                    <a:pt x="23763" y="293"/>
                    <a:pt x="23545" y="41"/>
                    <a:pt x="23262" y="28"/>
                  </a:cubicBezTo>
                  <a:cubicBezTo>
                    <a:pt x="22893" y="9"/>
                    <a:pt x="22517" y="0"/>
                    <a:pt x="221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799;p36">
              <a:extLst>
                <a:ext uri="{FF2B5EF4-FFF2-40B4-BE49-F238E27FC236}">
                  <a16:creationId xmlns:a16="http://schemas.microsoft.com/office/drawing/2014/main" id="{A243C162-B956-6613-6C0A-DBBFFC7F1934}"/>
                </a:ext>
              </a:extLst>
            </p:cNvPr>
            <p:cNvSpPr/>
            <p:nvPr/>
          </p:nvSpPr>
          <p:spPr>
            <a:xfrm>
              <a:off x="4367950" y="2070250"/>
              <a:ext cx="231475" cy="134475"/>
            </a:xfrm>
            <a:custGeom>
              <a:avLst/>
              <a:gdLst/>
              <a:ahLst/>
              <a:cxnLst/>
              <a:rect l="l" t="t" r="r" b="b"/>
              <a:pathLst>
                <a:path w="9259" h="5379" extrusionOk="0">
                  <a:moveTo>
                    <a:pt x="764" y="0"/>
                  </a:moveTo>
                  <a:cubicBezTo>
                    <a:pt x="521" y="0"/>
                    <a:pt x="288" y="132"/>
                    <a:pt x="170" y="358"/>
                  </a:cubicBezTo>
                  <a:cubicBezTo>
                    <a:pt x="1" y="680"/>
                    <a:pt x="123" y="1077"/>
                    <a:pt x="440" y="1251"/>
                  </a:cubicBezTo>
                  <a:lnTo>
                    <a:pt x="8226" y="5305"/>
                  </a:lnTo>
                  <a:cubicBezTo>
                    <a:pt x="8322" y="5353"/>
                    <a:pt x="8426" y="5379"/>
                    <a:pt x="8535" y="5379"/>
                  </a:cubicBezTo>
                  <a:cubicBezTo>
                    <a:pt x="8844" y="5379"/>
                    <a:pt x="9110" y="5170"/>
                    <a:pt x="9184" y="4869"/>
                  </a:cubicBezTo>
                  <a:cubicBezTo>
                    <a:pt x="9258" y="4569"/>
                    <a:pt x="9119" y="4260"/>
                    <a:pt x="8844" y="4120"/>
                  </a:cubicBezTo>
                  <a:lnTo>
                    <a:pt x="1054" y="66"/>
                  </a:lnTo>
                  <a:cubicBezTo>
                    <a:pt x="961" y="21"/>
                    <a:pt x="861" y="0"/>
                    <a:pt x="7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800;p36">
              <a:extLst>
                <a:ext uri="{FF2B5EF4-FFF2-40B4-BE49-F238E27FC236}">
                  <a16:creationId xmlns:a16="http://schemas.microsoft.com/office/drawing/2014/main" id="{A889C23C-6C30-7D6E-AC16-2E95084DEEA6}"/>
                </a:ext>
              </a:extLst>
            </p:cNvPr>
            <p:cNvSpPr/>
            <p:nvPr/>
          </p:nvSpPr>
          <p:spPr>
            <a:xfrm>
              <a:off x="4256050" y="2012050"/>
              <a:ext cx="94625" cy="63350"/>
            </a:xfrm>
            <a:custGeom>
              <a:avLst/>
              <a:gdLst/>
              <a:ahLst/>
              <a:cxnLst/>
              <a:rect l="l" t="t" r="r" b="b"/>
              <a:pathLst>
                <a:path w="3785" h="2534" extrusionOk="0">
                  <a:moveTo>
                    <a:pt x="756" y="0"/>
                  </a:moveTo>
                  <a:cubicBezTo>
                    <a:pt x="514" y="0"/>
                    <a:pt x="283" y="132"/>
                    <a:pt x="166" y="361"/>
                  </a:cubicBezTo>
                  <a:cubicBezTo>
                    <a:pt x="0" y="679"/>
                    <a:pt x="118" y="1075"/>
                    <a:pt x="436" y="1249"/>
                  </a:cubicBezTo>
                  <a:lnTo>
                    <a:pt x="2757" y="2460"/>
                  </a:lnTo>
                  <a:cubicBezTo>
                    <a:pt x="2852" y="2508"/>
                    <a:pt x="2957" y="2534"/>
                    <a:pt x="3066" y="2534"/>
                  </a:cubicBezTo>
                  <a:cubicBezTo>
                    <a:pt x="3371" y="2534"/>
                    <a:pt x="3641" y="2325"/>
                    <a:pt x="3710" y="2024"/>
                  </a:cubicBezTo>
                  <a:cubicBezTo>
                    <a:pt x="3784" y="1728"/>
                    <a:pt x="3645" y="1415"/>
                    <a:pt x="3371" y="1275"/>
                  </a:cubicBezTo>
                  <a:lnTo>
                    <a:pt x="1050" y="69"/>
                  </a:lnTo>
                  <a:cubicBezTo>
                    <a:pt x="955" y="22"/>
                    <a:pt x="854" y="0"/>
                    <a:pt x="7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801;p36">
              <a:extLst>
                <a:ext uri="{FF2B5EF4-FFF2-40B4-BE49-F238E27FC236}">
                  <a16:creationId xmlns:a16="http://schemas.microsoft.com/office/drawing/2014/main" id="{EECB0856-BE35-F314-6564-14D8DA3EE486}"/>
                </a:ext>
              </a:extLst>
            </p:cNvPr>
            <p:cNvSpPr/>
            <p:nvPr/>
          </p:nvSpPr>
          <p:spPr>
            <a:xfrm>
              <a:off x="4412250" y="2580950"/>
              <a:ext cx="100400" cy="40925"/>
            </a:xfrm>
            <a:custGeom>
              <a:avLst/>
              <a:gdLst/>
              <a:ahLst/>
              <a:cxnLst/>
              <a:rect l="l" t="t" r="r" b="b"/>
              <a:pathLst>
                <a:path w="4016" h="1637" extrusionOk="0">
                  <a:moveTo>
                    <a:pt x="699" y="1"/>
                  </a:moveTo>
                  <a:cubicBezTo>
                    <a:pt x="368" y="1"/>
                    <a:pt x="81" y="252"/>
                    <a:pt x="44" y="587"/>
                  </a:cubicBezTo>
                  <a:cubicBezTo>
                    <a:pt x="1" y="949"/>
                    <a:pt x="253" y="1275"/>
                    <a:pt x="610" y="1328"/>
                  </a:cubicBezTo>
                  <a:lnTo>
                    <a:pt x="3254" y="1633"/>
                  </a:lnTo>
                  <a:cubicBezTo>
                    <a:pt x="3275" y="1633"/>
                    <a:pt x="3301" y="1637"/>
                    <a:pt x="3328" y="1637"/>
                  </a:cubicBezTo>
                  <a:cubicBezTo>
                    <a:pt x="3680" y="1637"/>
                    <a:pt x="3972" y="1358"/>
                    <a:pt x="3994" y="1006"/>
                  </a:cubicBezTo>
                  <a:cubicBezTo>
                    <a:pt x="4016" y="653"/>
                    <a:pt x="3754" y="348"/>
                    <a:pt x="3406" y="304"/>
                  </a:cubicBezTo>
                  <a:lnTo>
                    <a:pt x="763" y="4"/>
                  </a:lnTo>
                  <a:cubicBezTo>
                    <a:pt x="741" y="2"/>
                    <a:pt x="720" y="1"/>
                    <a:pt x="6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802;p36">
              <a:extLst>
                <a:ext uri="{FF2B5EF4-FFF2-40B4-BE49-F238E27FC236}">
                  <a16:creationId xmlns:a16="http://schemas.microsoft.com/office/drawing/2014/main" id="{63497F64-F28F-E750-6C2C-E94E3EFB17C8}"/>
                </a:ext>
              </a:extLst>
            </p:cNvPr>
            <p:cNvSpPr/>
            <p:nvPr/>
          </p:nvSpPr>
          <p:spPr>
            <a:xfrm>
              <a:off x="4158400" y="2551600"/>
              <a:ext cx="213375" cy="53950"/>
            </a:xfrm>
            <a:custGeom>
              <a:avLst/>
              <a:gdLst/>
              <a:ahLst/>
              <a:cxnLst/>
              <a:rect l="l" t="t" r="r" b="b"/>
              <a:pathLst>
                <a:path w="8535" h="2158" extrusionOk="0">
                  <a:moveTo>
                    <a:pt x="704" y="0"/>
                  </a:moveTo>
                  <a:cubicBezTo>
                    <a:pt x="372" y="0"/>
                    <a:pt x="84" y="251"/>
                    <a:pt x="44" y="590"/>
                  </a:cubicBezTo>
                  <a:cubicBezTo>
                    <a:pt x="0" y="965"/>
                    <a:pt x="270" y="1300"/>
                    <a:pt x="645" y="1335"/>
                  </a:cubicBezTo>
                  <a:lnTo>
                    <a:pt x="7773" y="2153"/>
                  </a:lnTo>
                  <a:cubicBezTo>
                    <a:pt x="7799" y="2158"/>
                    <a:pt x="7825" y="2158"/>
                    <a:pt x="7851" y="2158"/>
                  </a:cubicBezTo>
                  <a:cubicBezTo>
                    <a:pt x="8204" y="2158"/>
                    <a:pt x="8496" y="1883"/>
                    <a:pt x="8513" y="1531"/>
                  </a:cubicBezTo>
                  <a:cubicBezTo>
                    <a:pt x="8535" y="1178"/>
                    <a:pt x="8278" y="869"/>
                    <a:pt x="7925" y="830"/>
                  </a:cubicBezTo>
                  <a:lnTo>
                    <a:pt x="797" y="7"/>
                  </a:lnTo>
                  <a:cubicBezTo>
                    <a:pt x="766" y="2"/>
                    <a:pt x="735" y="0"/>
                    <a:pt x="7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803;p36">
              <a:extLst>
                <a:ext uri="{FF2B5EF4-FFF2-40B4-BE49-F238E27FC236}">
                  <a16:creationId xmlns:a16="http://schemas.microsoft.com/office/drawing/2014/main" id="{0EECADAA-9715-8771-274C-F2DAE21307AA}"/>
                </a:ext>
              </a:extLst>
            </p:cNvPr>
            <p:cNvSpPr/>
            <p:nvPr/>
          </p:nvSpPr>
          <p:spPr>
            <a:xfrm>
              <a:off x="4232650" y="3054850"/>
              <a:ext cx="256375" cy="94575"/>
            </a:xfrm>
            <a:custGeom>
              <a:avLst/>
              <a:gdLst/>
              <a:ahLst/>
              <a:cxnLst/>
              <a:rect l="l" t="t" r="r" b="b"/>
              <a:pathLst>
                <a:path w="10255" h="3783" extrusionOk="0">
                  <a:moveTo>
                    <a:pt x="9513" y="0"/>
                  </a:moveTo>
                  <a:cubicBezTo>
                    <a:pt x="9460" y="0"/>
                    <a:pt x="9407" y="7"/>
                    <a:pt x="9353" y="20"/>
                  </a:cubicBezTo>
                  <a:lnTo>
                    <a:pt x="518" y="2476"/>
                  </a:lnTo>
                  <a:cubicBezTo>
                    <a:pt x="200" y="2567"/>
                    <a:pt x="0" y="2877"/>
                    <a:pt x="48" y="3203"/>
                  </a:cubicBezTo>
                  <a:cubicBezTo>
                    <a:pt x="91" y="3530"/>
                    <a:pt x="366" y="3778"/>
                    <a:pt x="697" y="3782"/>
                  </a:cubicBezTo>
                  <a:cubicBezTo>
                    <a:pt x="758" y="3782"/>
                    <a:pt x="819" y="3774"/>
                    <a:pt x="875" y="3761"/>
                  </a:cubicBezTo>
                  <a:lnTo>
                    <a:pt x="9710" y="1305"/>
                  </a:lnTo>
                  <a:cubicBezTo>
                    <a:pt x="10054" y="1200"/>
                    <a:pt x="10255" y="839"/>
                    <a:pt x="10155" y="490"/>
                  </a:cubicBezTo>
                  <a:cubicBezTo>
                    <a:pt x="10073" y="195"/>
                    <a:pt x="9805" y="0"/>
                    <a:pt x="95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804;p36">
              <a:extLst>
                <a:ext uri="{FF2B5EF4-FFF2-40B4-BE49-F238E27FC236}">
                  <a16:creationId xmlns:a16="http://schemas.microsoft.com/office/drawing/2014/main" id="{092C759B-B27C-545D-A559-AAC0FAD58E5F}"/>
                </a:ext>
              </a:extLst>
            </p:cNvPr>
            <p:cNvSpPr/>
            <p:nvPr/>
          </p:nvSpPr>
          <p:spPr>
            <a:xfrm>
              <a:off x="3657750" y="372700"/>
              <a:ext cx="1056400" cy="1056525"/>
            </a:xfrm>
            <a:custGeom>
              <a:avLst/>
              <a:gdLst/>
              <a:ahLst/>
              <a:cxnLst/>
              <a:rect l="l" t="t" r="r" b="b"/>
              <a:pathLst>
                <a:path w="42256" h="42261" extrusionOk="0">
                  <a:moveTo>
                    <a:pt x="21128" y="4150"/>
                  </a:moveTo>
                  <a:cubicBezTo>
                    <a:pt x="30503" y="4150"/>
                    <a:pt x="38106" y="11753"/>
                    <a:pt x="38106" y="21128"/>
                  </a:cubicBezTo>
                  <a:cubicBezTo>
                    <a:pt x="38106" y="30508"/>
                    <a:pt x="30503" y="38110"/>
                    <a:pt x="21128" y="38110"/>
                  </a:cubicBezTo>
                  <a:lnTo>
                    <a:pt x="21128" y="38106"/>
                  </a:lnTo>
                  <a:cubicBezTo>
                    <a:pt x="11753" y="38106"/>
                    <a:pt x="4150" y="30508"/>
                    <a:pt x="4150" y="21128"/>
                  </a:cubicBezTo>
                  <a:cubicBezTo>
                    <a:pt x="4150" y="11753"/>
                    <a:pt x="11753" y="4150"/>
                    <a:pt x="21128" y="4150"/>
                  </a:cubicBezTo>
                  <a:close/>
                  <a:moveTo>
                    <a:pt x="21128" y="1"/>
                  </a:moveTo>
                  <a:cubicBezTo>
                    <a:pt x="9458" y="1"/>
                    <a:pt x="0" y="9463"/>
                    <a:pt x="0" y="21128"/>
                  </a:cubicBezTo>
                  <a:cubicBezTo>
                    <a:pt x="0" y="32798"/>
                    <a:pt x="9458" y="42260"/>
                    <a:pt x="21128" y="42260"/>
                  </a:cubicBezTo>
                  <a:cubicBezTo>
                    <a:pt x="32793" y="42260"/>
                    <a:pt x="42256" y="32798"/>
                    <a:pt x="42256" y="21128"/>
                  </a:cubicBezTo>
                  <a:cubicBezTo>
                    <a:pt x="42256" y="9463"/>
                    <a:pt x="32798" y="1"/>
                    <a:pt x="211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805;p36">
              <a:extLst>
                <a:ext uri="{FF2B5EF4-FFF2-40B4-BE49-F238E27FC236}">
                  <a16:creationId xmlns:a16="http://schemas.microsoft.com/office/drawing/2014/main" id="{F62384E8-7640-D53F-13C7-97508AB7E004}"/>
                </a:ext>
              </a:extLst>
            </p:cNvPr>
            <p:cNvSpPr/>
            <p:nvPr/>
          </p:nvSpPr>
          <p:spPr>
            <a:xfrm>
              <a:off x="4135425" y="863225"/>
              <a:ext cx="88300" cy="75475"/>
            </a:xfrm>
            <a:custGeom>
              <a:avLst/>
              <a:gdLst/>
              <a:ahLst/>
              <a:cxnLst/>
              <a:rect l="l" t="t" r="r" b="b"/>
              <a:pathLst>
                <a:path w="3532" h="3019" extrusionOk="0">
                  <a:moveTo>
                    <a:pt x="2021" y="1"/>
                  </a:moveTo>
                  <a:cubicBezTo>
                    <a:pt x="675" y="1"/>
                    <a:pt x="1" y="1625"/>
                    <a:pt x="954" y="2578"/>
                  </a:cubicBezTo>
                  <a:cubicBezTo>
                    <a:pt x="1242" y="2867"/>
                    <a:pt x="1628" y="3019"/>
                    <a:pt x="2021" y="3019"/>
                  </a:cubicBezTo>
                  <a:cubicBezTo>
                    <a:pt x="2216" y="3019"/>
                    <a:pt x="2413" y="2981"/>
                    <a:pt x="2600" y="2905"/>
                  </a:cubicBezTo>
                  <a:cubicBezTo>
                    <a:pt x="3162" y="2670"/>
                    <a:pt x="3532" y="2121"/>
                    <a:pt x="3532" y="1507"/>
                  </a:cubicBezTo>
                  <a:cubicBezTo>
                    <a:pt x="3528" y="675"/>
                    <a:pt x="2853" y="1"/>
                    <a:pt x="20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806;p36">
              <a:extLst>
                <a:ext uri="{FF2B5EF4-FFF2-40B4-BE49-F238E27FC236}">
                  <a16:creationId xmlns:a16="http://schemas.microsoft.com/office/drawing/2014/main" id="{7B757F52-D84C-EA2C-8D4E-617A9B079D0F}"/>
                </a:ext>
              </a:extLst>
            </p:cNvPr>
            <p:cNvSpPr/>
            <p:nvPr/>
          </p:nvSpPr>
          <p:spPr>
            <a:xfrm>
              <a:off x="4038100" y="884300"/>
              <a:ext cx="380175" cy="224875"/>
            </a:xfrm>
            <a:custGeom>
              <a:avLst/>
              <a:gdLst/>
              <a:ahLst/>
              <a:cxnLst/>
              <a:rect l="l" t="t" r="r" b="b"/>
              <a:pathLst>
                <a:path w="15207" h="8995" extrusionOk="0">
                  <a:moveTo>
                    <a:pt x="5910" y="1"/>
                  </a:moveTo>
                  <a:cubicBezTo>
                    <a:pt x="5696" y="1"/>
                    <a:pt x="5485" y="104"/>
                    <a:pt x="5357" y="298"/>
                  </a:cubicBezTo>
                  <a:lnTo>
                    <a:pt x="297" y="7962"/>
                  </a:lnTo>
                  <a:cubicBezTo>
                    <a:pt x="1" y="8402"/>
                    <a:pt x="319" y="8994"/>
                    <a:pt x="850" y="8994"/>
                  </a:cubicBezTo>
                  <a:cubicBezTo>
                    <a:pt x="1076" y="8994"/>
                    <a:pt x="1285" y="8881"/>
                    <a:pt x="1407" y="8694"/>
                  </a:cubicBezTo>
                  <a:lnTo>
                    <a:pt x="6058" y="1653"/>
                  </a:lnTo>
                  <a:lnTo>
                    <a:pt x="14031" y="8250"/>
                  </a:lnTo>
                  <a:cubicBezTo>
                    <a:pt x="14157" y="8353"/>
                    <a:pt x="14308" y="8403"/>
                    <a:pt x="14458" y="8403"/>
                  </a:cubicBezTo>
                  <a:cubicBezTo>
                    <a:pt x="14650" y="8403"/>
                    <a:pt x="14839" y="8321"/>
                    <a:pt x="14971" y="8162"/>
                  </a:cubicBezTo>
                  <a:cubicBezTo>
                    <a:pt x="15206" y="7879"/>
                    <a:pt x="15167" y="7457"/>
                    <a:pt x="14884" y="7222"/>
                  </a:cubicBezTo>
                  <a:lnTo>
                    <a:pt x="6336" y="155"/>
                  </a:lnTo>
                  <a:cubicBezTo>
                    <a:pt x="6211" y="51"/>
                    <a:pt x="6060" y="1"/>
                    <a:pt x="59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807;p36">
              <a:extLst>
                <a:ext uri="{FF2B5EF4-FFF2-40B4-BE49-F238E27FC236}">
                  <a16:creationId xmlns:a16="http://schemas.microsoft.com/office/drawing/2014/main" id="{6DC92A7C-E39A-EF8A-7463-A0C450135B24}"/>
                </a:ext>
              </a:extLst>
            </p:cNvPr>
            <p:cNvSpPr/>
            <p:nvPr/>
          </p:nvSpPr>
          <p:spPr>
            <a:xfrm>
              <a:off x="1319650" y="700475"/>
              <a:ext cx="381025" cy="622275"/>
            </a:xfrm>
            <a:custGeom>
              <a:avLst/>
              <a:gdLst/>
              <a:ahLst/>
              <a:cxnLst/>
              <a:rect l="l" t="t" r="r" b="b"/>
              <a:pathLst>
                <a:path w="15241" h="24891" extrusionOk="0">
                  <a:moveTo>
                    <a:pt x="6601" y="1"/>
                  </a:moveTo>
                  <a:lnTo>
                    <a:pt x="5927" y="8635"/>
                  </a:lnTo>
                  <a:lnTo>
                    <a:pt x="5417" y="6097"/>
                  </a:lnTo>
                  <a:lnTo>
                    <a:pt x="5077" y="13717"/>
                  </a:lnTo>
                  <a:lnTo>
                    <a:pt x="1694" y="5082"/>
                  </a:lnTo>
                  <a:lnTo>
                    <a:pt x="4233" y="20828"/>
                  </a:lnTo>
                  <a:lnTo>
                    <a:pt x="1354" y="16425"/>
                  </a:lnTo>
                  <a:lnTo>
                    <a:pt x="1354" y="18794"/>
                  </a:lnTo>
                  <a:lnTo>
                    <a:pt x="0" y="17270"/>
                  </a:lnTo>
                  <a:lnTo>
                    <a:pt x="2539" y="24216"/>
                  </a:lnTo>
                  <a:lnTo>
                    <a:pt x="2709" y="24890"/>
                  </a:lnTo>
                  <a:lnTo>
                    <a:pt x="12528" y="24721"/>
                  </a:lnTo>
                  <a:lnTo>
                    <a:pt x="15241" y="16935"/>
                  </a:lnTo>
                  <a:lnTo>
                    <a:pt x="12867" y="18624"/>
                  </a:lnTo>
                  <a:lnTo>
                    <a:pt x="14731" y="15576"/>
                  </a:lnTo>
                  <a:lnTo>
                    <a:pt x="11513" y="17950"/>
                  </a:lnTo>
                  <a:lnTo>
                    <a:pt x="13717" y="1015"/>
                  </a:lnTo>
                  <a:lnTo>
                    <a:pt x="9144" y="14562"/>
                  </a:lnTo>
                  <a:lnTo>
                    <a:pt x="9480" y="8635"/>
                  </a:lnTo>
                  <a:lnTo>
                    <a:pt x="7790" y="13208"/>
                  </a:lnTo>
                  <a:lnTo>
                    <a:pt x="66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808;p36">
              <a:extLst>
                <a:ext uri="{FF2B5EF4-FFF2-40B4-BE49-F238E27FC236}">
                  <a16:creationId xmlns:a16="http://schemas.microsoft.com/office/drawing/2014/main" id="{A4A24313-8FA4-504B-53BA-E3492695478D}"/>
                </a:ext>
              </a:extLst>
            </p:cNvPr>
            <p:cNvSpPr/>
            <p:nvPr/>
          </p:nvSpPr>
          <p:spPr>
            <a:xfrm>
              <a:off x="1318650" y="1274725"/>
              <a:ext cx="407400" cy="458650"/>
            </a:xfrm>
            <a:custGeom>
              <a:avLst/>
              <a:gdLst/>
              <a:ahLst/>
              <a:cxnLst/>
              <a:rect l="l" t="t" r="r" b="b"/>
              <a:pathLst>
                <a:path w="16296" h="18346" extrusionOk="0">
                  <a:moveTo>
                    <a:pt x="1" y="0"/>
                  </a:moveTo>
                  <a:lnTo>
                    <a:pt x="2853" y="18345"/>
                  </a:lnTo>
                  <a:lnTo>
                    <a:pt x="13443" y="18345"/>
                  </a:lnTo>
                  <a:lnTo>
                    <a:pt x="162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809;p36">
              <a:extLst>
                <a:ext uri="{FF2B5EF4-FFF2-40B4-BE49-F238E27FC236}">
                  <a16:creationId xmlns:a16="http://schemas.microsoft.com/office/drawing/2014/main" id="{20BBD0AF-E2ED-E5E9-D873-162D5A25A92C}"/>
                </a:ext>
              </a:extLst>
            </p:cNvPr>
            <p:cNvSpPr/>
            <p:nvPr/>
          </p:nvSpPr>
          <p:spPr>
            <a:xfrm>
              <a:off x="1300700" y="1258050"/>
              <a:ext cx="443425" cy="491975"/>
            </a:xfrm>
            <a:custGeom>
              <a:avLst/>
              <a:gdLst/>
              <a:ahLst/>
              <a:cxnLst/>
              <a:rect l="l" t="t" r="r" b="b"/>
              <a:pathLst>
                <a:path w="17737" h="19679" extrusionOk="0">
                  <a:moveTo>
                    <a:pt x="16234" y="1333"/>
                  </a:moveTo>
                  <a:lnTo>
                    <a:pt x="13591" y="18346"/>
                  </a:lnTo>
                  <a:lnTo>
                    <a:pt x="4146" y="18346"/>
                  </a:lnTo>
                  <a:lnTo>
                    <a:pt x="1498" y="1333"/>
                  </a:lnTo>
                  <a:close/>
                  <a:moveTo>
                    <a:pt x="719" y="1"/>
                  </a:moveTo>
                  <a:cubicBezTo>
                    <a:pt x="310" y="1"/>
                    <a:pt x="0" y="362"/>
                    <a:pt x="61" y="767"/>
                  </a:cubicBezTo>
                  <a:lnTo>
                    <a:pt x="2914" y="19112"/>
                  </a:lnTo>
                  <a:cubicBezTo>
                    <a:pt x="2961" y="19439"/>
                    <a:pt x="3245" y="19674"/>
                    <a:pt x="3571" y="19678"/>
                  </a:cubicBezTo>
                  <a:lnTo>
                    <a:pt x="14161" y="19678"/>
                  </a:lnTo>
                  <a:cubicBezTo>
                    <a:pt x="14488" y="19678"/>
                    <a:pt x="14771" y="19439"/>
                    <a:pt x="14819" y="19112"/>
                  </a:cubicBezTo>
                  <a:lnTo>
                    <a:pt x="17671" y="767"/>
                  </a:lnTo>
                  <a:cubicBezTo>
                    <a:pt x="17736" y="362"/>
                    <a:pt x="17423" y="1"/>
                    <a:pt x="170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810;p36">
              <a:extLst>
                <a:ext uri="{FF2B5EF4-FFF2-40B4-BE49-F238E27FC236}">
                  <a16:creationId xmlns:a16="http://schemas.microsoft.com/office/drawing/2014/main" id="{8DA13842-0E9A-E2D2-0E0B-36FB974F3FB6}"/>
                </a:ext>
              </a:extLst>
            </p:cNvPr>
            <p:cNvSpPr/>
            <p:nvPr/>
          </p:nvSpPr>
          <p:spPr>
            <a:xfrm>
              <a:off x="1043250" y="1730175"/>
              <a:ext cx="1335950" cy="3553775"/>
            </a:xfrm>
            <a:custGeom>
              <a:avLst/>
              <a:gdLst/>
              <a:ahLst/>
              <a:cxnLst/>
              <a:rect l="l" t="t" r="r" b="b"/>
              <a:pathLst>
                <a:path w="53438" h="142151" extrusionOk="0">
                  <a:moveTo>
                    <a:pt x="0" y="1"/>
                  </a:moveTo>
                  <a:lnTo>
                    <a:pt x="0" y="142150"/>
                  </a:lnTo>
                  <a:lnTo>
                    <a:pt x="53438" y="142150"/>
                  </a:lnTo>
                  <a:lnTo>
                    <a:pt x="534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811;p36">
              <a:extLst>
                <a:ext uri="{FF2B5EF4-FFF2-40B4-BE49-F238E27FC236}">
                  <a16:creationId xmlns:a16="http://schemas.microsoft.com/office/drawing/2014/main" id="{C842538B-5FAF-0D2C-8619-BB5D0C368C38}"/>
                </a:ext>
              </a:extLst>
            </p:cNvPr>
            <p:cNvSpPr/>
            <p:nvPr/>
          </p:nvSpPr>
          <p:spPr>
            <a:xfrm>
              <a:off x="1026600" y="1713525"/>
              <a:ext cx="1369250" cy="3587075"/>
            </a:xfrm>
            <a:custGeom>
              <a:avLst/>
              <a:gdLst/>
              <a:ahLst/>
              <a:cxnLst/>
              <a:rect l="l" t="t" r="r" b="b"/>
              <a:pathLst>
                <a:path w="54770" h="143483" extrusionOk="0">
                  <a:moveTo>
                    <a:pt x="53437" y="1333"/>
                  </a:moveTo>
                  <a:lnTo>
                    <a:pt x="53437" y="142150"/>
                  </a:lnTo>
                  <a:lnTo>
                    <a:pt x="1333" y="142150"/>
                  </a:lnTo>
                  <a:lnTo>
                    <a:pt x="1333" y="1333"/>
                  </a:lnTo>
                  <a:close/>
                  <a:moveTo>
                    <a:pt x="666" y="1"/>
                  </a:moveTo>
                  <a:cubicBezTo>
                    <a:pt x="296" y="1"/>
                    <a:pt x="0" y="297"/>
                    <a:pt x="0" y="667"/>
                  </a:cubicBezTo>
                  <a:lnTo>
                    <a:pt x="0" y="142816"/>
                  </a:lnTo>
                  <a:cubicBezTo>
                    <a:pt x="0" y="143187"/>
                    <a:pt x="296" y="143483"/>
                    <a:pt x="666" y="143483"/>
                  </a:cubicBezTo>
                  <a:lnTo>
                    <a:pt x="54104" y="143483"/>
                  </a:lnTo>
                  <a:cubicBezTo>
                    <a:pt x="54469" y="143483"/>
                    <a:pt x="54770" y="143187"/>
                    <a:pt x="54770" y="142816"/>
                  </a:cubicBezTo>
                  <a:lnTo>
                    <a:pt x="54770" y="667"/>
                  </a:lnTo>
                  <a:cubicBezTo>
                    <a:pt x="54770" y="297"/>
                    <a:pt x="54469" y="1"/>
                    <a:pt x="54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812;p36">
              <a:extLst>
                <a:ext uri="{FF2B5EF4-FFF2-40B4-BE49-F238E27FC236}">
                  <a16:creationId xmlns:a16="http://schemas.microsoft.com/office/drawing/2014/main" id="{C8780029-E2DB-A058-FE5D-45E18FA1AAD5}"/>
                </a:ext>
              </a:extLst>
            </p:cNvPr>
            <p:cNvSpPr/>
            <p:nvPr/>
          </p:nvSpPr>
          <p:spPr>
            <a:xfrm>
              <a:off x="1104425" y="1830225"/>
              <a:ext cx="1200650" cy="889425"/>
            </a:xfrm>
            <a:custGeom>
              <a:avLst/>
              <a:gdLst/>
              <a:ahLst/>
              <a:cxnLst/>
              <a:rect l="l" t="t" r="r" b="b"/>
              <a:pathLst>
                <a:path w="48026" h="35577" extrusionOk="0">
                  <a:moveTo>
                    <a:pt x="46693" y="1333"/>
                  </a:moveTo>
                  <a:lnTo>
                    <a:pt x="46693" y="34239"/>
                  </a:lnTo>
                  <a:lnTo>
                    <a:pt x="1333" y="34239"/>
                  </a:lnTo>
                  <a:lnTo>
                    <a:pt x="1333" y="1333"/>
                  </a:lnTo>
                  <a:close/>
                  <a:moveTo>
                    <a:pt x="667" y="1"/>
                  </a:moveTo>
                  <a:cubicBezTo>
                    <a:pt x="297" y="1"/>
                    <a:pt x="0" y="297"/>
                    <a:pt x="0" y="667"/>
                  </a:cubicBezTo>
                  <a:lnTo>
                    <a:pt x="0" y="34910"/>
                  </a:lnTo>
                  <a:cubicBezTo>
                    <a:pt x="0" y="35276"/>
                    <a:pt x="297" y="35576"/>
                    <a:pt x="667" y="35576"/>
                  </a:cubicBezTo>
                  <a:lnTo>
                    <a:pt x="47359" y="35576"/>
                  </a:lnTo>
                  <a:cubicBezTo>
                    <a:pt x="47725" y="35576"/>
                    <a:pt x="48025" y="35276"/>
                    <a:pt x="48025" y="34910"/>
                  </a:cubicBezTo>
                  <a:lnTo>
                    <a:pt x="48025" y="667"/>
                  </a:lnTo>
                  <a:cubicBezTo>
                    <a:pt x="48025" y="301"/>
                    <a:pt x="47725" y="1"/>
                    <a:pt x="47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813;p36">
              <a:extLst>
                <a:ext uri="{FF2B5EF4-FFF2-40B4-BE49-F238E27FC236}">
                  <a16:creationId xmlns:a16="http://schemas.microsoft.com/office/drawing/2014/main" id="{2147A9FB-B3AE-68C2-0144-55F0FBA2776C}"/>
                </a:ext>
              </a:extLst>
            </p:cNvPr>
            <p:cNvSpPr/>
            <p:nvPr/>
          </p:nvSpPr>
          <p:spPr>
            <a:xfrm>
              <a:off x="1471275" y="2197100"/>
              <a:ext cx="466925" cy="155675"/>
            </a:xfrm>
            <a:custGeom>
              <a:avLst/>
              <a:gdLst/>
              <a:ahLst/>
              <a:cxnLst/>
              <a:rect l="l" t="t" r="r" b="b"/>
              <a:pathLst>
                <a:path w="18677" h="6227" extrusionOk="0">
                  <a:moveTo>
                    <a:pt x="1" y="0"/>
                  </a:moveTo>
                  <a:lnTo>
                    <a:pt x="1" y="6227"/>
                  </a:lnTo>
                  <a:lnTo>
                    <a:pt x="18677" y="6227"/>
                  </a:lnTo>
                  <a:lnTo>
                    <a:pt x="186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814;p36">
              <a:extLst>
                <a:ext uri="{FF2B5EF4-FFF2-40B4-BE49-F238E27FC236}">
                  <a16:creationId xmlns:a16="http://schemas.microsoft.com/office/drawing/2014/main" id="{E821CAF6-A2E8-ED99-B59E-833918B4D013}"/>
                </a:ext>
              </a:extLst>
            </p:cNvPr>
            <p:cNvSpPr/>
            <p:nvPr/>
          </p:nvSpPr>
          <p:spPr>
            <a:xfrm>
              <a:off x="1104425" y="2828900"/>
              <a:ext cx="1200650" cy="889425"/>
            </a:xfrm>
            <a:custGeom>
              <a:avLst/>
              <a:gdLst/>
              <a:ahLst/>
              <a:cxnLst/>
              <a:rect l="l" t="t" r="r" b="b"/>
              <a:pathLst>
                <a:path w="48026" h="35577" extrusionOk="0">
                  <a:moveTo>
                    <a:pt x="46693" y="1333"/>
                  </a:moveTo>
                  <a:lnTo>
                    <a:pt x="46693" y="34244"/>
                  </a:lnTo>
                  <a:lnTo>
                    <a:pt x="1333" y="34244"/>
                  </a:lnTo>
                  <a:lnTo>
                    <a:pt x="1333" y="1333"/>
                  </a:lnTo>
                  <a:close/>
                  <a:moveTo>
                    <a:pt x="667" y="1"/>
                  </a:moveTo>
                  <a:cubicBezTo>
                    <a:pt x="297" y="1"/>
                    <a:pt x="0" y="297"/>
                    <a:pt x="0" y="667"/>
                  </a:cubicBezTo>
                  <a:lnTo>
                    <a:pt x="0" y="34906"/>
                  </a:lnTo>
                  <a:cubicBezTo>
                    <a:pt x="0" y="35276"/>
                    <a:pt x="297" y="35576"/>
                    <a:pt x="667" y="35576"/>
                  </a:cubicBezTo>
                  <a:lnTo>
                    <a:pt x="47359" y="35576"/>
                  </a:lnTo>
                  <a:cubicBezTo>
                    <a:pt x="47725" y="35576"/>
                    <a:pt x="48025" y="35276"/>
                    <a:pt x="48025" y="34910"/>
                  </a:cubicBezTo>
                  <a:lnTo>
                    <a:pt x="48025" y="667"/>
                  </a:lnTo>
                  <a:cubicBezTo>
                    <a:pt x="48025" y="297"/>
                    <a:pt x="47725" y="1"/>
                    <a:pt x="47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815;p36">
              <a:extLst>
                <a:ext uri="{FF2B5EF4-FFF2-40B4-BE49-F238E27FC236}">
                  <a16:creationId xmlns:a16="http://schemas.microsoft.com/office/drawing/2014/main" id="{A17F0BA1-B52A-9FF8-97AB-2D827274CCD5}"/>
                </a:ext>
              </a:extLst>
            </p:cNvPr>
            <p:cNvSpPr/>
            <p:nvPr/>
          </p:nvSpPr>
          <p:spPr>
            <a:xfrm>
              <a:off x="1471275" y="3195775"/>
              <a:ext cx="466925" cy="155700"/>
            </a:xfrm>
            <a:custGeom>
              <a:avLst/>
              <a:gdLst/>
              <a:ahLst/>
              <a:cxnLst/>
              <a:rect l="l" t="t" r="r" b="b"/>
              <a:pathLst>
                <a:path w="18677" h="6228" extrusionOk="0">
                  <a:moveTo>
                    <a:pt x="1" y="0"/>
                  </a:moveTo>
                  <a:lnTo>
                    <a:pt x="1" y="6227"/>
                  </a:lnTo>
                  <a:lnTo>
                    <a:pt x="18677" y="6227"/>
                  </a:lnTo>
                  <a:lnTo>
                    <a:pt x="186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816;p36">
              <a:extLst>
                <a:ext uri="{FF2B5EF4-FFF2-40B4-BE49-F238E27FC236}">
                  <a16:creationId xmlns:a16="http://schemas.microsoft.com/office/drawing/2014/main" id="{4AFF9CC6-8ECF-C235-4D77-232B13F0D4FB}"/>
                </a:ext>
              </a:extLst>
            </p:cNvPr>
            <p:cNvSpPr/>
            <p:nvPr/>
          </p:nvSpPr>
          <p:spPr>
            <a:xfrm>
              <a:off x="1104425" y="3827600"/>
              <a:ext cx="1200650" cy="889400"/>
            </a:xfrm>
            <a:custGeom>
              <a:avLst/>
              <a:gdLst/>
              <a:ahLst/>
              <a:cxnLst/>
              <a:rect l="l" t="t" r="r" b="b"/>
              <a:pathLst>
                <a:path w="48026" h="35576" extrusionOk="0">
                  <a:moveTo>
                    <a:pt x="46693" y="1333"/>
                  </a:moveTo>
                  <a:lnTo>
                    <a:pt x="46693" y="34243"/>
                  </a:lnTo>
                  <a:lnTo>
                    <a:pt x="1333" y="34243"/>
                  </a:lnTo>
                  <a:lnTo>
                    <a:pt x="1333" y="1333"/>
                  </a:lnTo>
                  <a:close/>
                  <a:moveTo>
                    <a:pt x="667" y="0"/>
                  </a:moveTo>
                  <a:cubicBezTo>
                    <a:pt x="297" y="0"/>
                    <a:pt x="0" y="301"/>
                    <a:pt x="0" y="666"/>
                  </a:cubicBezTo>
                  <a:lnTo>
                    <a:pt x="0" y="34910"/>
                  </a:lnTo>
                  <a:cubicBezTo>
                    <a:pt x="0" y="35275"/>
                    <a:pt x="297" y="35576"/>
                    <a:pt x="667" y="35576"/>
                  </a:cubicBezTo>
                  <a:lnTo>
                    <a:pt x="47359" y="35576"/>
                  </a:lnTo>
                  <a:cubicBezTo>
                    <a:pt x="47725" y="35576"/>
                    <a:pt x="48025" y="35275"/>
                    <a:pt x="48025" y="34910"/>
                  </a:cubicBezTo>
                  <a:lnTo>
                    <a:pt x="48025" y="666"/>
                  </a:lnTo>
                  <a:cubicBezTo>
                    <a:pt x="48025" y="301"/>
                    <a:pt x="47725" y="0"/>
                    <a:pt x="47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817;p36">
              <a:extLst>
                <a:ext uri="{FF2B5EF4-FFF2-40B4-BE49-F238E27FC236}">
                  <a16:creationId xmlns:a16="http://schemas.microsoft.com/office/drawing/2014/main" id="{DC9FF309-AC44-5904-0DDB-EE9E0EAFD6CD}"/>
                </a:ext>
              </a:extLst>
            </p:cNvPr>
            <p:cNvSpPr/>
            <p:nvPr/>
          </p:nvSpPr>
          <p:spPr>
            <a:xfrm>
              <a:off x="1471275" y="4194450"/>
              <a:ext cx="466925" cy="155700"/>
            </a:xfrm>
            <a:custGeom>
              <a:avLst/>
              <a:gdLst/>
              <a:ahLst/>
              <a:cxnLst/>
              <a:rect l="l" t="t" r="r" b="b"/>
              <a:pathLst>
                <a:path w="18677" h="6228" extrusionOk="0">
                  <a:moveTo>
                    <a:pt x="1" y="1"/>
                  </a:moveTo>
                  <a:lnTo>
                    <a:pt x="1" y="6227"/>
                  </a:lnTo>
                  <a:lnTo>
                    <a:pt x="18677" y="6227"/>
                  </a:lnTo>
                  <a:lnTo>
                    <a:pt x="1867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818;p36">
              <a:extLst>
                <a:ext uri="{FF2B5EF4-FFF2-40B4-BE49-F238E27FC236}">
                  <a16:creationId xmlns:a16="http://schemas.microsoft.com/office/drawing/2014/main" id="{A429DA26-ECB8-A24B-C7F5-FC8379302F27}"/>
                </a:ext>
              </a:extLst>
            </p:cNvPr>
            <p:cNvSpPr/>
            <p:nvPr/>
          </p:nvSpPr>
          <p:spPr>
            <a:xfrm>
              <a:off x="1831075" y="4763250"/>
              <a:ext cx="1982475" cy="580250"/>
            </a:xfrm>
            <a:custGeom>
              <a:avLst/>
              <a:gdLst/>
              <a:ahLst/>
              <a:cxnLst/>
              <a:rect l="l" t="t" r="r" b="b"/>
              <a:pathLst>
                <a:path w="79299" h="23210" extrusionOk="0">
                  <a:moveTo>
                    <a:pt x="68835" y="0"/>
                  </a:moveTo>
                  <a:cubicBezTo>
                    <a:pt x="54435" y="893"/>
                    <a:pt x="27655" y="12720"/>
                    <a:pt x="27655" y="12720"/>
                  </a:cubicBezTo>
                  <a:lnTo>
                    <a:pt x="0" y="23209"/>
                  </a:lnTo>
                  <a:lnTo>
                    <a:pt x="79299" y="23209"/>
                  </a:lnTo>
                  <a:lnTo>
                    <a:pt x="688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819;p36">
              <a:extLst>
                <a:ext uri="{FF2B5EF4-FFF2-40B4-BE49-F238E27FC236}">
                  <a16:creationId xmlns:a16="http://schemas.microsoft.com/office/drawing/2014/main" id="{55A1A3F3-26EE-ABE0-B818-203AE17BBE6C}"/>
                </a:ext>
              </a:extLst>
            </p:cNvPr>
            <p:cNvSpPr/>
            <p:nvPr/>
          </p:nvSpPr>
          <p:spPr>
            <a:xfrm>
              <a:off x="1813650" y="4750675"/>
              <a:ext cx="2015150" cy="605350"/>
            </a:xfrm>
            <a:custGeom>
              <a:avLst/>
              <a:gdLst/>
              <a:ahLst/>
              <a:cxnLst/>
              <a:rect l="l" t="t" r="r" b="b"/>
              <a:pathLst>
                <a:path w="80606" h="24214" extrusionOk="0">
                  <a:moveTo>
                    <a:pt x="69218" y="1026"/>
                  </a:moveTo>
                  <a:lnTo>
                    <a:pt x="79225" y="23212"/>
                  </a:lnTo>
                  <a:lnTo>
                    <a:pt x="3423" y="23212"/>
                  </a:lnTo>
                  <a:lnTo>
                    <a:pt x="28531" y="13688"/>
                  </a:lnTo>
                  <a:lnTo>
                    <a:pt x="28557" y="13680"/>
                  </a:lnTo>
                  <a:cubicBezTo>
                    <a:pt x="28818" y="13562"/>
                    <a:pt x="54992" y="2067"/>
                    <a:pt x="69218" y="1026"/>
                  </a:cubicBezTo>
                  <a:close/>
                  <a:moveTo>
                    <a:pt x="69538" y="1"/>
                  </a:moveTo>
                  <a:cubicBezTo>
                    <a:pt x="69524" y="1"/>
                    <a:pt x="69511" y="1"/>
                    <a:pt x="69497" y="3"/>
                  </a:cubicBezTo>
                  <a:cubicBezTo>
                    <a:pt x="63484" y="377"/>
                    <a:pt x="54692" y="2637"/>
                    <a:pt x="43371" y="6726"/>
                  </a:cubicBezTo>
                  <a:cubicBezTo>
                    <a:pt x="35128" y="9704"/>
                    <a:pt x="28491" y="12613"/>
                    <a:pt x="28161" y="12761"/>
                  </a:cubicBezTo>
                  <a:lnTo>
                    <a:pt x="519" y="23242"/>
                  </a:lnTo>
                  <a:cubicBezTo>
                    <a:pt x="1" y="23442"/>
                    <a:pt x="140" y="24209"/>
                    <a:pt x="697" y="24213"/>
                  </a:cubicBezTo>
                  <a:lnTo>
                    <a:pt x="79996" y="24213"/>
                  </a:lnTo>
                  <a:cubicBezTo>
                    <a:pt x="80361" y="24213"/>
                    <a:pt x="80605" y="23839"/>
                    <a:pt x="80453" y="23503"/>
                  </a:cubicBezTo>
                  <a:lnTo>
                    <a:pt x="69989" y="294"/>
                  </a:lnTo>
                  <a:cubicBezTo>
                    <a:pt x="69908" y="115"/>
                    <a:pt x="69731" y="1"/>
                    <a:pt x="695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820;p36">
              <a:extLst>
                <a:ext uri="{FF2B5EF4-FFF2-40B4-BE49-F238E27FC236}">
                  <a16:creationId xmlns:a16="http://schemas.microsoft.com/office/drawing/2014/main" id="{CC50503D-89B5-638A-3672-475489937DD4}"/>
                </a:ext>
              </a:extLst>
            </p:cNvPr>
            <p:cNvSpPr/>
            <p:nvPr/>
          </p:nvSpPr>
          <p:spPr>
            <a:xfrm>
              <a:off x="2423050" y="1584975"/>
              <a:ext cx="1587650" cy="1761450"/>
            </a:xfrm>
            <a:custGeom>
              <a:avLst/>
              <a:gdLst/>
              <a:ahLst/>
              <a:cxnLst/>
              <a:rect l="l" t="t" r="r" b="b"/>
              <a:pathLst>
                <a:path w="63506" h="70458" extrusionOk="0">
                  <a:moveTo>
                    <a:pt x="36573" y="0"/>
                  </a:moveTo>
                  <a:lnTo>
                    <a:pt x="31753" y="1415"/>
                  </a:lnTo>
                  <a:lnTo>
                    <a:pt x="47063" y="29767"/>
                  </a:lnTo>
                  <a:lnTo>
                    <a:pt x="47202" y="31182"/>
                  </a:lnTo>
                  <a:lnTo>
                    <a:pt x="1" y="50603"/>
                  </a:lnTo>
                  <a:cubicBezTo>
                    <a:pt x="1" y="50603"/>
                    <a:pt x="2622" y="70457"/>
                    <a:pt x="2966" y="70457"/>
                  </a:cubicBezTo>
                  <a:cubicBezTo>
                    <a:pt x="2971" y="70457"/>
                    <a:pt x="2975" y="70454"/>
                    <a:pt x="2979" y="70446"/>
                  </a:cubicBezTo>
                  <a:cubicBezTo>
                    <a:pt x="3262" y="69880"/>
                    <a:pt x="31470" y="53437"/>
                    <a:pt x="41394" y="47058"/>
                  </a:cubicBezTo>
                  <a:cubicBezTo>
                    <a:pt x="51313" y="40679"/>
                    <a:pt x="60954" y="37278"/>
                    <a:pt x="62230" y="35436"/>
                  </a:cubicBezTo>
                  <a:cubicBezTo>
                    <a:pt x="63505" y="33594"/>
                    <a:pt x="63362" y="30616"/>
                    <a:pt x="59395" y="26505"/>
                  </a:cubicBezTo>
                  <a:cubicBezTo>
                    <a:pt x="55424" y="22395"/>
                    <a:pt x="36573" y="0"/>
                    <a:pt x="36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821;p36">
              <a:extLst>
                <a:ext uri="{FF2B5EF4-FFF2-40B4-BE49-F238E27FC236}">
                  <a16:creationId xmlns:a16="http://schemas.microsoft.com/office/drawing/2014/main" id="{6D468E1C-22EE-3AF8-42A0-19D8ADD25A73}"/>
                </a:ext>
              </a:extLst>
            </p:cNvPr>
            <p:cNvSpPr/>
            <p:nvPr/>
          </p:nvSpPr>
          <p:spPr>
            <a:xfrm>
              <a:off x="2423050" y="1612625"/>
              <a:ext cx="1368075" cy="1437725"/>
            </a:xfrm>
            <a:custGeom>
              <a:avLst/>
              <a:gdLst/>
              <a:ahLst/>
              <a:cxnLst/>
              <a:rect l="l" t="t" r="r" b="b"/>
              <a:pathLst>
                <a:path w="54723" h="57509" extrusionOk="0">
                  <a:moveTo>
                    <a:pt x="32802" y="0"/>
                  </a:moveTo>
                  <a:lnTo>
                    <a:pt x="31753" y="309"/>
                  </a:lnTo>
                  <a:lnTo>
                    <a:pt x="47059" y="28661"/>
                  </a:lnTo>
                  <a:lnTo>
                    <a:pt x="47202" y="30076"/>
                  </a:lnTo>
                  <a:lnTo>
                    <a:pt x="1" y="49497"/>
                  </a:lnTo>
                  <a:cubicBezTo>
                    <a:pt x="1" y="49497"/>
                    <a:pt x="48" y="49849"/>
                    <a:pt x="127" y="50450"/>
                  </a:cubicBezTo>
                  <a:lnTo>
                    <a:pt x="3201" y="57509"/>
                  </a:lnTo>
                  <a:lnTo>
                    <a:pt x="54723" y="31948"/>
                  </a:lnTo>
                  <a:lnTo>
                    <a:pt x="32802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822;p36">
              <a:extLst>
                <a:ext uri="{FF2B5EF4-FFF2-40B4-BE49-F238E27FC236}">
                  <a16:creationId xmlns:a16="http://schemas.microsoft.com/office/drawing/2014/main" id="{ABFF4141-C8E0-229B-5CF3-2A65E28D4741}"/>
                </a:ext>
              </a:extLst>
            </p:cNvPr>
            <p:cNvSpPr/>
            <p:nvPr/>
          </p:nvSpPr>
          <p:spPr>
            <a:xfrm>
              <a:off x="2410000" y="1572375"/>
              <a:ext cx="1603950" cy="1786600"/>
            </a:xfrm>
            <a:custGeom>
              <a:avLst/>
              <a:gdLst/>
              <a:ahLst/>
              <a:cxnLst/>
              <a:rect l="l" t="t" r="r" b="b"/>
              <a:pathLst>
                <a:path w="64158" h="71464" extrusionOk="0">
                  <a:moveTo>
                    <a:pt x="36921" y="1075"/>
                  </a:moveTo>
                  <a:cubicBezTo>
                    <a:pt x="39007" y="3548"/>
                    <a:pt x="55845" y="23513"/>
                    <a:pt x="59555" y="27358"/>
                  </a:cubicBezTo>
                  <a:cubicBezTo>
                    <a:pt x="62756" y="30676"/>
                    <a:pt x="63744" y="33619"/>
                    <a:pt x="62338" y="35653"/>
                  </a:cubicBezTo>
                  <a:cubicBezTo>
                    <a:pt x="61807" y="36424"/>
                    <a:pt x="59216" y="37700"/>
                    <a:pt x="55928" y="39315"/>
                  </a:cubicBezTo>
                  <a:cubicBezTo>
                    <a:pt x="52114" y="41196"/>
                    <a:pt x="46884" y="43774"/>
                    <a:pt x="41641" y="47140"/>
                  </a:cubicBezTo>
                  <a:cubicBezTo>
                    <a:pt x="36547" y="50414"/>
                    <a:pt x="26762" y="56267"/>
                    <a:pt x="18127" y="61427"/>
                  </a:cubicBezTo>
                  <a:cubicBezTo>
                    <a:pt x="14169" y="63795"/>
                    <a:pt x="10429" y="66029"/>
                    <a:pt x="7729" y="67671"/>
                  </a:cubicBezTo>
                  <a:cubicBezTo>
                    <a:pt x="5517" y="69012"/>
                    <a:pt x="4372" y="69726"/>
                    <a:pt x="3771" y="70127"/>
                  </a:cubicBezTo>
                  <a:cubicBezTo>
                    <a:pt x="3270" y="67601"/>
                    <a:pt x="1951" y="58091"/>
                    <a:pt x="1071" y="51420"/>
                  </a:cubicBezTo>
                  <a:lnTo>
                    <a:pt x="47916" y="32148"/>
                  </a:lnTo>
                  <a:cubicBezTo>
                    <a:pt x="48121" y="32061"/>
                    <a:pt x="48243" y="31852"/>
                    <a:pt x="48221" y="31634"/>
                  </a:cubicBezTo>
                  <a:lnTo>
                    <a:pt x="48081" y="30219"/>
                  </a:lnTo>
                  <a:cubicBezTo>
                    <a:pt x="48073" y="30153"/>
                    <a:pt x="48055" y="30088"/>
                    <a:pt x="48025" y="30031"/>
                  </a:cubicBezTo>
                  <a:lnTo>
                    <a:pt x="33006" y="2224"/>
                  </a:lnTo>
                  <a:lnTo>
                    <a:pt x="36921" y="1075"/>
                  </a:lnTo>
                  <a:close/>
                  <a:moveTo>
                    <a:pt x="37093" y="1"/>
                  </a:moveTo>
                  <a:cubicBezTo>
                    <a:pt x="37047" y="1"/>
                    <a:pt x="37001" y="7"/>
                    <a:pt x="36956" y="21"/>
                  </a:cubicBezTo>
                  <a:lnTo>
                    <a:pt x="32136" y="1440"/>
                  </a:lnTo>
                  <a:cubicBezTo>
                    <a:pt x="31831" y="1527"/>
                    <a:pt x="31687" y="1876"/>
                    <a:pt x="31840" y="2159"/>
                  </a:cubicBezTo>
                  <a:lnTo>
                    <a:pt x="47097" y="30419"/>
                  </a:lnTo>
                  <a:lnTo>
                    <a:pt x="47189" y="31364"/>
                  </a:lnTo>
                  <a:lnTo>
                    <a:pt x="335" y="50641"/>
                  </a:lnTo>
                  <a:cubicBezTo>
                    <a:pt x="122" y="50728"/>
                    <a:pt x="0" y="50946"/>
                    <a:pt x="26" y="51172"/>
                  </a:cubicBezTo>
                  <a:cubicBezTo>
                    <a:pt x="35" y="51220"/>
                    <a:pt x="688" y="56180"/>
                    <a:pt x="1380" y="61078"/>
                  </a:cubicBezTo>
                  <a:cubicBezTo>
                    <a:pt x="1781" y="63961"/>
                    <a:pt x="2121" y="66260"/>
                    <a:pt x="2382" y="67910"/>
                  </a:cubicBezTo>
                  <a:cubicBezTo>
                    <a:pt x="2539" y="68894"/>
                    <a:pt x="2665" y="69661"/>
                    <a:pt x="2769" y="70183"/>
                  </a:cubicBezTo>
                  <a:cubicBezTo>
                    <a:pt x="2926" y="71011"/>
                    <a:pt x="2996" y="71385"/>
                    <a:pt x="3405" y="71455"/>
                  </a:cubicBezTo>
                  <a:cubicBezTo>
                    <a:pt x="3431" y="71459"/>
                    <a:pt x="3462" y="71459"/>
                    <a:pt x="3488" y="71464"/>
                  </a:cubicBezTo>
                  <a:cubicBezTo>
                    <a:pt x="3645" y="71464"/>
                    <a:pt x="3797" y="71390"/>
                    <a:pt x="3893" y="71263"/>
                  </a:cubicBezTo>
                  <a:cubicBezTo>
                    <a:pt x="4516" y="70732"/>
                    <a:pt x="11378" y="66630"/>
                    <a:pt x="18641" y="62284"/>
                  </a:cubicBezTo>
                  <a:cubicBezTo>
                    <a:pt x="27285" y="57120"/>
                    <a:pt x="37074" y="51263"/>
                    <a:pt x="42186" y="47980"/>
                  </a:cubicBezTo>
                  <a:cubicBezTo>
                    <a:pt x="47376" y="44645"/>
                    <a:pt x="52575" y="42084"/>
                    <a:pt x="56372" y="40212"/>
                  </a:cubicBezTo>
                  <a:cubicBezTo>
                    <a:pt x="60052" y="38401"/>
                    <a:pt x="62482" y="37203"/>
                    <a:pt x="63161" y="36223"/>
                  </a:cubicBezTo>
                  <a:cubicBezTo>
                    <a:pt x="63945" y="35091"/>
                    <a:pt x="64158" y="33702"/>
                    <a:pt x="63784" y="32204"/>
                  </a:cubicBezTo>
                  <a:cubicBezTo>
                    <a:pt x="63357" y="30497"/>
                    <a:pt x="62177" y="28634"/>
                    <a:pt x="60274" y="26661"/>
                  </a:cubicBezTo>
                  <a:cubicBezTo>
                    <a:pt x="56364" y="22612"/>
                    <a:pt x="37666" y="404"/>
                    <a:pt x="37478" y="182"/>
                  </a:cubicBezTo>
                  <a:cubicBezTo>
                    <a:pt x="37379" y="66"/>
                    <a:pt x="37237" y="1"/>
                    <a:pt x="37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823;p36">
              <a:extLst>
                <a:ext uri="{FF2B5EF4-FFF2-40B4-BE49-F238E27FC236}">
                  <a16:creationId xmlns:a16="http://schemas.microsoft.com/office/drawing/2014/main" id="{0FBCA017-3F14-3434-5EF6-104F793E86AD}"/>
                </a:ext>
              </a:extLst>
            </p:cNvPr>
            <p:cNvSpPr/>
            <p:nvPr/>
          </p:nvSpPr>
          <p:spPr>
            <a:xfrm>
              <a:off x="2844775" y="1318300"/>
              <a:ext cx="127600" cy="162525"/>
            </a:xfrm>
            <a:custGeom>
              <a:avLst/>
              <a:gdLst/>
              <a:ahLst/>
              <a:cxnLst/>
              <a:rect l="l" t="t" r="r" b="b"/>
              <a:pathLst>
                <a:path w="5104" h="6501" extrusionOk="0">
                  <a:moveTo>
                    <a:pt x="2661" y="0"/>
                  </a:moveTo>
                  <a:cubicBezTo>
                    <a:pt x="2157" y="0"/>
                    <a:pt x="1654" y="221"/>
                    <a:pt x="1276" y="883"/>
                  </a:cubicBezTo>
                  <a:cubicBezTo>
                    <a:pt x="140" y="2868"/>
                    <a:pt x="1" y="6126"/>
                    <a:pt x="710" y="6413"/>
                  </a:cubicBezTo>
                  <a:cubicBezTo>
                    <a:pt x="858" y="6472"/>
                    <a:pt x="1098" y="6500"/>
                    <a:pt x="1388" y="6500"/>
                  </a:cubicBezTo>
                  <a:cubicBezTo>
                    <a:pt x="2494" y="6500"/>
                    <a:pt x="4339" y="6093"/>
                    <a:pt x="4677" y="5420"/>
                  </a:cubicBezTo>
                  <a:cubicBezTo>
                    <a:pt x="5104" y="4567"/>
                    <a:pt x="4677" y="883"/>
                    <a:pt x="4677" y="883"/>
                  </a:cubicBezTo>
                  <a:cubicBezTo>
                    <a:pt x="4677" y="883"/>
                    <a:pt x="3669" y="0"/>
                    <a:pt x="26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824;p36">
              <a:extLst>
                <a:ext uri="{FF2B5EF4-FFF2-40B4-BE49-F238E27FC236}">
                  <a16:creationId xmlns:a16="http://schemas.microsoft.com/office/drawing/2014/main" id="{82E5F592-21A5-D827-A12D-FB6C76127823}"/>
                </a:ext>
              </a:extLst>
            </p:cNvPr>
            <p:cNvSpPr/>
            <p:nvPr/>
          </p:nvSpPr>
          <p:spPr>
            <a:xfrm>
              <a:off x="2833450" y="1305875"/>
              <a:ext cx="151125" cy="187450"/>
            </a:xfrm>
            <a:custGeom>
              <a:avLst/>
              <a:gdLst/>
              <a:ahLst/>
              <a:cxnLst/>
              <a:rect l="l" t="t" r="r" b="b"/>
              <a:pathLst>
                <a:path w="6045" h="7498" extrusionOk="0">
                  <a:moveTo>
                    <a:pt x="3122" y="1003"/>
                  </a:moveTo>
                  <a:cubicBezTo>
                    <a:pt x="3684" y="1003"/>
                    <a:pt x="4323" y="1391"/>
                    <a:pt x="4660" y="1645"/>
                  </a:cubicBezTo>
                  <a:cubicBezTo>
                    <a:pt x="4838" y="3305"/>
                    <a:pt x="4899" y="5268"/>
                    <a:pt x="4686" y="5695"/>
                  </a:cubicBezTo>
                  <a:cubicBezTo>
                    <a:pt x="4612" y="5839"/>
                    <a:pt x="4133" y="6144"/>
                    <a:pt x="3153" y="6348"/>
                  </a:cubicBezTo>
                  <a:cubicBezTo>
                    <a:pt x="2640" y="6456"/>
                    <a:pt x="2177" y="6497"/>
                    <a:pt x="1843" y="6497"/>
                  </a:cubicBezTo>
                  <a:cubicBezTo>
                    <a:pt x="1638" y="6497"/>
                    <a:pt x="1481" y="6482"/>
                    <a:pt x="1390" y="6457"/>
                  </a:cubicBezTo>
                  <a:lnTo>
                    <a:pt x="1385" y="6457"/>
                  </a:lnTo>
                  <a:cubicBezTo>
                    <a:pt x="1076" y="6009"/>
                    <a:pt x="1168" y="3374"/>
                    <a:pt x="2165" y="1632"/>
                  </a:cubicBezTo>
                  <a:cubicBezTo>
                    <a:pt x="2369" y="1271"/>
                    <a:pt x="2622" y="1071"/>
                    <a:pt x="2936" y="1018"/>
                  </a:cubicBezTo>
                  <a:cubicBezTo>
                    <a:pt x="2996" y="1008"/>
                    <a:pt x="3059" y="1003"/>
                    <a:pt x="3122" y="1003"/>
                  </a:cubicBezTo>
                  <a:close/>
                  <a:moveTo>
                    <a:pt x="3122" y="1"/>
                  </a:moveTo>
                  <a:cubicBezTo>
                    <a:pt x="3006" y="1"/>
                    <a:pt x="2888" y="10"/>
                    <a:pt x="2770" y="30"/>
                  </a:cubicBezTo>
                  <a:cubicBezTo>
                    <a:pt x="2343" y="100"/>
                    <a:pt x="1742" y="348"/>
                    <a:pt x="1294" y="1136"/>
                  </a:cubicBezTo>
                  <a:cubicBezTo>
                    <a:pt x="306" y="2865"/>
                    <a:pt x="1" y="5543"/>
                    <a:pt x="401" y="6688"/>
                  </a:cubicBezTo>
                  <a:cubicBezTo>
                    <a:pt x="523" y="7041"/>
                    <a:pt x="719" y="7271"/>
                    <a:pt x="976" y="7376"/>
                  </a:cubicBezTo>
                  <a:cubicBezTo>
                    <a:pt x="1181" y="7459"/>
                    <a:pt x="1503" y="7498"/>
                    <a:pt x="1877" y="7498"/>
                  </a:cubicBezTo>
                  <a:cubicBezTo>
                    <a:pt x="3171" y="7498"/>
                    <a:pt x="5139" y="7023"/>
                    <a:pt x="5579" y="6144"/>
                  </a:cubicBezTo>
                  <a:cubicBezTo>
                    <a:pt x="6045" y="5207"/>
                    <a:pt x="5701" y="1968"/>
                    <a:pt x="5627" y="1328"/>
                  </a:cubicBezTo>
                  <a:cubicBezTo>
                    <a:pt x="5614" y="1201"/>
                    <a:pt x="5553" y="1088"/>
                    <a:pt x="5461" y="1010"/>
                  </a:cubicBezTo>
                  <a:cubicBezTo>
                    <a:pt x="5335" y="895"/>
                    <a:pt x="4278" y="1"/>
                    <a:pt x="31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825;p36">
              <a:extLst>
                <a:ext uri="{FF2B5EF4-FFF2-40B4-BE49-F238E27FC236}">
                  <a16:creationId xmlns:a16="http://schemas.microsoft.com/office/drawing/2014/main" id="{876DB2B7-31F7-8BC5-761D-9ACAA463EA8B}"/>
                </a:ext>
              </a:extLst>
            </p:cNvPr>
            <p:cNvSpPr/>
            <p:nvPr/>
          </p:nvSpPr>
          <p:spPr>
            <a:xfrm>
              <a:off x="2922725" y="1270950"/>
              <a:ext cx="145350" cy="178125"/>
            </a:xfrm>
            <a:custGeom>
              <a:avLst/>
              <a:gdLst/>
              <a:ahLst/>
              <a:cxnLst/>
              <a:rect l="l" t="t" r="r" b="b"/>
              <a:pathLst>
                <a:path w="5814" h="7125" extrusionOk="0">
                  <a:moveTo>
                    <a:pt x="2375" y="0"/>
                  </a:moveTo>
                  <a:cubicBezTo>
                    <a:pt x="2090" y="0"/>
                    <a:pt x="1813" y="68"/>
                    <a:pt x="1559" y="230"/>
                  </a:cubicBezTo>
                  <a:cubicBezTo>
                    <a:pt x="0" y="1222"/>
                    <a:pt x="427" y="6604"/>
                    <a:pt x="993" y="7031"/>
                  </a:cubicBezTo>
                  <a:cubicBezTo>
                    <a:pt x="1079" y="7096"/>
                    <a:pt x="1230" y="7125"/>
                    <a:pt x="1425" y="7125"/>
                  </a:cubicBezTo>
                  <a:cubicBezTo>
                    <a:pt x="2521" y="7125"/>
                    <a:pt x="5025" y="6218"/>
                    <a:pt x="5387" y="5616"/>
                  </a:cubicBezTo>
                  <a:cubicBezTo>
                    <a:pt x="5813" y="4911"/>
                    <a:pt x="5530" y="1788"/>
                    <a:pt x="5530" y="1788"/>
                  </a:cubicBezTo>
                  <a:cubicBezTo>
                    <a:pt x="5530" y="1788"/>
                    <a:pt x="3840" y="0"/>
                    <a:pt x="23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826;p36">
              <a:extLst>
                <a:ext uri="{FF2B5EF4-FFF2-40B4-BE49-F238E27FC236}">
                  <a16:creationId xmlns:a16="http://schemas.microsoft.com/office/drawing/2014/main" id="{5B32C336-1043-5287-A4F3-26E191C3A2F9}"/>
                </a:ext>
              </a:extLst>
            </p:cNvPr>
            <p:cNvSpPr/>
            <p:nvPr/>
          </p:nvSpPr>
          <p:spPr>
            <a:xfrm>
              <a:off x="2921625" y="1258475"/>
              <a:ext cx="158325" cy="203175"/>
            </a:xfrm>
            <a:custGeom>
              <a:avLst/>
              <a:gdLst/>
              <a:ahLst/>
              <a:cxnLst/>
              <a:rect l="l" t="t" r="r" b="b"/>
              <a:pathLst>
                <a:path w="6333" h="8127" extrusionOk="0">
                  <a:moveTo>
                    <a:pt x="2416" y="1000"/>
                  </a:moveTo>
                  <a:cubicBezTo>
                    <a:pt x="3341" y="1000"/>
                    <a:pt x="4549" y="1978"/>
                    <a:pt x="5091" y="2509"/>
                  </a:cubicBezTo>
                  <a:cubicBezTo>
                    <a:pt x="5204" y="3903"/>
                    <a:pt x="5196" y="5531"/>
                    <a:pt x="5004" y="5858"/>
                  </a:cubicBezTo>
                  <a:cubicBezTo>
                    <a:pt x="4904" y="6006"/>
                    <a:pt x="4277" y="6389"/>
                    <a:pt x="3236" y="6738"/>
                  </a:cubicBezTo>
                  <a:cubicBezTo>
                    <a:pt x="2396" y="7022"/>
                    <a:pt x="1758" y="7126"/>
                    <a:pt x="1455" y="7126"/>
                  </a:cubicBezTo>
                  <a:cubicBezTo>
                    <a:pt x="1414" y="7126"/>
                    <a:pt x="1379" y="7124"/>
                    <a:pt x="1351" y="7121"/>
                  </a:cubicBezTo>
                  <a:cubicBezTo>
                    <a:pt x="1120" y="6633"/>
                    <a:pt x="837" y="4343"/>
                    <a:pt x="1185" y="2597"/>
                  </a:cubicBezTo>
                  <a:cubicBezTo>
                    <a:pt x="1338" y="1848"/>
                    <a:pt x="1581" y="1334"/>
                    <a:pt x="1873" y="1147"/>
                  </a:cubicBezTo>
                  <a:cubicBezTo>
                    <a:pt x="2035" y="1044"/>
                    <a:pt x="2219" y="1000"/>
                    <a:pt x="2416" y="1000"/>
                  </a:cubicBezTo>
                  <a:close/>
                  <a:moveTo>
                    <a:pt x="2418" y="1"/>
                  </a:moveTo>
                  <a:cubicBezTo>
                    <a:pt x="1957" y="1"/>
                    <a:pt x="1600" y="138"/>
                    <a:pt x="1338" y="306"/>
                  </a:cubicBezTo>
                  <a:cubicBezTo>
                    <a:pt x="349" y="933"/>
                    <a:pt x="84" y="2653"/>
                    <a:pt x="31" y="3981"/>
                  </a:cubicBezTo>
                  <a:cubicBezTo>
                    <a:pt x="1" y="4778"/>
                    <a:pt x="40" y="5579"/>
                    <a:pt x="153" y="6367"/>
                  </a:cubicBezTo>
                  <a:cubicBezTo>
                    <a:pt x="340" y="7635"/>
                    <a:pt x="619" y="7844"/>
                    <a:pt x="737" y="7931"/>
                  </a:cubicBezTo>
                  <a:cubicBezTo>
                    <a:pt x="911" y="8061"/>
                    <a:pt x="1146" y="8127"/>
                    <a:pt x="1468" y="8127"/>
                  </a:cubicBezTo>
                  <a:cubicBezTo>
                    <a:pt x="1743" y="8118"/>
                    <a:pt x="2017" y="8087"/>
                    <a:pt x="2287" y="8031"/>
                  </a:cubicBezTo>
                  <a:cubicBezTo>
                    <a:pt x="3275" y="7835"/>
                    <a:pt x="5405" y="7130"/>
                    <a:pt x="5862" y="6372"/>
                  </a:cubicBezTo>
                  <a:cubicBezTo>
                    <a:pt x="6332" y="5584"/>
                    <a:pt x="6141" y="3010"/>
                    <a:pt x="6071" y="2240"/>
                  </a:cubicBezTo>
                  <a:cubicBezTo>
                    <a:pt x="6062" y="2126"/>
                    <a:pt x="6014" y="2022"/>
                    <a:pt x="5936" y="1943"/>
                  </a:cubicBezTo>
                  <a:cubicBezTo>
                    <a:pt x="5483" y="1478"/>
                    <a:pt x="4982" y="1068"/>
                    <a:pt x="4442" y="715"/>
                  </a:cubicBezTo>
                  <a:cubicBezTo>
                    <a:pt x="3619" y="184"/>
                    <a:pt x="2949" y="1"/>
                    <a:pt x="24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827;p36">
              <a:extLst>
                <a:ext uri="{FF2B5EF4-FFF2-40B4-BE49-F238E27FC236}">
                  <a16:creationId xmlns:a16="http://schemas.microsoft.com/office/drawing/2014/main" id="{15949953-2AEF-4DE8-EFBD-AAD8DEEB9AFC}"/>
                </a:ext>
              </a:extLst>
            </p:cNvPr>
            <p:cNvSpPr/>
            <p:nvPr/>
          </p:nvSpPr>
          <p:spPr>
            <a:xfrm>
              <a:off x="3007750" y="1244775"/>
              <a:ext cx="187900" cy="196625"/>
            </a:xfrm>
            <a:custGeom>
              <a:avLst/>
              <a:gdLst/>
              <a:ahLst/>
              <a:cxnLst/>
              <a:rect l="l" t="t" r="r" b="b"/>
              <a:pathLst>
                <a:path w="7516" h="7865" extrusionOk="0">
                  <a:moveTo>
                    <a:pt x="3405" y="1"/>
                  </a:moveTo>
                  <a:cubicBezTo>
                    <a:pt x="1420" y="1"/>
                    <a:pt x="0" y="7085"/>
                    <a:pt x="710" y="7651"/>
                  </a:cubicBezTo>
                  <a:cubicBezTo>
                    <a:pt x="899" y="7803"/>
                    <a:pt x="1368" y="7864"/>
                    <a:pt x="1962" y="7864"/>
                  </a:cubicBezTo>
                  <a:cubicBezTo>
                    <a:pt x="3598" y="7864"/>
                    <a:pt x="6175" y="7399"/>
                    <a:pt x="6379" y="7085"/>
                  </a:cubicBezTo>
                  <a:cubicBezTo>
                    <a:pt x="6662" y="6659"/>
                    <a:pt x="7516" y="2975"/>
                    <a:pt x="7516" y="2975"/>
                  </a:cubicBezTo>
                  <a:cubicBezTo>
                    <a:pt x="7516" y="2975"/>
                    <a:pt x="5387" y="1"/>
                    <a:pt x="34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828;p36">
              <a:extLst>
                <a:ext uri="{FF2B5EF4-FFF2-40B4-BE49-F238E27FC236}">
                  <a16:creationId xmlns:a16="http://schemas.microsoft.com/office/drawing/2014/main" id="{AC49B0D8-C083-CFEF-19C1-3CDE1ACEF682}"/>
                </a:ext>
              </a:extLst>
            </p:cNvPr>
            <p:cNvSpPr/>
            <p:nvPr/>
          </p:nvSpPr>
          <p:spPr>
            <a:xfrm>
              <a:off x="3005125" y="1232250"/>
              <a:ext cx="203500" cy="221675"/>
            </a:xfrm>
            <a:custGeom>
              <a:avLst/>
              <a:gdLst/>
              <a:ahLst/>
              <a:cxnLst/>
              <a:rect l="l" t="t" r="r" b="b"/>
              <a:pathLst>
                <a:path w="8140" h="8867" extrusionOk="0">
                  <a:moveTo>
                    <a:pt x="3510" y="998"/>
                  </a:moveTo>
                  <a:cubicBezTo>
                    <a:pt x="4821" y="998"/>
                    <a:pt x="6419" y="2722"/>
                    <a:pt x="7081" y="3585"/>
                  </a:cubicBezTo>
                  <a:cubicBezTo>
                    <a:pt x="6711" y="5161"/>
                    <a:pt x="6271" y="6859"/>
                    <a:pt x="6097" y="7255"/>
                  </a:cubicBezTo>
                  <a:cubicBezTo>
                    <a:pt x="5831" y="7377"/>
                    <a:pt x="4882" y="7612"/>
                    <a:pt x="3641" y="7756"/>
                  </a:cubicBezTo>
                  <a:cubicBezTo>
                    <a:pt x="2979" y="7833"/>
                    <a:pt x="2449" y="7862"/>
                    <a:pt x="2048" y="7862"/>
                  </a:cubicBezTo>
                  <a:cubicBezTo>
                    <a:pt x="1589" y="7862"/>
                    <a:pt x="1298" y="7824"/>
                    <a:pt x="1168" y="7778"/>
                  </a:cubicBezTo>
                  <a:cubicBezTo>
                    <a:pt x="967" y="7112"/>
                    <a:pt x="1512" y="3576"/>
                    <a:pt x="2639" y="1778"/>
                  </a:cubicBezTo>
                  <a:cubicBezTo>
                    <a:pt x="2949" y="1281"/>
                    <a:pt x="3266" y="998"/>
                    <a:pt x="3510" y="998"/>
                  </a:cubicBezTo>
                  <a:close/>
                  <a:moveTo>
                    <a:pt x="3506" y="1"/>
                  </a:moveTo>
                  <a:cubicBezTo>
                    <a:pt x="2526" y="1"/>
                    <a:pt x="1673" y="1020"/>
                    <a:pt x="967" y="3036"/>
                  </a:cubicBezTo>
                  <a:cubicBezTo>
                    <a:pt x="602" y="4085"/>
                    <a:pt x="345" y="5165"/>
                    <a:pt x="205" y="6267"/>
                  </a:cubicBezTo>
                  <a:cubicBezTo>
                    <a:pt x="1" y="7909"/>
                    <a:pt x="258" y="8348"/>
                    <a:pt x="501" y="8544"/>
                  </a:cubicBezTo>
                  <a:cubicBezTo>
                    <a:pt x="806" y="8784"/>
                    <a:pt x="1425" y="8867"/>
                    <a:pt x="2108" y="8867"/>
                  </a:cubicBezTo>
                  <a:cubicBezTo>
                    <a:pt x="2979" y="8867"/>
                    <a:pt x="3954" y="8736"/>
                    <a:pt x="4499" y="8649"/>
                  </a:cubicBezTo>
                  <a:cubicBezTo>
                    <a:pt x="6593" y="8327"/>
                    <a:pt x="6807" y="8000"/>
                    <a:pt x="6898" y="7865"/>
                  </a:cubicBezTo>
                  <a:cubicBezTo>
                    <a:pt x="7203" y="7412"/>
                    <a:pt x="7843" y="4725"/>
                    <a:pt x="8104" y="3589"/>
                  </a:cubicBezTo>
                  <a:cubicBezTo>
                    <a:pt x="8139" y="3450"/>
                    <a:pt x="8109" y="3302"/>
                    <a:pt x="8026" y="3184"/>
                  </a:cubicBezTo>
                  <a:cubicBezTo>
                    <a:pt x="7934" y="3053"/>
                    <a:pt x="5722" y="1"/>
                    <a:pt x="35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829;p36">
              <a:extLst>
                <a:ext uri="{FF2B5EF4-FFF2-40B4-BE49-F238E27FC236}">
                  <a16:creationId xmlns:a16="http://schemas.microsoft.com/office/drawing/2014/main" id="{80CB9FD1-58EA-0FC7-8285-B0A0F1E991CB}"/>
                </a:ext>
              </a:extLst>
            </p:cNvPr>
            <p:cNvSpPr/>
            <p:nvPr/>
          </p:nvSpPr>
          <p:spPr>
            <a:xfrm>
              <a:off x="3092875" y="1244325"/>
              <a:ext cx="205550" cy="199475"/>
            </a:xfrm>
            <a:custGeom>
              <a:avLst/>
              <a:gdLst/>
              <a:ahLst/>
              <a:cxnLst/>
              <a:rect l="l" t="t" r="r" b="b"/>
              <a:pathLst>
                <a:path w="8222" h="7979" extrusionOk="0">
                  <a:moveTo>
                    <a:pt x="5453" y="1"/>
                  </a:moveTo>
                  <a:cubicBezTo>
                    <a:pt x="5385" y="1"/>
                    <a:pt x="5315" y="7"/>
                    <a:pt x="5243" y="19"/>
                  </a:cubicBezTo>
                  <a:cubicBezTo>
                    <a:pt x="2691" y="445"/>
                    <a:pt x="0" y="6398"/>
                    <a:pt x="140" y="7391"/>
                  </a:cubicBezTo>
                  <a:cubicBezTo>
                    <a:pt x="207" y="7855"/>
                    <a:pt x="1975" y="7978"/>
                    <a:pt x="3841" y="7978"/>
                  </a:cubicBezTo>
                  <a:cubicBezTo>
                    <a:pt x="5968" y="7978"/>
                    <a:pt x="8221" y="7817"/>
                    <a:pt x="8221" y="7817"/>
                  </a:cubicBezTo>
                  <a:cubicBezTo>
                    <a:pt x="8221" y="6988"/>
                    <a:pt x="7818" y="1"/>
                    <a:pt x="5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830;p36">
              <a:extLst>
                <a:ext uri="{FF2B5EF4-FFF2-40B4-BE49-F238E27FC236}">
                  <a16:creationId xmlns:a16="http://schemas.microsoft.com/office/drawing/2014/main" id="{317C5A61-456F-9ADE-7DF8-063DD1DD7C4F}"/>
                </a:ext>
              </a:extLst>
            </p:cNvPr>
            <p:cNvSpPr/>
            <p:nvPr/>
          </p:nvSpPr>
          <p:spPr>
            <a:xfrm>
              <a:off x="3081325" y="1231750"/>
              <a:ext cx="229625" cy="224450"/>
            </a:xfrm>
            <a:custGeom>
              <a:avLst/>
              <a:gdLst/>
              <a:ahLst/>
              <a:cxnLst/>
              <a:rect l="l" t="t" r="r" b="b"/>
              <a:pathLst>
                <a:path w="9185" h="8978" extrusionOk="0">
                  <a:moveTo>
                    <a:pt x="5917" y="1007"/>
                  </a:moveTo>
                  <a:cubicBezTo>
                    <a:pt x="6092" y="1007"/>
                    <a:pt x="6254" y="1073"/>
                    <a:pt x="6419" y="1210"/>
                  </a:cubicBezTo>
                  <a:cubicBezTo>
                    <a:pt x="6998" y="1706"/>
                    <a:pt x="7503" y="3021"/>
                    <a:pt x="7834" y="4911"/>
                  </a:cubicBezTo>
                  <a:cubicBezTo>
                    <a:pt x="8000" y="5886"/>
                    <a:pt x="8109" y="6866"/>
                    <a:pt x="8165" y="7850"/>
                  </a:cubicBezTo>
                  <a:cubicBezTo>
                    <a:pt x="6747" y="7943"/>
                    <a:pt x="5475" y="7983"/>
                    <a:pt x="4408" y="7983"/>
                  </a:cubicBezTo>
                  <a:cubicBezTo>
                    <a:pt x="2668" y="7983"/>
                    <a:pt x="1478" y="7876"/>
                    <a:pt x="1102" y="7711"/>
                  </a:cubicBezTo>
                  <a:lnTo>
                    <a:pt x="1102" y="7706"/>
                  </a:lnTo>
                  <a:cubicBezTo>
                    <a:pt x="1159" y="7232"/>
                    <a:pt x="1655" y="5808"/>
                    <a:pt x="2592" y="4223"/>
                  </a:cubicBezTo>
                  <a:cubicBezTo>
                    <a:pt x="3698" y="2337"/>
                    <a:pt x="4860" y="1171"/>
                    <a:pt x="5788" y="1018"/>
                  </a:cubicBezTo>
                  <a:cubicBezTo>
                    <a:pt x="5832" y="1011"/>
                    <a:pt x="5875" y="1007"/>
                    <a:pt x="5917" y="1007"/>
                  </a:cubicBezTo>
                  <a:close/>
                  <a:moveTo>
                    <a:pt x="5911" y="1"/>
                  </a:moveTo>
                  <a:cubicBezTo>
                    <a:pt x="5815" y="1"/>
                    <a:pt x="5719" y="9"/>
                    <a:pt x="5622" y="25"/>
                  </a:cubicBezTo>
                  <a:cubicBezTo>
                    <a:pt x="4033" y="291"/>
                    <a:pt x="2618" y="2194"/>
                    <a:pt x="1712" y="3740"/>
                  </a:cubicBezTo>
                  <a:cubicBezTo>
                    <a:pt x="841" y="5229"/>
                    <a:pt x="1" y="7219"/>
                    <a:pt x="110" y="7959"/>
                  </a:cubicBezTo>
                  <a:cubicBezTo>
                    <a:pt x="201" y="8603"/>
                    <a:pt x="924" y="8978"/>
                    <a:pt x="4268" y="8978"/>
                  </a:cubicBezTo>
                  <a:cubicBezTo>
                    <a:pt x="4407" y="8978"/>
                    <a:pt x="4551" y="8978"/>
                    <a:pt x="4699" y="8974"/>
                  </a:cubicBezTo>
                  <a:cubicBezTo>
                    <a:pt x="6693" y="8956"/>
                    <a:pt x="8696" y="8812"/>
                    <a:pt x="8718" y="8812"/>
                  </a:cubicBezTo>
                  <a:cubicBezTo>
                    <a:pt x="8980" y="8795"/>
                    <a:pt x="9184" y="8577"/>
                    <a:pt x="9184" y="8316"/>
                  </a:cubicBezTo>
                  <a:cubicBezTo>
                    <a:pt x="9184" y="8255"/>
                    <a:pt x="9023" y="2107"/>
                    <a:pt x="7064" y="443"/>
                  </a:cubicBezTo>
                  <a:cubicBezTo>
                    <a:pt x="6717" y="153"/>
                    <a:pt x="6324" y="1"/>
                    <a:pt x="59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831;p36">
              <a:extLst>
                <a:ext uri="{FF2B5EF4-FFF2-40B4-BE49-F238E27FC236}">
                  <a16:creationId xmlns:a16="http://schemas.microsoft.com/office/drawing/2014/main" id="{18BD989A-DFED-7231-B8D3-CE98217B6F46}"/>
                </a:ext>
              </a:extLst>
            </p:cNvPr>
            <p:cNvSpPr/>
            <p:nvPr/>
          </p:nvSpPr>
          <p:spPr>
            <a:xfrm>
              <a:off x="3603100" y="2364525"/>
              <a:ext cx="248125" cy="63950"/>
            </a:xfrm>
            <a:custGeom>
              <a:avLst/>
              <a:gdLst/>
              <a:ahLst/>
              <a:cxnLst/>
              <a:rect l="l" t="t" r="r" b="b"/>
              <a:pathLst>
                <a:path w="9925" h="2558" extrusionOk="0">
                  <a:moveTo>
                    <a:pt x="0" y="0"/>
                  </a:moveTo>
                  <a:cubicBezTo>
                    <a:pt x="1" y="0"/>
                    <a:pt x="6858" y="2557"/>
                    <a:pt x="9705" y="2557"/>
                  </a:cubicBezTo>
                  <a:cubicBezTo>
                    <a:pt x="9781" y="2557"/>
                    <a:pt x="9854" y="2556"/>
                    <a:pt x="9924" y="25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832;p36">
              <a:extLst>
                <a:ext uri="{FF2B5EF4-FFF2-40B4-BE49-F238E27FC236}">
                  <a16:creationId xmlns:a16="http://schemas.microsoft.com/office/drawing/2014/main" id="{42B74303-C58B-D232-E1D3-6EED1EDCD45F}"/>
                </a:ext>
              </a:extLst>
            </p:cNvPr>
            <p:cNvSpPr/>
            <p:nvPr/>
          </p:nvSpPr>
          <p:spPr>
            <a:xfrm>
              <a:off x="3588625" y="2351850"/>
              <a:ext cx="275650" cy="89100"/>
            </a:xfrm>
            <a:custGeom>
              <a:avLst/>
              <a:gdLst/>
              <a:ahLst/>
              <a:cxnLst/>
              <a:rect l="l" t="t" r="r" b="b"/>
              <a:pathLst>
                <a:path w="11026" h="3564" extrusionOk="0">
                  <a:moveTo>
                    <a:pt x="568" y="1"/>
                  </a:moveTo>
                  <a:cubicBezTo>
                    <a:pt x="365" y="1"/>
                    <a:pt x="174" y="125"/>
                    <a:pt x="100" y="329"/>
                  </a:cubicBezTo>
                  <a:cubicBezTo>
                    <a:pt x="0" y="590"/>
                    <a:pt x="140" y="886"/>
                    <a:pt x="405" y="977"/>
                  </a:cubicBezTo>
                  <a:cubicBezTo>
                    <a:pt x="697" y="1086"/>
                    <a:pt x="7385" y="3564"/>
                    <a:pt x="10294" y="3564"/>
                  </a:cubicBezTo>
                  <a:cubicBezTo>
                    <a:pt x="10377" y="3564"/>
                    <a:pt x="10455" y="3564"/>
                    <a:pt x="10529" y="3560"/>
                  </a:cubicBezTo>
                  <a:cubicBezTo>
                    <a:pt x="10808" y="3546"/>
                    <a:pt x="11026" y="3311"/>
                    <a:pt x="11013" y="3033"/>
                  </a:cubicBezTo>
                  <a:cubicBezTo>
                    <a:pt x="10996" y="2761"/>
                    <a:pt x="10774" y="2557"/>
                    <a:pt x="10509" y="2557"/>
                  </a:cubicBezTo>
                  <a:cubicBezTo>
                    <a:pt x="10499" y="2557"/>
                    <a:pt x="10488" y="2557"/>
                    <a:pt x="10477" y="2558"/>
                  </a:cubicBezTo>
                  <a:cubicBezTo>
                    <a:pt x="10411" y="2562"/>
                    <a:pt x="10342" y="2563"/>
                    <a:pt x="10270" y="2563"/>
                  </a:cubicBezTo>
                  <a:cubicBezTo>
                    <a:pt x="7560" y="2563"/>
                    <a:pt x="826" y="67"/>
                    <a:pt x="754" y="37"/>
                  </a:cubicBezTo>
                  <a:cubicBezTo>
                    <a:pt x="693" y="12"/>
                    <a:pt x="630" y="1"/>
                    <a:pt x="5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833;p36">
              <a:extLst>
                <a:ext uri="{FF2B5EF4-FFF2-40B4-BE49-F238E27FC236}">
                  <a16:creationId xmlns:a16="http://schemas.microsoft.com/office/drawing/2014/main" id="{8995D714-3A80-D8C0-B925-88E8FBD7BC6E}"/>
                </a:ext>
              </a:extLst>
            </p:cNvPr>
            <p:cNvSpPr/>
            <p:nvPr/>
          </p:nvSpPr>
          <p:spPr>
            <a:xfrm>
              <a:off x="1393675" y="2591275"/>
              <a:ext cx="1235800" cy="2764850"/>
            </a:xfrm>
            <a:custGeom>
              <a:avLst/>
              <a:gdLst/>
              <a:ahLst/>
              <a:cxnLst/>
              <a:rect l="l" t="t" r="r" b="b"/>
              <a:pathLst>
                <a:path w="49432" h="110594" extrusionOk="0">
                  <a:moveTo>
                    <a:pt x="36077" y="0"/>
                  </a:moveTo>
                  <a:cubicBezTo>
                    <a:pt x="36077" y="0"/>
                    <a:pt x="29131" y="1847"/>
                    <a:pt x="22042" y="8509"/>
                  </a:cubicBezTo>
                  <a:cubicBezTo>
                    <a:pt x="14958" y="15171"/>
                    <a:pt x="8718" y="26649"/>
                    <a:pt x="6310" y="37566"/>
                  </a:cubicBezTo>
                  <a:cubicBezTo>
                    <a:pt x="3897" y="48478"/>
                    <a:pt x="636" y="82072"/>
                    <a:pt x="636" y="90864"/>
                  </a:cubicBezTo>
                  <a:cubicBezTo>
                    <a:pt x="636" y="99651"/>
                    <a:pt x="0" y="110567"/>
                    <a:pt x="0" y="110567"/>
                  </a:cubicBezTo>
                  <a:cubicBezTo>
                    <a:pt x="3397" y="110567"/>
                    <a:pt x="6792" y="110565"/>
                    <a:pt x="10188" y="110565"/>
                  </a:cubicBezTo>
                  <a:cubicBezTo>
                    <a:pt x="15281" y="110565"/>
                    <a:pt x="20374" y="110570"/>
                    <a:pt x="25469" y="110593"/>
                  </a:cubicBezTo>
                  <a:cubicBezTo>
                    <a:pt x="26627" y="110589"/>
                    <a:pt x="27790" y="110485"/>
                    <a:pt x="28935" y="110284"/>
                  </a:cubicBezTo>
                  <a:cubicBezTo>
                    <a:pt x="36634" y="108982"/>
                    <a:pt x="46497" y="103696"/>
                    <a:pt x="49432" y="97021"/>
                  </a:cubicBezTo>
                  <a:cubicBezTo>
                    <a:pt x="47198" y="85473"/>
                    <a:pt x="44437" y="69200"/>
                    <a:pt x="44437" y="59251"/>
                  </a:cubicBezTo>
                  <a:cubicBezTo>
                    <a:pt x="44437" y="42525"/>
                    <a:pt x="48831" y="33028"/>
                    <a:pt x="46845" y="21690"/>
                  </a:cubicBezTo>
                  <a:cubicBezTo>
                    <a:pt x="44864" y="10351"/>
                    <a:pt x="40609" y="2979"/>
                    <a:pt x="360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834;p36">
              <a:extLst>
                <a:ext uri="{FF2B5EF4-FFF2-40B4-BE49-F238E27FC236}">
                  <a16:creationId xmlns:a16="http://schemas.microsoft.com/office/drawing/2014/main" id="{68AFF139-DD23-42CA-FF88-75DA52B62DB8}"/>
                </a:ext>
              </a:extLst>
            </p:cNvPr>
            <p:cNvSpPr/>
            <p:nvPr/>
          </p:nvSpPr>
          <p:spPr>
            <a:xfrm>
              <a:off x="1393675" y="2591375"/>
              <a:ext cx="1235800" cy="2764750"/>
            </a:xfrm>
            <a:custGeom>
              <a:avLst/>
              <a:gdLst/>
              <a:ahLst/>
              <a:cxnLst/>
              <a:rect l="l" t="t" r="r" b="b"/>
              <a:pathLst>
                <a:path w="49432" h="110590" extrusionOk="0">
                  <a:moveTo>
                    <a:pt x="36072" y="1"/>
                  </a:moveTo>
                  <a:cubicBezTo>
                    <a:pt x="36072" y="1"/>
                    <a:pt x="29127" y="1843"/>
                    <a:pt x="22042" y="8505"/>
                  </a:cubicBezTo>
                  <a:cubicBezTo>
                    <a:pt x="14953" y="15167"/>
                    <a:pt x="8718" y="26650"/>
                    <a:pt x="6305" y="37562"/>
                  </a:cubicBezTo>
                  <a:cubicBezTo>
                    <a:pt x="3897" y="48478"/>
                    <a:pt x="636" y="82068"/>
                    <a:pt x="636" y="90860"/>
                  </a:cubicBezTo>
                  <a:cubicBezTo>
                    <a:pt x="636" y="99647"/>
                    <a:pt x="0" y="110563"/>
                    <a:pt x="0" y="110563"/>
                  </a:cubicBezTo>
                  <a:cubicBezTo>
                    <a:pt x="3397" y="110563"/>
                    <a:pt x="6792" y="110561"/>
                    <a:pt x="10188" y="110561"/>
                  </a:cubicBezTo>
                  <a:cubicBezTo>
                    <a:pt x="15281" y="110561"/>
                    <a:pt x="20374" y="110566"/>
                    <a:pt x="25469" y="110589"/>
                  </a:cubicBezTo>
                  <a:cubicBezTo>
                    <a:pt x="26627" y="110585"/>
                    <a:pt x="27790" y="110481"/>
                    <a:pt x="28935" y="110280"/>
                  </a:cubicBezTo>
                  <a:cubicBezTo>
                    <a:pt x="36634" y="108978"/>
                    <a:pt x="46497" y="103692"/>
                    <a:pt x="49432" y="97017"/>
                  </a:cubicBezTo>
                  <a:lnTo>
                    <a:pt x="49432" y="97017"/>
                  </a:lnTo>
                  <a:cubicBezTo>
                    <a:pt x="45121" y="100679"/>
                    <a:pt x="25700" y="107851"/>
                    <a:pt x="22861" y="108482"/>
                  </a:cubicBezTo>
                  <a:cubicBezTo>
                    <a:pt x="22722" y="108513"/>
                    <a:pt x="22594" y="108528"/>
                    <a:pt x="22476" y="108528"/>
                  </a:cubicBezTo>
                  <a:cubicBezTo>
                    <a:pt x="20183" y="108528"/>
                    <a:pt x="21814" y="102829"/>
                    <a:pt x="26013" y="97134"/>
                  </a:cubicBezTo>
                  <a:cubicBezTo>
                    <a:pt x="27182" y="95548"/>
                    <a:pt x="27355" y="94958"/>
                    <a:pt x="26949" y="94958"/>
                  </a:cubicBezTo>
                  <a:cubicBezTo>
                    <a:pt x="25823" y="94958"/>
                    <a:pt x="20237" y="99509"/>
                    <a:pt x="19081" y="99973"/>
                  </a:cubicBezTo>
                  <a:cubicBezTo>
                    <a:pt x="19042" y="99989"/>
                    <a:pt x="19006" y="99997"/>
                    <a:pt x="18971" y="99997"/>
                  </a:cubicBezTo>
                  <a:cubicBezTo>
                    <a:pt x="17613" y="99997"/>
                    <a:pt x="19708" y="88164"/>
                    <a:pt x="19708" y="82325"/>
                  </a:cubicBezTo>
                  <a:cubicBezTo>
                    <a:pt x="19708" y="76338"/>
                    <a:pt x="25382" y="25287"/>
                    <a:pt x="25382" y="25287"/>
                  </a:cubicBezTo>
                  <a:lnTo>
                    <a:pt x="36094" y="5753"/>
                  </a:lnTo>
                  <a:lnTo>
                    <a:pt x="39760" y="3523"/>
                  </a:lnTo>
                  <a:cubicBezTo>
                    <a:pt x="38580" y="2017"/>
                    <a:pt x="37339" y="832"/>
                    <a:pt x="36072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835;p36">
              <a:extLst>
                <a:ext uri="{FF2B5EF4-FFF2-40B4-BE49-F238E27FC236}">
                  <a16:creationId xmlns:a16="http://schemas.microsoft.com/office/drawing/2014/main" id="{02E57143-2AB7-50E7-99C9-FEA4D4A61E8D}"/>
                </a:ext>
              </a:extLst>
            </p:cNvPr>
            <p:cNvSpPr/>
            <p:nvPr/>
          </p:nvSpPr>
          <p:spPr>
            <a:xfrm>
              <a:off x="1380825" y="2578775"/>
              <a:ext cx="1261375" cy="2789875"/>
            </a:xfrm>
            <a:custGeom>
              <a:avLst/>
              <a:gdLst/>
              <a:ahLst/>
              <a:cxnLst/>
              <a:rect l="l" t="t" r="r" b="b"/>
              <a:pathLst>
                <a:path w="50455" h="111595" extrusionOk="0">
                  <a:moveTo>
                    <a:pt x="36503" y="1049"/>
                  </a:moveTo>
                  <a:cubicBezTo>
                    <a:pt x="38698" y="2551"/>
                    <a:pt x="40762" y="5103"/>
                    <a:pt x="42486" y="8438"/>
                  </a:cubicBezTo>
                  <a:cubicBezTo>
                    <a:pt x="44450" y="12240"/>
                    <a:pt x="45926" y="16895"/>
                    <a:pt x="46867" y="22277"/>
                  </a:cubicBezTo>
                  <a:cubicBezTo>
                    <a:pt x="47942" y="28425"/>
                    <a:pt x="47111" y="34081"/>
                    <a:pt x="46148" y="40635"/>
                  </a:cubicBezTo>
                  <a:cubicBezTo>
                    <a:pt x="45352" y="46047"/>
                    <a:pt x="44450" y="52178"/>
                    <a:pt x="44450" y="59751"/>
                  </a:cubicBezTo>
                  <a:cubicBezTo>
                    <a:pt x="44450" y="69635"/>
                    <a:pt x="47150" y="85681"/>
                    <a:pt x="49423" y="97460"/>
                  </a:cubicBezTo>
                  <a:cubicBezTo>
                    <a:pt x="48086" y="100386"/>
                    <a:pt x="45182" y="103321"/>
                    <a:pt x="41224" y="105742"/>
                  </a:cubicBezTo>
                  <a:cubicBezTo>
                    <a:pt x="37562" y="107980"/>
                    <a:pt x="33242" y="109639"/>
                    <a:pt x="29367" y="110292"/>
                  </a:cubicBezTo>
                  <a:cubicBezTo>
                    <a:pt x="28247" y="110488"/>
                    <a:pt x="27115" y="110588"/>
                    <a:pt x="25983" y="110593"/>
                  </a:cubicBezTo>
                  <a:cubicBezTo>
                    <a:pt x="20427" y="110567"/>
                    <a:pt x="14797" y="110562"/>
                    <a:pt x="9271" y="110562"/>
                  </a:cubicBezTo>
                  <a:lnTo>
                    <a:pt x="1041" y="110562"/>
                  </a:lnTo>
                  <a:cubicBezTo>
                    <a:pt x="1167" y="108272"/>
                    <a:pt x="1651" y="98966"/>
                    <a:pt x="1651" y="91359"/>
                  </a:cubicBezTo>
                  <a:cubicBezTo>
                    <a:pt x="1651" y="82711"/>
                    <a:pt x="4877" y="49178"/>
                    <a:pt x="7307" y="38170"/>
                  </a:cubicBezTo>
                  <a:cubicBezTo>
                    <a:pt x="8478" y="32871"/>
                    <a:pt x="10573" y="27341"/>
                    <a:pt x="13373" y="22181"/>
                  </a:cubicBezTo>
                  <a:cubicBezTo>
                    <a:pt x="16160" y="17038"/>
                    <a:pt x="19452" y="12610"/>
                    <a:pt x="22896" y="9370"/>
                  </a:cubicBezTo>
                  <a:cubicBezTo>
                    <a:pt x="26501" y="5983"/>
                    <a:pt x="30068" y="3884"/>
                    <a:pt x="32423" y="2717"/>
                  </a:cubicBezTo>
                  <a:cubicBezTo>
                    <a:pt x="34457" y="1711"/>
                    <a:pt x="35968" y="1210"/>
                    <a:pt x="36503" y="1049"/>
                  </a:cubicBezTo>
                  <a:close/>
                  <a:moveTo>
                    <a:pt x="36587" y="1"/>
                  </a:moveTo>
                  <a:cubicBezTo>
                    <a:pt x="36544" y="1"/>
                    <a:pt x="36501" y="6"/>
                    <a:pt x="36460" y="17"/>
                  </a:cubicBezTo>
                  <a:cubicBezTo>
                    <a:pt x="36172" y="95"/>
                    <a:pt x="29310" y="1972"/>
                    <a:pt x="22212" y="8643"/>
                  </a:cubicBezTo>
                  <a:cubicBezTo>
                    <a:pt x="15001" y="15423"/>
                    <a:pt x="8766" y="26927"/>
                    <a:pt x="6332" y="37957"/>
                  </a:cubicBezTo>
                  <a:cubicBezTo>
                    <a:pt x="3893" y="49008"/>
                    <a:pt x="649" y="82677"/>
                    <a:pt x="649" y="91359"/>
                  </a:cubicBezTo>
                  <a:cubicBezTo>
                    <a:pt x="649" y="100033"/>
                    <a:pt x="22" y="110928"/>
                    <a:pt x="18" y="111037"/>
                  </a:cubicBezTo>
                  <a:cubicBezTo>
                    <a:pt x="0" y="111320"/>
                    <a:pt x="227" y="111564"/>
                    <a:pt x="514" y="111564"/>
                  </a:cubicBezTo>
                  <a:lnTo>
                    <a:pt x="4916" y="111564"/>
                  </a:lnTo>
                  <a:cubicBezTo>
                    <a:pt x="6297" y="111564"/>
                    <a:pt x="7687" y="111564"/>
                    <a:pt x="9083" y="111564"/>
                  </a:cubicBezTo>
                  <a:cubicBezTo>
                    <a:pt x="14668" y="111564"/>
                    <a:pt x="20360" y="111566"/>
                    <a:pt x="25979" y="111594"/>
                  </a:cubicBezTo>
                  <a:lnTo>
                    <a:pt x="26048" y="111594"/>
                  </a:lnTo>
                  <a:cubicBezTo>
                    <a:pt x="27215" y="111581"/>
                    <a:pt x="28378" y="111477"/>
                    <a:pt x="29532" y="111276"/>
                  </a:cubicBezTo>
                  <a:cubicBezTo>
                    <a:pt x="37448" y="109940"/>
                    <a:pt x="47416" y="104505"/>
                    <a:pt x="50403" y="97721"/>
                  </a:cubicBezTo>
                  <a:cubicBezTo>
                    <a:pt x="50442" y="97630"/>
                    <a:pt x="50455" y="97525"/>
                    <a:pt x="50433" y="97425"/>
                  </a:cubicBezTo>
                  <a:cubicBezTo>
                    <a:pt x="48160" y="85672"/>
                    <a:pt x="45452" y="69600"/>
                    <a:pt x="45452" y="59751"/>
                  </a:cubicBezTo>
                  <a:cubicBezTo>
                    <a:pt x="45452" y="52248"/>
                    <a:pt x="46349" y="46156"/>
                    <a:pt x="47137" y="40783"/>
                  </a:cubicBezTo>
                  <a:cubicBezTo>
                    <a:pt x="48112" y="34142"/>
                    <a:pt x="48957" y="28412"/>
                    <a:pt x="47851" y="22103"/>
                  </a:cubicBezTo>
                  <a:cubicBezTo>
                    <a:pt x="46893" y="16625"/>
                    <a:pt x="45391" y="11870"/>
                    <a:pt x="43375" y="7981"/>
                  </a:cubicBezTo>
                  <a:cubicBezTo>
                    <a:pt x="41520" y="4393"/>
                    <a:pt x="39268" y="1663"/>
                    <a:pt x="36860" y="82"/>
                  </a:cubicBezTo>
                  <a:cubicBezTo>
                    <a:pt x="36779" y="28"/>
                    <a:pt x="36683" y="1"/>
                    <a:pt x="365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836;p36">
              <a:extLst>
                <a:ext uri="{FF2B5EF4-FFF2-40B4-BE49-F238E27FC236}">
                  <a16:creationId xmlns:a16="http://schemas.microsoft.com/office/drawing/2014/main" id="{A5C49C80-E4BE-FD4E-462F-C2774069CE05}"/>
                </a:ext>
              </a:extLst>
            </p:cNvPr>
            <p:cNvSpPr/>
            <p:nvPr/>
          </p:nvSpPr>
          <p:spPr>
            <a:xfrm>
              <a:off x="2285125" y="2657125"/>
              <a:ext cx="405750" cy="858500"/>
            </a:xfrm>
            <a:custGeom>
              <a:avLst/>
              <a:gdLst/>
              <a:ahLst/>
              <a:cxnLst/>
              <a:rect l="l" t="t" r="r" b="b"/>
              <a:pathLst>
                <a:path w="16230" h="34340" extrusionOk="0">
                  <a:moveTo>
                    <a:pt x="0" y="1"/>
                  </a:moveTo>
                  <a:lnTo>
                    <a:pt x="12180" y="22173"/>
                  </a:lnTo>
                  <a:lnTo>
                    <a:pt x="12833" y="34340"/>
                  </a:lnTo>
                  <a:cubicBezTo>
                    <a:pt x="12833" y="34340"/>
                    <a:pt x="16229" y="25661"/>
                    <a:pt x="14718" y="20000"/>
                  </a:cubicBezTo>
                  <a:cubicBezTo>
                    <a:pt x="13212" y="14340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837;p36">
              <a:extLst>
                <a:ext uri="{FF2B5EF4-FFF2-40B4-BE49-F238E27FC236}">
                  <a16:creationId xmlns:a16="http://schemas.microsoft.com/office/drawing/2014/main" id="{04BA2596-DE45-21C9-0127-1177A051B15B}"/>
                </a:ext>
              </a:extLst>
            </p:cNvPr>
            <p:cNvSpPr/>
            <p:nvPr/>
          </p:nvSpPr>
          <p:spPr>
            <a:xfrm>
              <a:off x="2268900" y="2644525"/>
              <a:ext cx="412400" cy="883625"/>
            </a:xfrm>
            <a:custGeom>
              <a:avLst/>
              <a:gdLst/>
              <a:ahLst/>
              <a:cxnLst/>
              <a:rect l="l" t="t" r="r" b="b"/>
              <a:pathLst>
                <a:path w="16496" h="35345" extrusionOk="0">
                  <a:moveTo>
                    <a:pt x="3223" y="4149"/>
                  </a:moveTo>
                  <a:lnTo>
                    <a:pt x="3223" y="4149"/>
                  </a:lnTo>
                  <a:cubicBezTo>
                    <a:pt x="4346" y="5443"/>
                    <a:pt x="5688" y="7019"/>
                    <a:pt x="7055" y="8700"/>
                  </a:cubicBezTo>
                  <a:cubicBezTo>
                    <a:pt x="11575" y="14260"/>
                    <a:pt x="14283" y="18388"/>
                    <a:pt x="14884" y="20635"/>
                  </a:cubicBezTo>
                  <a:cubicBezTo>
                    <a:pt x="15846" y="24254"/>
                    <a:pt x="14714" y="29235"/>
                    <a:pt x="13839" y="32183"/>
                  </a:cubicBezTo>
                  <a:lnTo>
                    <a:pt x="13330" y="22651"/>
                  </a:lnTo>
                  <a:cubicBezTo>
                    <a:pt x="13325" y="22577"/>
                    <a:pt x="13303" y="22503"/>
                    <a:pt x="13269" y="22438"/>
                  </a:cubicBezTo>
                  <a:lnTo>
                    <a:pt x="3223" y="4149"/>
                  </a:lnTo>
                  <a:close/>
                  <a:moveTo>
                    <a:pt x="653" y="0"/>
                  </a:moveTo>
                  <a:cubicBezTo>
                    <a:pt x="314" y="0"/>
                    <a:pt x="0" y="367"/>
                    <a:pt x="210" y="749"/>
                  </a:cubicBezTo>
                  <a:lnTo>
                    <a:pt x="12337" y="22817"/>
                  </a:lnTo>
                  <a:lnTo>
                    <a:pt x="12981" y="34870"/>
                  </a:lnTo>
                  <a:cubicBezTo>
                    <a:pt x="12994" y="35105"/>
                    <a:pt x="13168" y="35301"/>
                    <a:pt x="13399" y="35336"/>
                  </a:cubicBezTo>
                  <a:cubicBezTo>
                    <a:pt x="13425" y="35340"/>
                    <a:pt x="13456" y="35344"/>
                    <a:pt x="13482" y="35344"/>
                  </a:cubicBezTo>
                  <a:cubicBezTo>
                    <a:pt x="13687" y="35344"/>
                    <a:pt x="13870" y="35218"/>
                    <a:pt x="13944" y="35026"/>
                  </a:cubicBezTo>
                  <a:cubicBezTo>
                    <a:pt x="14566" y="33354"/>
                    <a:pt x="15080" y="31647"/>
                    <a:pt x="15476" y="29910"/>
                  </a:cubicBezTo>
                  <a:cubicBezTo>
                    <a:pt x="16369" y="26008"/>
                    <a:pt x="16495" y="22804"/>
                    <a:pt x="15846" y="20374"/>
                  </a:cubicBezTo>
                  <a:cubicBezTo>
                    <a:pt x="14322" y="14661"/>
                    <a:pt x="1560" y="757"/>
                    <a:pt x="1015" y="169"/>
                  </a:cubicBezTo>
                  <a:cubicBezTo>
                    <a:pt x="908" y="51"/>
                    <a:pt x="779" y="0"/>
                    <a:pt x="6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838;p36">
              <a:extLst>
                <a:ext uri="{FF2B5EF4-FFF2-40B4-BE49-F238E27FC236}">
                  <a16:creationId xmlns:a16="http://schemas.microsoft.com/office/drawing/2014/main" id="{51817C38-DB6C-80D5-E301-5687A99EEF05}"/>
                </a:ext>
              </a:extLst>
            </p:cNvPr>
            <p:cNvSpPr/>
            <p:nvPr/>
          </p:nvSpPr>
          <p:spPr>
            <a:xfrm>
              <a:off x="2521025" y="3477825"/>
              <a:ext cx="160375" cy="1584800"/>
            </a:xfrm>
            <a:custGeom>
              <a:avLst/>
              <a:gdLst/>
              <a:ahLst/>
              <a:cxnLst/>
              <a:rect l="l" t="t" r="r" b="b"/>
              <a:pathLst>
                <a:path w="6415" h="63392" extrusionOk="0">
                  <a:moveTo>
                    <a:pt x="4150" y="1"/>
                  </a:moveTo>
                  <a:lnTo>
                    <a:pt x="3393" y="1512"/>
                  </a:lnTo>
                  <a:lnTo>
                    <a:pt x="1" y="52828"/>
                  </a:lnTo>
                  <a:lnTo>
                    <a:pt x="3771" y="63392"/>
                  </a:lnTo>
                  <a:lnTo>
                    <a:pt x="6415" y="42264"/>
                  </a:lnTo>
                  <a:lnTo>
                    <a:pt x="41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839;p36">
              <a:extLst>
                <a:ext uri="{FF2B5EF4-FFF2-40B4-BE49-F238E27FC236}">
                  <a16:creationId xmlns:a16="http://schemas.microsoft.com/office/drawing/2014/main" id="{9B7080AF-EE1A-F9DC-3551-CC6DF1F5A3BB}"/>
                </a:ext>
              </a:extLst>
            </p:cNvPr>
            <p:cNvSpPr/>
            <p:nvPr/>
          </p:nvSpPr>
          <p:spPr>
            <a:xfrm>
              <a:off x="2508400" y="3465375"/>
              <a:ext cx="185625" cy="1609775"/>
            </a:xfrm>
            <a:custGeom>
              <a:avLst/>
              <a:gdLst/>
              <a:ahLst/>
              <a:cxnLst/>
              <a:rect l="l" t="t" r="r" b="b"/>
              <a:pathLst>
                <a:path w="7425" h="64391" extrusionOk="0">
                  <a:moveTo>
                    <a:pt x="4311" y="3399"/>
                  </a:moveTo>
                  <a:lnTo>
                    <a:pt x="6419" y="42745"/>
                  </a:lnTo>
                  <a:lnTo>
                    <a:pt x="4046" y="61748"/>
                  </a:lnTo>
                  <a:lnTo>
                    <a:pt x="1015" y="53257"/>
                  </a:lnTo>
                  <a:lnTo>
                    <a:pt x="4311" y="3399"/>
                  </a:lnTo>
                  <a:close/>
                  <a:moveTo>
                    <a:pt x="4653" y="1"/>
                  </a:moveTo>
                  <a:cubicBezTo>
                    <a:pt x="4481" y="1"/>
                    <a:pt x="4307" y="87"/>
                    <a:pt x="4211" y="276"/>
                  </a:cubicBezTo>
                  <a:lnTo>
                    <a:pt x="3458" y="1783"/>
                  </a:lnTo>
                  <a:cubicBezTo>
                    <a:pt x="3423" y="1844"/>
                    <a:pt x="3406" y="1909"/>
                    <a:pt x="3401" y="1975"/>
                  </a:cubicBezTo>
                  <a:lnTo>
                    <a:pt x="5" y="53296"/>
                  </a:lnTo>
                  <a:cubicBezTo>
                    <a:pt x="0" y="53361"/>
                    <a:pt x="9" y="53431"/>
                    <a:pt x="35" y="53496"/>
                  </a:cubicBezTo>
                  <a:lnTo>
                    <a:pt x="3806" y="64060"/>
                  </a:lnTo>
                  <a:cubicBezTo>
                    <a:pt x="3880" y="64260"/>
                    <a:pt x="4067" y="64391"/>
                    <a:pt x="4281" y="64391"/>
                  </a:cubicBezTo>
                  <a:lnTo>
                    <a:pt x="4333" y="64391"/>
                  </a:lnTo>
                  <a:cubicBezTo>
                    <a:pt x="4564" y="64365"/>
                    <a:pt x="4747" y="64182"/>
                    <a:pt x="4777" y="63955"/>
                  </a:cubicBezTo>
                  <a:lnTo>
                    <a:pt x="7416" y="42823"/>
                  </a:lnTo>
                  <a:cubicBezTo>
                    <a:pt x="7420" y="42793"/>
                    <a:pt x="7425" y="42762"/>
                    <a:pt x="7420" y="42732"/>
                  </a:cubicBezTo>
                  <a:lnTo>
                    <a:pt x="5156" y="472"/>
                  </a:lnTo>
                  <a:cubicBezTo>
                    <a:pt x="5141" y="174"/>
                    <a:pt x="4898" y="1"/>
                    <a:pt x="4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840;p36">
              <a:extLst>
                <a:ext uri="{FF2B5EF4-FFF2-40B4-BE49-F238E27FC236}">
                  <a16:creationId xmlns:a16="http://schemas.microsoft.com/office/drawing/2014/main" id="{2B08C5D8-E954-0FEB-8E0A-1B22139214F9}"/>
                </a:ext>
              </a:extLst>
            </p:cNvPr>
            <p:cNvSpPr/>
            <p:nvPr/>
          </p:nvSpPr>
          <p:spPr>
            <a:xfrm>
              <a:off x="2256500" y="1393725"/>
              <a:ext cx="1194225" cy="1569650"/>
            </a:xfrm>
            <a:custGeom>
              <a:avLst/>
              <a:gdLst/>
              <a:ahLst/>
              <a:cxnLst/>
              <a:rect l="l" t="t" r="r" b="b"/>
              <a:pathLst>
                <a:path w="47769" h="62786" extrusionOk="0">
                  <a:moveTo>
                    <a:pt x="34435" y="1"/>
                  </a:moveTo>
                  <a:cubicBezTo>
                    <a:pt x="33276" y="1"/>
                    <a:pt x="32090" y="92"/>
                    <a:pt x="30904" y="278"/>
                  </a:cubicBezTo>
                  <a:cubicBezTo>
                    <a:pt x="23671" y="1410"/>
                    <a:pt x="21829" y="4106"/>
                    <a:pt x="21829" y="4106"/>
                  </a:cubicBezTo>
                  <a:cubicBezTo>
                    <a:pt x="21829" y="4106"/>
                    <a:pt x="21797" y="4105"/>
                    <a:pt x="21735" y="4105"/>
                  </a:cubicBezTo>
                  <a:cubicBezTo>
                    <a:pt x="20694" y="4105"/>
                    <a:pt x="11295" y="4233"/>
                    <a:pt x="5813" y="8782"/>
                  </a:cubicBezTo>
                  <a:cubicBezTo>
                    <a:pt x="0" y="13603"/>
                    <a:pt x="3545" y="21258"/>
                    <a:pt x="5387" y="23949"/>
                  </a:cubicBezTo>
                  <a:cubicBezTo>
                    <a:pt x="7229" y="26640"/>
                    <a:pt x="10634" y="29762"/>
                    <a:pt x="10634" y="29762"/>
                  </a:cubicBezTo>
                  <a:cubicBezTo>
                    <a:pt x="10634" y="29762"/>
                    <a:pt x="11056" y="35292"/>
                    <a:pt x="11483" y="37983"/>
                  </a:cubicBezTo>
                  <a:cubicBezTo>
                    <a:pt x="11910" y="40670"/>
                    <a:pt x="5247" y="48185"/>
                    <a:pt x="5247" y="48185"/>
                  </a:cubicBezTo>
                  <a:lnTo>
                    <a:pt x="14884" y="62786"/>
                  </a:lnTo>
                  <a:lnTo>
                    <a:pt x="25800" y="54282"/>
                  </a:lnTo>
                  <a:cubicBezTo>
                    <a:pt x="25800" y="54282"/>
                    <a:pt x="41250" y="53149"/>
                    <a:pt x="42665" y="51874"/>
                  </a:cubicBezTo>
                  <a:cubicBezTo>
                    <a:pt x="44084" y="50598"/>
                    <a:pt x="44080" y="36563"/>
                    <a:pt x="44080" y="36563"/>
                  </a:cubicBezTo>
                  <a:lnTo>
                    <a:pt x="47768" y="34438"/>
                  </a:lnTo>
                  <a:cubicBezTo>
                    <a:pt x="47768" y="34438"/>
                    <a:pt x="44367" y="19694"/>
                    <a:pt x="43514" y="16437"/>
                  </a:cubicBezTo>
                  <a:lnTo>
                    <a:pt x="42665" y="13176"/>
                  </a:lnTo>
                  <a:cubicBezTo>
                    <a:pt x="42665" y="13176"/>
                    <a:pt x="47625" y="11473"/>
                    <a:pt x="46492" y="6514"/>
                  </a:cubicBezTo>
                  <a:cubicBezTo>
                    <a:pt x="45546" y="2364"/>
                    <a:pt x="40340" y="1"/>
                    <a:pt x="344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841;p36">
              <a:extLst>
                <a:ext uri="{FF2B5EF4-FFF2-40B4-BE49-F238E27FC236}">
                  <a16:creationId xmlns:a16="http://schemas.microsoft.com/office/drawing/2014/main" id="{6342F0D7-9154-8549-6846-6D131A29D556}"/>
                </a:ext>
              </a:extLst>
            </p:cNvPr>
            <p:cNvSpPr/>
            <p:nvPr/>
          </p:nvSpPr>
          <p:spPr>
            <a:xfrm>
              <a:off x="2256500" y="1393750"/>
              <a:ext cx="1158950" cy="1569625"/>
            </a:xfrm>
            <a:custGeom>
              <a:avLst/>
              <a:gdLst/>
              <a:ahLst/>
              <a:cxnLst/>
              <a:rect l="l" t="t" r="r" b="b"/>
              <a:pathLst>
                <a:path w="46358" h="62785" extrusionOk="0">
                  <a:moveTo>
                    <a:pt x="34425" y="0"/>
                  </a:moveTo>
                  <a:cubicBezTo>
                    <a:pt x="33270" y="0"/>
                    <a:pt x="32087" y="91"/>
                    <a:pt x="30904" y="277"/>
                  </a:cubicBezTo>
                  <a:cubicBezTo>
                    <a:pt x="23671" y="1409"/>
                    <a:pt x="21829" y="4105"/>
                    <a:pt x="21829" y="4105"/>
                  </a:cubicBezTo>
                  <a:cubicBezTo>
                    <a:pt x="21829" y="4105"/>
                    <a:pt x="21797" y="4104"/>
                    <a:pt x="21735" y="4104"/>
                  </a:cubicBezTo>
                  <a:cubicBezTo>
                    <a:pt x="20694" y="4104"/>
                    <a:pt x="11295" y="4232"/>
                    <a:pt x="5813" y="8781"/>
                  </a:cubicBezTo>
                  <a:cubicBezTo>
                    <a:pt x="0" y="13602"/>
                    <a:pt x="3545" y="21257"/>
                    <a:pt x="5387" y="23948"/>
                  </a:cubicBezTo>
                  <a:cubicBezTo>
                    <a:pt x="7229" y="26639"/>
                    <a:pt x="10634" y="29761"/>
                    <a:pt x="10634" y="29761"/>
                  </a:cubicBezTo>
                  <a:cubicBezTo>
                    <a:pt x="10634" y="29761"/>
                    <a:pt x="11056" y="35291"/>
                    <a:pt x="11483" y="37982"/>
                  </a:cubicBezTo>
                  <a:cubicBezTo>
                    <a:pt x="11910" y="40669"/>
                    <a:pt x="5247" y="48184"/>
                    <a:pt x="5247" y="48184"/>
                  </a:cubicBezTo>
                  <a:lnTo>
                    <a:pt x="14884" y="62785"/>
                  </a:lnTo>
                  <a:lnTo>
                    <a:pt x="25800" y="54281"/>
                  </a:lnTo>
                  <a:cubicBezTo>
                    <a:pt x="25800" y="54281"/>
                    <a:pt x="37605" y="53414"/>
                    <a:pt x="41524" y="52343"/>
                  </a:cubicBezTo>
                  <a:lnTo>
                    <a:pt x="42665" y="51873"/>
                  </a:lnTo>
                  <a:lnTo>
                    <a:pt x="42665" y="51873"/>
                  </a:lnTo>
                  <a:cubicBezTo>
                    <a:pt x="42665" y="51873"/>
                    <a:pt x="40734" y="52057"/>
                    <a:pt x="38234" y="52057"/>
                  </a:cubicBezTo>
                  <a:cubicBezTo>
                    <a:pt x="34479" y="52057"/>
                    <a:pt x="29442" y="51641"/>
                    <a:pt x="27738" y="49560"/>
                  </a:cubicBezTo>
                  <a:cubicBezTo>
                    <a:pt x="24903" y="46090"/>
                    <a:pt x="27738" y="32857"/>
                    <a:pt x="29946" y="26238"/>
                  </a:cubicBezTo>
                  <a:cubicBezTo>
                    <a:pt x="32149" y="19619"/>
                    <a:pt x="26793" y="16785"/>
                    <a:pt x="26793" y="16785"/>
                  </a:cubicBezTo>
                  <a:lnTo>
                    <a:pt x="42887" y="14011"/>
                  </a:lnTo>
                  <a:cubicBezTo>
                    <a:pt x="42669" y="13179"/>
                    <a:pt x="42669" y="13175"/>
                    <a:pt x="42669" y="13175"/>
                  </a:cubicBezTo>
                  <a:cubicBezTo>
                    <a:pt x="42669" y="13175"/>
                    <a:pt x="44306" y="12605"/>
                    <a:pt x="45487" y="11181"/>
                  </a:cubicBezTo>
                  <a:lnTo>
                    <a:pt x="46357" y="6064"/>
                  </a:lnTo>
                  <a:cubicBezTo>
                    <a:pt x="45145" y="2199"/>
                    <a:pt x="40113" y="0"/>
                    <a:pt x="34425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842;p36">
              <a:extLst>
                <a:ext uri="{FF2B5EF4-FFF2-40B4-BE49-F238E27FC236}">
                  <a16:creationId xmlns:a16="http://schemas.microsoft.com/office/drawing/2014/main" id="{5A03F9FD-0098-1AE2-D4D6-690E84882C57}"/>
                </a:ext>
              </a:extLst>
            </p:cNvPr>
            <p:cNvSpPr/>
            <p:nvPr/>
          </p:nvSpPr>
          <p:spPr>
            <a:xfrm>
              <a:off x="3155575" y="1853000"/>
              <a:ext cx="164075" cy="121700"/>
            </a:xfrm>
            <a:custGeom>
              <a:avLst/>
              <a:gdLst/>
              <a:ahLst/>
              <a:cxnLst/>
              <a:rect l="l" t="t" r="r" b="b"/>
              <a:pathLst>
                <a:path w="6563" h="4868" extrusionOk="0">
                  <a:moveTo>
                    <a:pt x="3130" y="1"/>
                  </a:moveTo>
                  <a:cubicBezTo>
                    <a:pt x="2776" y="1"/>
                    <a:pt x="2406" y="57"/>
                    <a:pt x="2025" y="191"/>
                  </a:cubicBezTo>
                  <a:cubicBezTo>
                    <a:pt x="192" y="836"/>
                    <a:pt x="0" y="3209"/>
                    <a:pt x="13" y="4306"/>
                  </a:cubicBezTo>
                  <a:cubicBezTo>
                    <a:pt x="18" y="4650"/>
                    <a:pt x="40" y="4868"/>
                    <a:pt x="40" y="4868"/>
                  </a:cubicBezTo>
                  <a:cubicBezTo>
                    <a:pt x="40" y="4868"/>
                    <a:pt x="1603" y="3022"/>
                    <a:pt x="3584" y="2743"/>
                  </a:cubicBezTo>
                  <a:cubicBezTo>
                    <a:pt x="3765" y="2717"/>
                    <a:pt x="3937" y="2706"/>
                    <a:pt x="4101" y="2706"/>
                  </a:cubicBezTo>
                  <a:cubicBezTo>
                    <a:pt x="5742" y="2706"/>
                    <a:pt x="6563" y="3875"/>
                    <a:pt x="6563" y="3875"/>
                  </a:cubicBezTo>
                  <a:lnTo>
                    <a:pt x="6423" y="1607"/>
                  </a:lnTo>
                  <a:cubicBezTo>
                    <a:pt x="6423" y="1607"/>
                    <a:pt x="5015" y="1"/>
                    <a:pt x="3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843;p36">
              <a:extLst>
                <a:ext uri="{FF2B5EF4-FFF2-40B4-BE49-F238E27FC236}">
                  <a16:creationId xmlns:a16="http://schemas.microsoft.com/office/drawing/2014/main" id="{5E757E66-7AF4-E9FA-2361-A41C9C0A6EFB}"/>
                </a:ext>
              </a:extLst>
            </p:cNvPr>
            <p:cNvSpPr/>
            <p:nvPr/>
          </p:nvSpPr>
          <p:spPr>
            <a:xfrm>
              <a:off x="3224050" y="2035000"/>
              <a:ext cx="35400" cy="106275"/>
            </a:xfrm>
            <a:custGeom>
              <a:avLst/>
              <a:gdLst/>
              <a:ahLst/>
              <a:cxnLst/>
              <a:rect l="l" t="t" r="r" b="b"/>
              <a:pathLst>
                <a:path w="1416" h="4251" extrusionOk="0">
                  <a:moveTo>
                    <a:pt x="706" y="0"/>
                  </a:moveTo>
                  <a:cubicBezTo>
                    <a:pt x="318" y="0"/>
                    <a:pt x="0" y="950"/>
                    <a:pt x="0" y="2125"/>
                  </a:cubicBezTo>
                  <a:cubicBezTo>
                    <a:pt x="0" y="3301"/>
                    <a:pt x="318" y="4250"/>
                    <a:pt x="706" y="4250"/>
                  </a:cubicBezTo>
                  <a:cubicBezTo>
                    <a:pt x="1098" y="4250"/>
                    <a:pt x="1416" y="3297"/>
                    <a:pt x="1416" y="2125"/>
                  </a:cubicBezTo>
                  <a:cubicBezTo>
                    <a:pt x="1416" y="950"/>
                    <a:pt x="1098" y="0"/>
                    <a:pt x="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844;p36">
              <a:extLst>
                <a:ext uri="{FF2B5EF4-FFF2-40B4-BE49-F238E27FC236}">
                  <a16:creationId xmlns:a16="http://schemas.microsoft.com/office/drawing/2014/main" id="{D2696706-102B-1A0F-98E8-DEBDA351A823}"/>
                </a:ext>
              </a:extLst>
            </p:cNvPr>
            <p:cNvSpPr/>
            <p:nvPr/>
          </p:nvSpPr>
          <p:spPr>
            <a:xfrm>
              <a:off x="3076425" y="2394050"/>
              <a:ext cx="96700" cy="86300"/>
            </a:xfrm>
            <a:custGeom>
              <a:avLst/>
              <a:gdLst/>
              <a:ahLst/>
              <a:cxnLst/>
              <a:rect l="l" t="t" r="r" b="b"/>
              <a:pathLst>
                <a:path w="3868" h="3452" extrusionOk="0">
                  <a:moveTo>
                    <a:pt x="2688" y="0"/>
                  </a:moveTo>
                  <a:cubicBezTo>
                    <a:pt x="2170" y="0"/>
                    <a:pt x="1533" y="302"/>
                    <a:pt x="1011" y="844"/>
                  </a:cubicBezTo>
                  <a:cubicBezTo>
                    <a:pt x="227" y="1663"/>
                    <a:pt x="1" y="2721"/>
                    <a:pt x="506" y="3208"/>
                  </a:cubicBezTo>
                  <a:cubicBezTo>
                    <a:pt x="678" y="3373"/>
                    <a:pt x="912" y="3451"/>
                    <a:pt x="1176" y="3451"/>
                  </a:cubicBezTo>
                  <a:cubicBezTo>
                    <a:pt x="1695" y="3451"/>
                    <a:pt x="2331" y="3151"/>
                    <a:pt x="2853" y="2612"/>
                  </a:cubicBezTo>
                  <a:cubicBezTo>
                    <a:pt x="3637" y="1793"/>
                    <a:pt x="3867" y="731"/>
                    <a:pt x="3358" y="243"/>
                  </a:cubicBezTo>
                  <a:cubicBezTo>
                    <a:pt x="3186" y="78"/>
                    <a:pt x="2953" y="0"/>
                    <a:pt x="2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845;p36">
              <a:extLst>
                <a:ext uri="{FF2B5EF4-FFF2-40B4-BE49-F238E27FC236}">
                  <a16:creationId xmlns:a16="http://schemas.microsoft.com/office/drawing/2014/main" id="{1291DA35-29F4-4313-1336-32A5FFFEF7C0}"/>
                </a:ext>
              </a:extLst>
            </p:cNvPr>
            <p:cNvSpPr/>
            <p:nvPr/>
          </p:nvSpPr>
          <p:spPr>
            <a:xfrm>
              <a:off x="2300150" y="1381175"/>
              <a:ext cx="1163950" cy="1594725"/>
            </a:xfrm>
            <a:custGeom>
              <a:avLst/>
              <a:gdLst/>
              <a:ahLst/>
              <a:cxnLst/>
              <a:rect l="l" t="t" r="r" b="b"/>
              <a:pathLst>
                <a:path w="46558" h="63789" extrusionOk="0">
                  <a:moveTo>
                    <a:pt x="32707" y="997"/>
                  </a:moveTo>
                  <a:cubicBezTo>
                    <a:pt x="34993" y="997"/>
                    <a:pt x="37174" y="1363"/>
                    <a:pt x="39060" y="2078"/>
                  </a:cubicBezTo>
                  <a:cubicBezTo>
                    <a:pt x="41916" y="3162"/>
                    <a:pt x="43762" y="4956"/>
                    <a:pt x="44259" y="7129"/>
                  </a:cubicBezTo>
                  <a:cubicBezTo>
                    <a:pt x="45278" y="11579"/>
                    <a:pt x="40945" y="13142"/>
                    <a:pt x="40758" y="13203"/>
                  </a:cubicBezTo>
                  <a:cubicBezTo>
                    <a:pt x="40510" y="13290"/>
                    <a:pt x="40370" y="13552"/>
                    <a:pt x="40436" y="13804"/>
                  </a:cubicBezTo>
                  <a:lnTo>
                    <a:pt x="41289" y="17066"/>
                  </a:lnTo>
                  <a:cubicBezTo>
                    <a:pt x="42051" y="19996"/>
                    <a:pt x="44925" y="32406"/>
                    <a:pt x="45452" y="34692"/>
                  </a:cubicBezTo>
                  <a:lnTo>
                    <a:pt x="42086" y="36634"/>
                  </a:lnTo>
                  <a:cubicBezTo>
                    <a:pt x="41933" y="36721"/>
                    <a:pt x="41838" y="36887"/>
                    <a:pt x="41838" y="37070"/>
                  </a:cubicBezTo>
                  <a:cubicBezTo>
                    <a:pt x="41838" y="37100"/>
                    <a:pt x="41838" y="40606"/>
                    <a:pt x="41663" y="44220"/>
                  </a:cubicBezTo>
                  <a:cubicBezTo>
                    <a:pt x="41337" y="51000"/>
                    <a:pt x="40710" y="51897"/>
                    <a:pt x="40588" y="52005"/>
                  </a:cubicBezTo>
                  <a:cubicBezTo>
                    <a:pt x="40409" y="52167"/>
                    <a:pt x="39251" y="52754"/>
                    <a:pt x="31905" y="53560"/>
                  </a:cubicBezTo>
                  <a:cubicBezTo>
                    <a:pt x="27921" y="53995"/>
                    <a:pt x="24059" y="54283"/>
                    <a:pt x="24019" y="54287"/>
                  </a:cubicBezTo>
                  <a:cubicBezTo>
                    <a:pt x="23919" y="54291"/>
                    <a:pt x="23823" y="54331"/>
                    <a:pt x="23745" y="54392"/>
                  </a:cubicBezTo>
                  <a:lnTo>
                    <a:pt x="13260" y="62565"/>
                  </a:lnTo>
                  <a:lnTo>
                    <a:pt x="4128" y="48731"/>
                  </a:lnTo>
                  <a:cubicBezTo>
                    <a:pt x="5478" y="47181"/>
                    <a:pt x="10647" y="41032"/>
                    <a:pt x="10233" y="38407"/>
                  </a:cubicBezTo>
                  <a:cubicBezTo>
                    <a:pt x="9815" y="35763"/>
                    <a:pt x="9393" y="30277"/>
                    <a:pt x="9389" y="30225"/>
                  </a:cubicBezTo>
                  <a:cubicBezTo>
                    <a:pt x="9375" y="30098"/>
                    <a:pt x="9319" y="29976"/>
                    <a:pt x="9223" y="29894"/>
                  </a:cubicBezTo>
                  <a:cubicBezTo>
                    <a:pt x="9188" y="29863"/>
                    <a:pt x="5844" y="26785"/>
                    <a:pt x="4054" y="24168"/>
                  </a:cubicBezTo>
                  <a:cubicBezTo>
                    <a:pt x="3040" y="22687"/>
                    <a:pt x="1834" y="20183"/>
                    <a:pt x="1481" y="17597"/>
                  </a:cubicBezTo>
                  <a:cubicBezTo>
                    <a:pt x="1028" y="14309"/>
                    <a:pt x="2008" y="11640"/>
                    <a:pt x="4385" y="9668"/>
                  </a:cubicBezTo>
                  <a:cubicBezTo>
                    <a:pt x="9802" y="5177"/>
                    <a:pt x="19330" y="5104"/>
                    <a:pt x="20038" y="5104"/>
                  </a:cubicBezTo>
                  <a:cubicBezTo>
                    <a:pt x="20062" y="5104"/>
                    <a:pt x="20075" y="5104"/>
                    <a:pt x="20079" y="5104"/>
                  </a:cubicBezTo>
                  <a:cubicBezTo>
                    <a:pt x="20083" y="5104"/>
                    <a:pt x="20087" y="5104"/>
                    <a:pt x="20091" y="5104"/>
                  </a:cubicBezTo>
                  <a:cubicBezTo>
                    <a:pt x="20252" y="5104"/>
                    <a:pt x="20399" y="5022"/>
                    <a:pt x="20492" y="4891"/>
                  </a:cubicBezTo>
                  <a:cubicBezTo>
                    <a:pt x="20514" y="4865"/>
                    <a:pt x="22369" y="2348"/>
                    <a:pt x="29232" y="1272"/>
                  </a:cubicBezTo>
                  <a:cubicBezTo>
                    <a:pt x="30401" y="1088"/>
                    <a:pt x="31567" y="997"/>
                    <a:pt x="32707" y="997"/>
                  </a:cubicBezTo>
                  <a:close/>
                  <a:moveTo>
                    <a:pt x="32694" y="0"/>
                  </a:moveTo>
                  <a:cubicBezTo>
                    <a:pt x="31506" y="0"/>
                    <a:pt x="30293" y="94"/>
                    <a:pt x="29079" y="284"/>
                  </a:cubicBezTo>
                  <a:cubicBezTo>
                    <a:pt x="22826" y="1268"/>
                    <a:pt x="20466" y="3410"/>
                    <a:pt x="19848" y="4107"/>
                  </a:cubicBezTo>
                  <a:cubicBezTo>
                    <a:pt x="17945" y="4137"/>
                    <a:pt x="16046" y="4316"/>
                    <a:pt x="14174" y="4643"/>
                  </a:cubicBezTo>
                  <a:cubicBezTo>
                    <a:pt x="11122" y="5169"/>
                    <a:pt x="6837" y="6341"/>
                    <a:pt x="3750" y="8897"/>
                  </a:cubicBezTo>
                  <a:cubicBezTo>
                    <a:pt x="1128" y="11074"/>
                    <a:pt x="0" y="14126"/>
                    <a:pt x="492" y="17732"/>
                  </a:cubicBezTo>
                  <a:cubicBezTo>
                    <a:pt x="871" y="20488"/>
                    <a:pt x="2156" y="23157"/>
                    <a:pt x="3231" y="24729"/>
                  </a:cubicBezTo>
                  <a:cubicBezTo>
                    <a:pt x="4890" y="27155"/>
                    <a:pt x="7725" y="29859"/>
                    <a:pt x="8404" y="30495"/>
                  </a:cubicBezTo>
                  <a:cubicBezTo>
                    <a:pt x="8483" y="31514"/>
                    <a:pt x="8862" y="36134"/>
                    <a:pt x="9245" y="38559"/>
                  </a:cubicBezTo>
                  <a:cubicBezTo>
                    <a:pt x="9528" y="40353"/>
                    <a:pt x="5644" y="45522"/>
                    <a:pt x="3127" y="48356"/>
                  </a:cubicBezTo>
                  <a:cubicBezTo>
                    <a:pt x="2974" y="48526"/>
                    <a:pt x="2957" y="48774"/>
                    <a:pt x="3083" y="48966"/>
                  </a:cubicBezTo>
                  <a:lnTo>
                    <a:pt x="12720" y="63566"/>
                  </a:lnTo>
                  <a:cubicBezTo>
                    <a:pt x="12815" y="63706"/>
                    <a:pt x="12972" y="63788"/>
                    <a:pt x="13138" y="63788"/>
                  </a:cubicBezTo>
                  <a:cubicBezTo>
                    <a:pt x="13251" y="63788"/>
                    <a:pt x="13360" y="63754"/>
                    <a:pt x="13447" y="63684"/>
                  </a:cubicBezTo>
                  <a:lnTo>
                    <a:pt x="24237" y="55271"/>
                  </a:lnTo>
                  <a:cubicBezTo>
                    <a:pt x="24995" y="55215"/>
                    <a:pt x="28452" y="54945"/>
                    <a:pt x="32005" y="54557"/>
                  </a:cubicBezTo>
                  <a:cubicBezTo>
                    <a:pt x="40248" y="53651"/>
                    <a:pt x="40975" y="52994"/>
                    <a:pt x="41254" y="52750"/>
                  </a:cubicBezTo>
                  <a:cubicBezTo>
                    <a:pt x="41563" y="52467"/>
                    <a:pt x="42295" y="51809"/>
                    <a:pt x="42656" y="44268"/>
                  </a:cubicBezTo>
                  <a:cubicBezTo>
                    <a:pt x="42804" y="41233"/>
                    <a:pt x="42830" y="38272"/>
                    <a:pt x="42835" y="37357"/>
                  </a:cubicBezTo>
                  <a:lnTo>
                    <a:pt x="46270" y="35372"/>
                  </a:lnTo>
                  <a:cubicBezTo>
                    <a:pt x="46462" y="35263"/>
                    <a:pt x="46558" y="35041"/>
                    <a:pt x="46510" y="34827"/>
                  </a:cubicBezTo>
                  <a:cubicBezTo>
                    <a:pt x="46475" y="34679"/>
                    <a:pt x="43096" y="20040"/>
                    <a:pt x="42256" y="16813"/>
                  </a:cubicBezTo>
                  <a:lnTo>
                    <a:pt x="41511" y="13974"/>
                  </a:lnTo>
                  <a:cubicBezTo>
                    <a:pt x="42282" y="13621"/>
                    <a:pt x="42987" y="13147"/>
                    <a:pt x="43601" y="12568"/>
                  </a:cubicBezTo>
                  <a:cubicBezTo>
                    <a:pt x="44703" y="11527"/>
                    <a:pt x="45874" y="9698"/>
                    <a:pt x="45234" y="6902"/>
                  </a:cubicBezTo>
                  <a:cubicBezTo>
                    <a:pt x="44664" y="4394"/>
                    <a:pt x="42595" y="2348"/>
                    <a:pt x="39417" y="1146"/>
                  </a:cubicBezTo>
                  <a:cubicBezTo>
                    <a:pt x="37415" y="387"/>
                    <a:pt x="35107" y="0"/>
                    <a:pt x="3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846;p36">
              <a:extLst>
                <a:ext uri="{FF2B5EF4-FFF2-40B4-BE49-F238E27FC236}">
                  <a16:creationId xmlns:a16="http://schemas.microsoft.com/office/drawing/2014/main" id="{DF1B1A82-2E2B-B6C5-9AEC-C5299A8F5EF7}"/>
                </a:ext>
              </a:extLst>
            </p:cNvPr>
            <p:cNvSpPr/>
            <p:nvPr/>
          </p:nvSpPr>
          <p:spPr>
            <a:xfrm>
              <a:off x="2256500" y="1393725"/>
              <a:ext cx="1190725" cy="917700"/>
            </a:xfrm>
            <a:custGeom>
              <a:avLst/>
              <a:gdLst/>
              <a:ahLst/>
              <a:cxnLst/>
              <a:rect l="l" t="t" r="r" b="b"/>
              <a:pathLst>
                <a:path w="47629" h="36708" extrusionOk="0">
                  <a:moveTo>
                    <a:pt x="34431" y="1"/>
                  </a:moveTo>
                  <a:cubicBezTo>
                    <a:pt x="33273" y="1"/>
                    <a:pt x="32088" y="92"/>
                    <a:pt x="30904" y="278"/>
                  </a:cubicBezTo>
                  <a:cubicBezTo>
                    <a:pt x="23671" y="1410"/>
                    <a:pt x="21829" y="4106"/>
                    <a:pt x="21829" y="4106"/>
                  </a:cubicBezTo>
                  <a:cubicBezTo>
                    <a:pt x="21829" y="4106"/>
                    <a:pt x="21797" y="4105"/>
                    <a:pt x="21735" y="4105"/>
                  </a:cubicBezTo>
                  <a:cubicBezTo>
                    <a:pt x="20694" y="4105"/>
                    <a:pt x="11295" y="4233"/>
                    <a:pt x="5813" y="8782"/>
                  </a:cubicBezTo>
                  <a:cubicBezTo>
                    <a:pt x="0" y="13603"/>
                    <a:pt x="3545" y="21258"/>
                    <a:pt x="5387" y="23949"/>
                  </a:cubicBezTo>
                  <a:cubicBezTo>
                    <a:pt x="7229" y="26640"/>
                    <a:pt x="10634" y="29762"/>
                    <a:pt x="10634" y="29762"/>
                  </a:cubicBezTo>
                  <a:cubicBezTo>
                    <a:pt x="10634" y="29762"/>
                    <a:pt x="10865" y="32797"/>
                    <a:pt x="11161" y="35462"/>
                  </a:cubicBezTo>
                  <a:lnTo>
                    <a:pt x="15593" y="36707"/>
                  </a:lnTo>
                  <a:lnTo>
                    <a:pt x="20414" y="34155"/>
                  </a:lnTo>
                  <a:lnTo>
                    <a:pt x="25234" y="33023"/>
                  </a:lnTo>
                  <a:cubicBezTo>
                    <a:pt x="25234" y="33023"/>
                    <a:pt x="21690" y="30328"/>
                    <a:pt x="23675" y="27776"/>
                  </a:cubicBezTo>
                  <a:cubicBezTo>
                    <a:pt x="25661" y="25225"/>
                    <a:pt x="29345" y="24375"/>
                    <a:pt x="29484" y="22390"/>
                  </a:cubicBezTo>
                  <a:cubicBezTo>
                    <a:pt x="29628" y="20404"/>
                    <a:pt x="21690" y="17570"/>
                    <a:pt x="24241" y="15871"/>
                  </a:cubicBezTo>
                  <a:cubicBezTo>
                    <a:pt x="26793" y="14169"/>
                    <a:pt x="42669" y="13176"/>
                    <a:pt x="42669" y="13176"/>
                  </a:cubicBezTo>
                  <a:cubicBezTo>
                    <a:pt x="42669" y="13176"/>
                    <a:pt x="47629" y="11473"/>
                    <a:pt x="46492" y="6514"/>
                  </a:cubicBezTo>
                  <a:cubicBezTo>
                    <a:pt x="45546" y="2367"/>
                    <a:pt x="40338" y="1"/>
                    <a:pt x="344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847;p36">
              <a:extLst>
                <a:ext uri="{FF2B5EF4-FFF2-40B4-BE49-F238E27FC236}">
                  <a16:creationId xmlns:a16="http://schemas.microsoft.com/office/drawing/2014/main" id="{A63FE622-7D0A-1A21-6532-20991C106CB9}"/>
                </a:ext>
              </a:extLst>
            </p:cNvPr>
            <p:cNvSpPr/>
            <p:nvPr/>
          </p:nvSpPr>
          <p:spPr>
            <a:xfrm>
              <a:off x="2300150" y="1381175"/>
              <a:ext cx="1146875" cy="942750"/>
            </a:xfrm>
            <a:custGeom>
              <a:avLst/>
              <a:gdLst/>
              <a:ahLst/>
              <a:cxnLst/>
              <a:rect l="l" t="t" r="r" b="b"/>
              <a:pathLst>
                <a:path w="45875" h="37710" extrusionOk="0">
                  <a:moveTo>
                    <a:pt x="32713" y="1002"/>
                  </a:moveTo>
                  <a:cubicBezTo>
                    <a:pt x="34998" y="1002"/>
                    <a:pt x="37178" y="1367"/>
                    <a:pt x="39064" y="2082"/>
                  </a:cubicBezTo>
                  <a:cubicBezTo>
                    <a:pt x="41920" y="3162"/>
                    <a:pt x="43767" y="4956"/>
                    <a:pt x="44267" y="7129"/>
                  </a:cubicBezTo>
                  <a:cubicBezTo>
                    <a:pt x="45230" y="11357"/>
                    <a:pt x="41372" y="12977"/>
                    <a:pt x="40823" y="13186"/>
                  </a:cubicBezTo>
                  <a:cubicBezTo>
                    <a:pt x="40261" y="13221"/>
                    <a:pt x="36551" y="13469"/>
                    <a:pt x="32615" y="13891"/>
                  </a:cubicBezTo>
                  <a:cubicBezTo>
                    <a:pt x="30464" y="14122"/>
                    <a:pt x="23915" y="14828"/>
                    <a:pt x="22221" y="15960"/>
                  </a:cubicBezTo>
                  <a:cubicBezTo>
                    <a:pt x="21624" y="16356"/>
                    <a:pt x="21494" y="16813"/>
                    <a:pt x="21489" y="17131"/>
                  </a:cubicBezTo>
                  <a:cubicBezTo>
                    <a:pt x="21481" y="18237"/>
                    <a:pt x="22913" y="19230"/>
                    <a:pt x="24568" y="20384"/>
                  </a:cubicBezTo>
                  <a:cubicBezTo>
                    <a:pt x="25652" y="21137"/>
                    <a:pt x="27285" y="22278"/>
                    <a:pt x="27242" y="22857"/>
                  </a:cubicBezTo>
                  <a:cubicBezTo>
                    <a:pt x="27185" y="23702"/>
                    <a:pt x="26118" y="24394"/>
                    <a:pt x="24890" y="25195"/>
                  </a:cubicBezTo>
                  <a:cubicBezTo>
                    <a:pt x="23758" y="25927"/>
                    <a:pt x="22478" y="26759"/>
                    <a:pt x="21537" y="27969"/>
                  </a:cubicBezTo>
                  <a:cubicBezTo>
                    <a:pt x="20971" y="28696"/>
                    <a:pt x="20740" y="29502"/>
                    <a:pt x="20854" y="30360"/>
                  </a:cubicBezTo>
                  <a:cubicBezTo>
                    <a:pt x="21010" y="31566"/>
                    <a:pt x="21825" y="32611"/>
                    <a:pt x="22452" y="33255"/>
                  </a:cubicBezTo>
                  <a:lnTo>
                    <a:pt x="18555" y="34170"/>
                  </a:lnTo>
                  <a:cubicBezTo>
                    <a:pt x="18515" y="34178"/>
                    <a:pt x="18472" y="34196"/>
                    <a:pt x="18437" y="34213"/>
                  </a:cubicBezTo>
                  <a:lnTo>
                    <a:pt x="13795" y="36674"/>
                  </a:lnTo>
                  <a:lnTo>
                    <a:pt x="9876" y="35572"/>
                  </a:lnTo>
                  <a:cubicBezTo>
                    <a:pt x="9602" y="33029"/>
                    <a:pt x="9389" y="30255"/>
                    <a:pt x="9393" y="30225"/>
                  </a:cubicBezTo>
                  <a:cubicBezTo>
                    <a:pt x="9384" y="30098"/>
                    <a:pt x="9323" y="29981"/>
                    <a:pt x="9232" y="29894"/>
                  </a:cubicBezTo>
                  <a:cubicBezTo>
                    <a:pt x="9197" y="29863"/>
                    <a:pt x="5848" y="26785"/>
                    <a:pt x="4059" y="24172"/>
                  </a:cubicBezTo>
                  <a:cubicBezTo>
                    <a:pt x="3044" y="22687"/>
                    <a:pt x="1838" y="20183"/>
                    <a:pt x="1485" y="17597"/>
                  </a:cubicBezTo>
                  <a:cubicBezTo>
                    <a:pt x="1032" y="14309"/>
                    <a:pt x="2012" y="11640"/>
                    <a:pt x="4390" y="9672"/>
                  </a:cubicBezTo>
                  <a:cubicBezTo>
                    <a:pt x="5996" y="8339"/>
                    <a:pt x="9027" y="6554"/>
                    <a:pt x="14326" y="5635"/>
                  </a:cubicBezTo>
                  <a:cubicBezTo>
                    <a:pt x="17247" y="5130"/>
                    <a:pt x="19614" y="5108"/>
                    <a:pt x="20021" y="5108"/>
                  </a:cubicBezTo>
                  <a:cubicBezTo>
                    <a:pt x="20060" y="5108"/>
                    <a:pt x="20081" y="5108"/>
                    <a:pt x="20083" y="5108"/>
                  </a:cubicBezTo>
                  <a:cubicBezTo>
                    <a:pt x="20248" y="5108"/>
                    <a:pt x="20405" y="5030"/>
                    <a:pt x="20501" y="4895"/>
                  </a:cubicBezTo>
                  <a:cubicBezTo>
                    <a:pt x="20505" y="4886"/>
                    <a:pt x="20963" y="4255"/>
                    <a:pt x="22256" y="3497"/>
                  </a:cubicBezTo>
                  <a:cubicBezTo>
                    <a:pt x="23458" y="2796"/>
                    <a:pt x="25648" y="1838"/>
                    <a:pt x="29240" y="1277"/>
                  </a:cubicBezTo>
                  <a:cubicBezTo>
                    <a:pt x="30408" y="1093"/>
                    <a:pt x="31574" y="1002"/>
                    <a:pt x="32713" y="1002"/>
                  </a:cubicBezTo>
                  <a:close/>
                  <a:moveTo>
                    <a:pt x="32693" y="0"/>
                  </a:moveTo>
                  <a:cubicBezTo>
                    <a:pt x="31506" y="0"/>
                    <a:pt x="30293" y="94"/>
                    <a:pt x="29079" y="284"/>
                  </a:cubicBezTo>
                  <a:cubicBezTo>
                    <a:pt x="22826" y="1268"/>
                    <a:pt x="20466" y="3410"/>
                    <a:pt x="19848" y="4107"/>
                  </a:cubicBezTo>
                  <a:cubicBezTo>
                    <a:pt x="17945" y="4137"/>
                    <a:pt x="16046" y="4316"/>
                    <a:pt x="14170" y="4647"/>
                  </a:cubicBezTo>
                  <a:cubicBezTo>
                    <a:pt x="8644" y="5601"/>
                    <a:pt x="5452" y="7486"/>
                    <a:pt x="3745" y="8901"/>
                  </a:cubicBezTo>
                  <a:cubicBezTo>
                    <a:pt x="1124" y="11074"/>
                    <a:pt x="0" y="14131"/>
                    <a:pt x="488" y="17732"/>
                  </a:cubicBezTo>
                  <a:cubicBezTo>
                    <a:pt x="867" y="20493"/>
                    <a:pt x="2151" y="23157"/>
                    <a:pt x="3227" y="24734"/>
                  </a:cubicBezTo>
                  <a:cubicBezTo>
                    <a:pt x="4886" y="27155"/>
                    <a:pt x="7721" y="29859"/>
                    <a:pt x="8404" y="30495"/>
                  </a:cubicBezTo>
                  <a:cubicBezTo>
                    <a:pt x="8461" y="31213"/>
                    <a:pt x="8670" y="33760"/>
                    <a:pt x="8918" y="36016"/>
                  </a:cubicBezTo>
                  <a:cubicBezTo>
                    <a:pt x="8940" y="36221"/>
                    <a:pt x="9084" y="36391"/>
                    <a:pt x="9280" y="36443"/>
                  </a:cubicBezTo>
                  <a:lnTo>
                    <a:pt x="13712" y="37688"/>
                  </a:lnTo>
                  <a:cubicBezTo>
                    <a:pt x="13756" y="37701"/>
                    <a:pt x="13804" y="37710"/>
                    <a:pt x="13847" y="37710"/>
                  </a:cubicBezTo>
                  <a:cubicBezTo>
                    <a:pt x="13930" y="37710"/>
                    <a:pt x="14009" y="37688"/>
                    <a:pt x="14083" y="37653"/>
                  </a:cubicBezTo>
                  <a:lnTo>
                    <a:pt x="18846" y="35132"/>
                  </a:lnTo>
                  <a:lnTo>
                    <a:pt x="23601" y="34013"/>
                  </a:lnTo>
                  <a:cubicBezTo>
                    <a:pt x="24015" y="33913"/>
                    <a:pt x="24128" y="33382"/>
                    <a:pt x="23789" y="33125"/>
                  </a:cubicBezTo>
                  <a:cubicBezTo>
                    <a:pt x="23771" y="33116"/>
                    <a:pt x="22047" y="31784"/>
                    <a:pt x="21847" y="30229"/>
                  </a:cubicBezTo>
                  <a:cubicBezTo>
                    <a:pt x="21768" y="29637"/>
                    <a:pt x="21925" y="29101"/>
                    <a:pt x="22326" y="28587"/>
                  </a:cubicBezTo>
                  <a:cubicBezTo>
                    <a:pt x="23166" y="27508"/>
                    <a:pt x="24368" y="26724"/>
                    <a:pt x="25435" y="26031"/>
                  </a:cubicBezTo>
                  <a:cubicBezTo>
                    <a:pt x="26889" y="25086"/>
                    <a:pt x="28143" y="24268"/>
                    <a:pt x="28239" y="22931"/>
                  </a:cubicBezTo>
                  <a:cubicBezTo>
                    <a:pt x="28322" y="21781"/>
                    <a:pt x="26845" y="20754"/>
                    <a:pt x="25138" y="19565"/>
                  </a:cubicBezTo>
                  <a:cubicBezTo>
                    <a:pt x="24015" y="18786"/>
                    <a:pt x="22482" y="17714"/>
                    <a:pt x="22487" y="17140"/>
                  </a:cubicBezTo>
                  <a:cubicBezTo>
                    <a:pt x="22487" y="17031"/>
                    <a:pt x="22582" y="16913"/>
                    <a:pt x="22770" y="16791"/>
                  </a:cubicBezTo>
                  <a:cubicBezTo>
                    <a:pt x="24773" y="15455"/>
                    <a:pt x="36573" y="14449"/>
                    <a:pt x="40949" y="14179"/>
                  </a:cubicBezTo>
                  <a:cubicBezTo>
                    <a:pt x="40997" y="14174"/>
                    <a:pt x="41041" y="14166"/>
                    <a:pt x="41080" y="14153"/>
                  </a:cubicBezTo>
                  <a:cubicBezTo>
                    <a:pt x="42016" y="13796"/>
                    <a:pt x="42874" y="13256"/>
                    <a:pt x="43601" y="12568"/>
                  </a:cubicBezTo>
                  <a:cubicBezTo>
                    <a:pt x="44703" y="11527"/>
                    <a:pt x="45874" y="9698"/>
                    <a:pt x="45234" y="6902"/>
                  </a:cubicBezTo>
                  <a:cubicBezTo>
                    <a:pt x="44664" y="4394"/>
                    <a:pt x="42595" y="2348"/>
                    <a:pt x="39417" y="1146"/>
                  </a:cubicBezTo>
                  <a:cubicBezTo>
                    <a:pt x="37412" y="387"/>
                    <a:pt x="35105" y="0"/>
                    <a:pt x="326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848;p36">
              <a:extLst>
                <a:ext uri="{FF2B5EF4-FFF2-40B4-BE49-F238E27FC236}">
                  <a16:creationId xmlns:a16="http://schemas.microsoft.com/office/drawing/2014/main" id="{D416A7FB-70C3-563F-69C0-0E5F58070124}"/>
                </a:ext>
              </a:extLst>
            </p:cNvPr>
            <p:cNvSpPr/>
            <p:nvPr/>
          </p:nvSpPr>
          <p:spPr>
            <a:xfrm>
              <a:off x="2368500" y="1503700"/>
              <a:ext cx="995450" cy="436825"/>
            </a:xfrm>
            <a:custGeom>
              <a:avLst/>
              <a:gdLst/>
              <a:ahLst/>
              <a:cxnLst/>
              <a:rect l="l" t="t" r="r" b="b"/>
              <a:pathLst>
                <a:path w="39818" h="17473" extrusionOk="0">
                  <a:moveTo>
                    <a:pt x="35954" y="1"/>
                  </a:moveTo>
                  <a:cubicBezTo>
                    <a:pt x="35249" y="1"/>
                    <a:pt x="34733" y="222"/>
                    <a:pt x="34414" y="665"/>
                  </a:cubicBezTo>
                  <a:cubicBezTo>
                    <a:pt x="33687" y="1671"/>
                    <a:pt x="34484" y="3243"/>
                    <a:pt x="34645" y="3547"/>
                  </a:cubicBezTo>
                  <a:cubicBezTo>
                    <a:pt x="34767" y="3769"/>
                    <a:pt x="34997" y="3893"/>
                    <a:pt x="35233" y="3893"/>
                  </a:cubicBezTo>
                  <a:cubicBezTo>
                    <a:pt x="35341" y="3893"/>
                    <a:pt x="35450" y="3867"/>
                    <a:pt x="35550" y="3813"/>
                  </a:cubicBezTo>
                  <a:cubicBezTo>
                    <a:pt x="35873" y="3639"/>
                    <a:pt x="35990" y="3234"/>
                    <a:pt x="35816" y="2912"/>
                  </a:cubicBezTo>
                  <a:cubicBezTo>
                    <a:pt x="35542" y="2406"/>
                    <a:pt x="35341" y="1653"/>
                    <a:pt x="35494" y="1444"/>
                  </a:cubicBezTo>
                  <a:cubicBezTo>
                    <a:pt x="35529" y="1398"/>
                    <a:pt x="35664" y="1336"/>
                    <a:pt x="35949" y="1336"/>
                  </a:cubicBezTo>
                  <a:cubicBezTo>
                    <a:pt x="36092" y="1336"/>
                    <a:pt x="36272" y="1351"/>
                    <a:pt x="36495" y="1392"/>
                  </a:cubicBezTo>
                  <a:cubicBezTo>
                    <a:pt x="37924" y="1653"/>
                    <a:pt x="38224" y="3229"/>
                    <a:pt x="38281" y="3708"/>
                  </a:cubicBezTo>
                  <a:cubicBezTo>
                    <a:pt x="38429" y="4967"/>
                    <a:pt x="37998" y="6561"/>
                    <a:pt x="36900" y="7053"/>
                  </a:cubicBezTo>
                  <a:cubicBezTo>
                    <a:pt x="36500" y="7231"/>
                    <a:pt x="35640" y="7294"/>
                    <a:pt x="34517" y="7294"/>
                  </a:cubicBezTo>
                  <a:cubicBezTo>
                    <a:pt x="33199" y="7294"/>
                    <a:pt x="31518" y="7207"/>
                    <a:pt x="29785" y="7118"/>
                  </a:cubicBezTo>
                  <a:cubicBezTo>
                    <a:pt x="27501" y="7001"/>
                    <a:pt x="24974" y="6871"/>
                    <a:pt x="22474" y="6871"/>
                  </a:cubicBezTo>
                  <a:cubicBezTo>
                    <a:pt x="19213" y="6871"/>
                    <a:pt x="15998" y="7092"/>
                    <a:pt x="13430" y="7854"/>
                  </a:cubicBezTo>
                  <a:cubicBezTo>
                    <a:pt x="5849" y="10101"/>
                    <a:pt x="589" y="16114"/>
                    <a:pt x="371" y="16367"/>
                  </a:cubicBezTo>
                  <a:cubicBezTo>
                    <a:pt x="1" y="16802"/>
                    <a:pt x="306" y="17468"/>
                    <a:pt x="876" y="17473"/>
                  </a:cubicBezTo>
                  <a:cubicBezTo>
                    <a:pt x="1068" y="17473"/>
                    <a:pt x="1255" y="17386"/>
                    <a:pt x="1381" y="17242"/>
                  </a:cubicBezTo>
                  <a:cubicBezTo>
                    <a:pt x="1434" y="17177"/>
                    <a:pt x="6602" y="11268"/>
                    <a:pt x="13809" y="9130"/>
                  </a:cubicBezTo>
                  <a:cubicBezTo>
                    <a:pt x="16233" y="8411"/>
                    <a:pt x="19320" y="8200"/>
                    <a:pt x="22474" y="8200"/>
                  </a:cubicBezTo>
                  <a:cubicBezTo>
                    <a:pt x="24942" y="8200"/>
                    <a:pt x="27451" y="8329"/>
                    <a:pt x="29716" y="8446"/>
                  </a:cubicBezTo>
                  <a:cubicBezTo>
                    <a:pt x="31695" y="8549"/>
                    <a:pt x="33280" y="8625"/>
                    <a:pt x="34519" y="8625"/>
                  </a:cubicBezTo>
                  <a:cubicBezTo>
                    <a:pt x="35905" y="8625"/>
                    <a:pt x="36856" y="8530"/>
                    <a:pt x="37440" y="8267"/>
                  </a:cubicBezTo>
                  <a:cubicBezTo>
                    <a:pt x="39143" y="7514"/>
                    <a:pt x="39818" y="5324"/>
                    <a:pt x="39604" y="3547"/>
                  </a:cubicBezTo>
                  <a:cubicBezTo>
                    <a:pt x="39382" y="1688"/>
                    <a:pt x="38281" y="360"/>
                    <a:pt x="36735" y="77"/>
                  </a:cubicBezTo>
                  <a:cubicBezTo>
                    <a:pt x="36453" y="26"/>
                    <a:pt x="36193" y="1"/>
                    <a:pt x="359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849;p36">
              <a:extLst>
                <a:ext uri="{FF2B5EF4-FFF2-40B4-BE49-F238E27FC236}">
                  <a16:creationId xmlns:a16="http://schemas.microsoft.com/office/drawing/2014/main" id="{6EA8950A-AF33-5C69-068C-D6DB8068D24A}"/>
                </a:ext>
              </a:extLst>
            </p:cNvPr>
            <p:cNvSpPr/>
            <p:nvPr/>
          </p:nvSpPr>
          <p:spPr>
            <a:xfrm>
              <a:off x="2471600" y="1867775"/>
              <a:ext cx="430900" cy="190550"/>
            </a:xfrm>
            <a:custGeom>
              <a:avLst/>
              <a:gdLst/>
              <a:ahLst/>
              <a:cxnLst/>
              <a:rect l="l" t="t" r="r" b="b"/>
              <a:pathLst>
                <a:path w="17236" h="7622" extrusionOk="0">
                  <a:moveTo>
                    <a:pt x="15239" y="1"/>
                  </a:moveTo>
                  <a:cubicBezTo>
                    <a:pt x="14375" y="1"/>
                    <a:pt x="13119" y="163"/>
                    <a:pt x="11318" y="480"/>
                  </a:cubicBezTo>
                  <a:cubicBezTo>
                    <a:pt x="9276" y="837"/>
                    <a:pt x="6824" y="1956"/>
                    <a:pt x="4037" y="3798"/>
                  </a:cubicBezTo>
                  <a:cubicBezTo>
                    <a:pt x="2800" y="4612"/>
                    <a:pt x="1612" y="5496"/>
                    <a:pt x="475" y="6445"/>
                  </a:cubicBezTo>
                  <a:cubicBezTo>
                    <a:pt x="1" y="6850"/>
                    <a:pt x="288" y="7621"/>
                    <a:pt x="911" y="7621"/>
                  </a:cubicBezTo>
                  <a:cubicBezTo>
                    <a:pt x="1067" y="7621"/>
                    <a:pt x="1220" y="7565"/>
                    <a:pt x="1342" y="7460"/>
                  </a:cubicBezTo>
                  <a:cubicBezTo>
                    <a:pt x="1398" y="7412"/>
                    <a:pt x="7072" y="2583"/>
                    <a:pt x="11553" y="1791"/>
                  </a:cubicBezTo>
                  <a:cubicBezTo>
                    <a:pt x="13608" y="1429"/>
                    <a:pt x="14692" y="1329"/>
                    <a:pt x="15263" y="1325"/>
                  </a:cubicBezTo>
                  <a:lnTo>
                    <a:pt x="15263" y="1325"/>
                  </a:lnTo>
                  <a:cubicBezTo>
                    <a:pt x="14910" y="1616"/>
                    <a:pt x="14253" y="2074"/>
                    <a:pt x="13042" y="2775"/>
                  </a:cubicBezTo>
                  <a:cubicBezTo>
                    <a:pt x="10482" y="4255"/>
                    <a:pt x="9772" y="4978"/>
                    <a:pt x="10116" y="5740"/>
                  </a:cubicBezTo>
                  <a:cubicBezTo>
                    <a:pt x="10305" y="6161"/>
                    <a:pt x="10728" y="6290"/>
                    <a:pt x="11229" y="6290"/>
                  </a:cubicBezTo>
                  <a:cubicBezTo>
                    <a:pt x="11572" y="6290"/>
                    <a:pt x="11950" y="6230"/>
                    <a:pt x="12315" y="6162"/>
                  </a:cubicBezTo>
                  <a:cubicBezTo>
                    <a:pt x="13125" y="6014"/>
                    <a:pt x="14166" y="5731"/>
                    <a:pt x="15245" y="5370"/>
                  </a:cubicBezTo>
                  <a:cubicBezTo>
                    <a:pt x="15598" y="5252"/>
                    <a:pt x="15785" y="4874"/>
                    <a:pt x="15668" y="4525"/>
                  </a:cubicBezTo>
                  <a:cubicBezTo>
                    <a:pt x="15574" y="4247"/>
                    <a:pt x="15317" y="4072"/>
                    <a:pt x="15040" y="4072"/>
                  </a:cubicBezTo>
                  <a:cubicBezTo>
                    <a:pt x="14970" y="4072"/>
                    <a:pt x="14898" y="4083"/>
                    <a:pt x="14827" y="4107"/>
                  </a:cubicBezTo>
                  <a:cubicBezTo>
                    <a:pt x="13991" y="4390"/>
                    <a:pt x="13142" y="4625"/>
                    <a:pt x="12284" y="4808"/>
                  </a:cubicBezTo>
                  <a:cubicBezTo>
                    <a:pt x="12620" y="4582"/>
                    <a:pt x="13086" y="4290"/>
                    <a:pt x="13708" y="3929"/>
                  </a:cubicBezTo>
                  <a:cubicBezTo>
                    <a:pt x="16421" y="2357"/>
                    <a:pt x="17235" y="1551"/>
                    <a:pt x="16935" y="724"/>
                  </a:cubicBezTo>
                  <a:cubicBezTo>
                    <a:pt x="16759" y="238"/>
                    <a:pt x="16285" y="1"/>
                    <a:pt x="152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850;p36">
              <a:extLst>
                <a:ext uri="{FF2B5EF4-FFF2-40B4-BE49-F238E27FC236}">
                  <a16:creationId xmlns:a16="http://schemas.microsoft.com/office/drawing/2014/main" id="{C9473294-2A94-46F2-FC46-74B8780FBF11}"/>
                </a:ext>
              </a:extLst>
            </p:cNvPr>
            <p:cNvSpPr/>
            <p:nvPr/>
          </p:nvSpPr>
          <p:spPr>
            <a:xfrm>
              <a:off x="2557875" y="2084300"/>
              <a:ext cx="240875" cy="377825"/>
            </a:xfrm>
            <a:custGeom>
              <a:avLst/>
              <a:gdLst/>
              <a:ahLst/>
              <a:cxnLst/>
              <a:rect l="l" t="t" r="r" b="b"/>
              <a:pathLst>
                <a:path w="9635" h="15113" extrusionOk="0">
                  <a:moveTo>
                    <a:pt x="4110" y="0"/>
                  </a:moveTo>
                  <a:cubicBezTo>
                    <a:pt x="1" y="0"/>
                    <a:pt x="165" y="6200"/>
                    <a:pt x="1413" y="10499"/>
                  </a:cubicBezTo>
                  <a:cubicBezTo>
                    <a:pt x="2285" y="13499"/>
                    <a:pt x="4014" y="15112"/>
                    <a:pt x="5836" y="15112"/>
                  </a:cubicBezTo>
                  <a:cubicBezTo>
                    <a:pt x="6682" y="15112"/>
                    <a:pt x="7549" y="14764"/>
                    <a:pt x="8359" y="14044"/>
                  </a:cubicBezTo>
                  <a:lnTo>
                    <a:pt x="9635" y="9223"/>
                  </a:lnTo>
                  <a:cubicBezTo>
                    <a:pt x="9635" y="9223"/>
                    <a:pt x="8786" y="297"/>
                    <a:pt x="4388" y="10"/>
                  </a:cubicBezTo>
                  <a:cubicBezTo>
                    <a:pt x="4293" y="3"/>
                    <a:pt x="4200" y="0"/>
                    <a:pt x="4110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851;p36">
              <a:extLst>
                <a:ext uri="{FF2B5EF4-FFF2-40B4-BE49-F238E27FC236}">
                  <a16:creationId xmlns:a16="http://schemas.microsoft.com/office/drawing/2014/main" id="{33B01084-E67D-0F5C-832F-B5C50A68E4EB}"/>
                </a:ext>
              </a:extLst>
            </p:cNvPr>
            <p:cNvSpPr/>
            <p:nvPr/>
          </p:nvSpPr>
          <p:spPr>
            <a:xfrm>
              <a:off x="2557875" y="2084300"/>
              <a:ext cx="240875" cy="377825"/>
            </a:xfrm>
            <a:custGeom>
              <a:avLst/>
              <a:gdLst/>
              <a:ahLst/>
              <a:cxnLst/>
              <a:rect l="l" t="t" r="r" b="b"/>
              <a:pathLst>
                <a:path w="9635" h="15113" extrusionOk="0">
                  <a:moveTo>
                    <a:pt x="4110" y="0"/>
                  </a:moveTo>
                  <a:cubicBezTo>
                    <a:pt x="1" y="0"/>
                    <a:pt x="165" y="6200"/>
                    <a:pt x="1413" y="10499"/>
                  </a:cubicBezTo>
                  <a:cubicBezTo>
                    <a:pt x="2285" y="13499"/>
                    <a:pt x="4014" y="15112"/>
                    <a:pt x="5836" y="15112"/>
                  </a:cubicBezTo>
                  <a:cubicBezTo>
                    <a:pt x="6682" y="15112"/>
                    <a:pt x="7549" y="14764"/>
                    <a:pt x="8359" y="14044"/>
                  </a:cubicBezTo>
                  <a:lnTo>
                    <a:pt x="9635" y="9223"/>
                  </a:lnTo>
                  <a:cubicBezTo>
                    <a:pt x="9635" y="9223"/>
                    <a:pt x="8786" y="297"/>
                    <a:pt x="4388" y="10"/>
                  </a:cubicBezTo>
                  <a:cubicBezTo>
                    <a:pt x="4293" y="3"/>
                    <a:pt x="4200" y="0"/>
                    <a:pt x="41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852;p36">
              <a:extLst>
                <a:ext uri="{FF2B5EF4-FFF2-40B4-BE49-F238E27FC236}">
                  <a16:creationId xmlns:a16="http://schemas.microsoft.com/office/drawing/2014/main" id="{21A20BEE-9D32-13DC-5B38-401F8198B985}"/>
                </a:ext>
              </a:extLst>
            </p:cNvPr>
            <p:cNvSpPr/>
            <p:nvPr/>
          </p:nvSpPr>
          <p:spPr>
            <a:xfrm>
              <a:off x="2561200" y="2071850"/>
              <a:ext cx="250400" cy="402750"/>
            </a:xfrm>
            <a:custGeom>
              <a:avLst/>
              <a:gdLst/>
              <a:ahLst/>
              <a:cxnLst/>
              <a:rect l="l" t="t" r="r" b="b"/>
              <a:pathLst>
                <a:path w="10016" h="16110" extrusionOk="0">
                  <a:moveTo>
                    <a:pt x="3976" y="1"/>
                  </a:moveTo>
                  <a:cubicBezTo>
                    <a:pt x="2824" y="1"/>
                    <a:pt x="1895" y="426"/>
                    <a:pt x="1215" y="1274"/>
                  </a:cubicBezTo>
                  <a:cubicBezTo>
                    <a:pt x="410" y="2280"/>
                    <a:pt x="0" y="3813"/>
                    <a:pt x="0" y="5833"/>
                  </a:cubicBezTo>
                  <a:cubicBezTo>
                    <a:pt x="0" y="7483"/>
                    <a:pt x="283" y="9364"/>
                    <a:pt x="802" y="11137"/>
                  </a:cubicBezTo>
                  <a:cubicBezTo>
                    <a:pt x="1546" y="13710"/>
                    <a:pt x="2966" y="15469"/>
                    <a:pt x="4694" y="15966"/>
                  </a:cubicBezTo>
                  <a:cubicBezTo>
                    <a:pt x="5021" y="16061"/>
                    <a:pt x="5361" y="16109"/>
                    <a:pt x="5696" y="16109"/>
                  </a:cubicBezTo>
                  <a:cubicBezTo>
                    <a:pt x="6684" y="16109"/>
                    <a:pt x="7673" y="15700"/>
                    <a:pt x="8552" y="14916"/>
                  </a:cubicBezTo>
                  <a:cubicBezTo>
                    <a:pt x="8748" y="14729"/>
                    <a:pt x="8766" y="14420"/>
                    <a:pt x="8583" y="14220"/>
                  </a:cubicBezTo>
                  <a:cubicBezTo>
                    <a:pt x="8485" y="14107"/>
                    <a:pt x="8348" y="14050"/>
                    <a:pt x="8209" y="14050"/>
                  </a:cubicBezTo>
                  <a:cubicBezTo>
                    <a:pt x="8095" y="14050"/>
                    <a:pt x="7980" y="14089"/>
                    <a:pt x="7886" y="14167"/>
                  </a:cubicBezTo>
                  <a:cubicBezTo>
                    <a:pt x="7185" y="14793"/>
                    <a:pt x="6440" y="15113"/>
                    <a:pt x="5699" y="15113"/>
                  </a:cubicBezTo>
                  <a:cubicBezTo>
                    <a:pt x="5455" y="15113"/>
                    <a:pt x="5211" y="15078"/>
                    <a:pt x="4969" y="15008"/>
                  </a:cubicBezTo>
                  <a:cubicBezTo>
                    <a:pt x="3580" y="14603"/>
                    <a:pt x="2408" y="13092"/>
                    <a:pt x="1759" y="10858"/>
                  </a:cubicBezTo>
                  <a:cubicBezTo>
                    <a:pt x="867" y="7792"/>
                    <a:pt x="562" y="3682"/>
                    <a:pt x="1995" y="1901"/>
                  </a:cubicBezTo>
                  <a:cubicBezTo>
                    <a:pt x="2480" y="1296"/>
                    <a:pt x="3133" y="1000"/>
                    <a:pt x="3979" y="1000"/>
                  </a:cubicBezTo>
                  <a:cubicBezTo>
                    <a:pt x="4059" y="1000"/>
                    <a:pt x="4141" y="1003"/>
                    <a:pt x="4224" y="1008"/>
                  </a:cubicBezTo>
                  <a:cubicBezTo>
                    <a:pt x="6214" y="1135"/>
                    <a:pt x="7403" y="3447"/>
                    <a:pt x="8047" y="5367"/>
                  </a:cubicBezTo>
                  <a:cubicBezTo>
                    <a:pt x="8788" y="7553"/>
                    <a:pt x="9005" y="9748"/>
                    <a:pt x="9005" y="9769"/>
                  </a:cubicBezTo>
                  <a:cubicBezTo>
                    <a:pt x="9034" y="10023"/>
                    <a:pt x="9247" y="10212"/>
                    <a:pt x="9497" y="10212"/>
                  </a:cubicBezTo>
                  <a:cubicBezTo>
                    <a:pt x="9513" y="10212"/>
                    <a:pt x="9529" y="10211"/>
                    <a:pt x="9545" y="10209"/>
                  </a:cubicBezTo>
                  <a:cubicBezTo>
                    <a:pt x="9815" y="10183"/>
                    <a:pt x="10015" y="9944"/>
                    <a:pt x="9998" y="9674"/>
                  </a:cubicBezTo>
                  <a:cubicBezTo>
                    <a:pt x="9963" y="9295"/>
                    <a:pt x="9053" y="316"/>
                    <a:pt x="4289" y="11"/>
                  </a:cubicBezTo>
                  <a:cubicBezTo>
                    <a:pt x="4183" y="4"/>
                    <a:pt x="4079" y="1"/>
                    <a:pt x="39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853;p36">
              <a:extLst>
                <a:ext uri="{FF2B5EF4-FFF2-40B4-BE49-F238E27FC236}">
                  <a16:creationId xmlns:a16="http://schemas.microsoft.com/office/drawing/2014/main" id="{4140C90D-848B-857F-AF11-23674037AC71}"/>
                </a:ext>
              </a:extLst>
            </p:cNvPr>
            <p:cNvSpPr/>
            <p:nvPr/>
          </p:nvSpPr>
          <p:spPr>
            <a:xfrm>
              <a:off x="2561200" y="2071850"/>
              <a:ext cx="250400" cy="402750"/>
            </a:xfrm>
            <a:custGeom>
              <a:avLst/>
              <a:gdLst/>
              <a:ahLst/>
              <a:cxnLst/>
              <a:rect l="l" t="t" r="r" b="b"/>
              <a:pathLst>
                <a:path w="10016" h="16110" extrusionOk="0">
                  <a:moveTo>
                    <a:pt x="3976" y="1"/>
                  </a:moveTo>
                  <a:cubicBezTo>
                    <a:pt x="2824" y="1"/>
                    <a:pt x="1895" y="426"/>
                    <a:pt x="1215" y="1274"/>
                  </a:cubicBezTo>
                  <a:cubicBezTo>
                    <a:pt x="410" y="2280"/>
                    <a:pt x="0" y="3813"/>
                    <a:pt x="0" y="5833"/>
                  </a:cubicBezTo>
                  <a:cubicBezTo>
                    <a:pt x="0" y="7483"/>
                    <a:pt x="283" y="9364"/>
                    <a:pt x="802" y="11137"/>
                  </a:cubicBezTo>
                  <a:cubicBezTo>
                    <a:pt x="1546" y="13710"/>
                    <a:pt x="2966" y="15469"/>
                    <a:pt x="4694" y="15966"/>
                  </a:cubicBezTo>
                  <a:cubicBezTo>
                    <a:pt x="5021" y="16061"/>
                    <a:pt x="5361" y="16109"/>
                    <a:pt x="5696" y="16109"/>
                  </a:cubicBezTo>
                  <a:cubicBezTo>
                    <a:pt x="6684" y="16109"/>
                    <a:pt x="7673" y="15700"/>
                    <a:pt x="8552" y="14916"/>
                  </a:cubicBezTo>
                  <a:cubicBezTo>
                    <a:pt x="8748" y="14729"/>
                    <a:pt x="8766" y="14420"/>
                    <a:pt x="8583" y="14220"/>
                  </a:cubicBezTo>
                  <a:cubicBezTo>
                    <a:pt x="8485" y="14107"/>
                    <a:pt x="8348" y="14050"/>
                    <a:pt x="8209" y="14050"/>
                  </a:cubicBezTo>
                  <a:cubicBezTo>
                    <a:pt x="8095" y="14050"/>
                    <a:pt x="7980" y="14089"/>
                    <a:pt x="7886" y="14167"/>
                  </a:cubicBezTo>
                  <a:cubicBezTo>
                    <a:pt x="7185" y="14793"/>
                    <a:pt x="6440" y="15113"/>
                    <a:pt x="5699" y="15113"/>
                  </a:cubicBezTo>
                  <a:cubicBezTo>
                    <a:pt x="5455" y="15113"/>
                    <a:pt x="5211" y="15078"/>
                    <a:pt x="4969" y="15008"/>
                  </a:cubicBezTo>
                  <a:cubicBezTo>
                    <a:pt x="3580" y="14603"/>
                    <a:pt x="2408" y="13092"/>
                    <a:pt x="1759" y="10858"/>
                  </a:cubicBezTo>
                  <a:cubicBezTo>
                    <a:pt x="867" y="7792"/>
                    <a:pt x="562" y="3682"/>
                    <a:pt x="1995" y="1901"/>
                  </a:cubicBezTo>
                  <a:cubicBezTo>
                    <a:pt x="2480" y="1296"/>
                    <a:pt x="3133" y="1000"/>
                    <a:pt x="3979" y="1000"/>
                  </a:cubicBezTo>
                  <a:cubicBezTo>
                    <a:pt x="4059" y="1000"/>
                    <a:pt x="4141" y="1003"/>
                    <a:pt x="4224" y="1008"/>
                  </a:cubicBezTo>
                  <a:cubicBezTo>
                    <a:pt x="6214" y="1135"/>
                    <a:pt x="7403" y="3447"/>
                    <a:pt x="8047" y="5367"/>
                  </a:cubicBezTo>
                  <a:cubicBezTo>
                    <a:pt x="8788" y="7553"/>
                    <a:pt x="9005" y="9748"/>
                    <a:pt x="9005" y="9769"/>
                  </a:cubicBezTo>
                  <a:cubicBezTo>
                    <a:pt x="9034" y="10023"/>
                    <a:pt x="9247" y="10212"/>
                    <a:pt x="9497" y="10212"/>
                  </a:cubicBezTo>
                  <a:cubicBezTo>
                    <a:pt x="9513" y="10212"/>
                    <a:pt x="9529" y="10211"/>
                    <a:pt x="9545" y="10209"/>
                  </a:cubicBezTo>
                  <a:cubicBezTo>
                    <a:pt x="9815" y="10183"/>
                    <a:pt x="10015" y="9944"/>
                    <a:pt x="9998" y="9674"/>
                  </a:cubicBezTo>
                  <a:cubicBezTo>
                    <a:pt x="9963" y="9295"/>
                    <a:pt x="9053" y="316"/>
                    <a:pt x="4289" y="11"/>
                  </a:cubicBezTo>
                  <a:cubicBezTo>
                    <a:pt x="4183" y="4"/>
                    <a:pt x="4079" y="1"/>
                    <a:pt x="39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854;p36">
              <a:extLst>
                <a:ext uri="{FF2B5EF4-FFF2-40B4-BE49-F238E27FC236}">
                  <a16:creationId xmlns:a16="http://schemas.microsoft.com/office/drawing/2014/main" id="{416C7B5A-76B3-16E7-C191-760FE1C8A5B0}"/>
                </a:ext>
              </a:extLst>
            </p:cNvPr>
            <p:cNvSpPr/>
            <p:nvPr/>
          </p:nvSpPr>
          <p:spPr>
            <a:xfrm>
              <a:off x="2210450" y="2463800"/>
              <a:ext cx="542250" cy="747675"/>
            </a:xfrm>
            <a:custGeom>
              <a:avLst/>
              <a:gdLst/>
              <a:ahLst/>
              <a:cxnLst/>
              <a:rect l="l" t="t" r="r" b="b"/>
              <a:pathLst>
                <a:path w="21690" h="29907" extrusionOk="0">
                  <a:moveTo>
                    <a:pt x="7512" y="0"/>
                  </a:moveTo>
                  <a:lnTo>
                    <a:pt x="0" y="5526"/>
                  </a:lnTo>
                  <a:cubicBezTo>
                    <a:pt x="0" y="5526"/>
                    <a:pt x="566" y="6658"/>
                    <a:pt x="5387" y="13464"/>
                  </a:cubicBezTo>
                  <a:cubicBezTo>
                    <a:pt x="10211" y="20270"/>
                    <a:pt x="15167" y="29906"/>
                    <a:pt x="15167" y="29906"/>
                  </a:cubicBezTo>
                  <a:lnTo>
                    <a:pt x="21690" y="21542"/>
                  </a:lnTo>
                  <a:lnTo>
                    <a:pt x="75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855;p36">
              <a:extLst>
                <a:ext uri="{FF2B5EF4-FFF2-40B4-BE49-F238E27FC236}">
                  <a16:creationId xmlns:a16="http://schemas.microsoft.com/office/drawing/2014/main" id="{E6B58A82-E1B7-4230-5B84-C7A4EDCB3A77}"/>
                </a:ext>
              </a:extLst>
            </p:cNvPr>
            <p:cNvSpPr/>
            <p:nvPr/>
          </p:nvSpPr>
          <p:spPr>
            <a:xfrm>
              <a:off x="2210450" y="2463800"/>
              <a:ext cx="286325" cy="270000"/>
            </a:xfrm>
            <a:custGeom>
              <a:avLst/>
              <a:gdLst/>
              <a:ahLst/>
              <a:cxnLst/>
              <a:rect l="l" t="t" r="r" b="b"/>
              <a:pathLst>
                <a:path w="11453" h="10800" extrusionOk="0">
                  <a:moveTo>
                    <a:pt x="7512" y="0"/>
                  </a:moveTo>
                  <a:lnTo>
                    <a:pt x="0" y="5526"/>
                  </a:lnTo>
                  <a:cubicBezTo>
                    <a:pt x="0" y="5526"/>
                    <a:pt x="423" y="6362"/>
                    <a:pt x="3514" y="10799"/>
                  </a:cubicBezTo>
                  <a:lnTo>
                    <a:pt x="11452" y="5979"/>
                  </a:lnTo>
                  <a:lnTo>
                    <a:pt x="7512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856;p36">
              <a:extLst>
                <a:ext uri="{FF2B5EF4-FFF2-40B4-BE49-F238E27FC236}">
                  <a16:creationId xmlns:a16="http://schemas.microsoft.com/office/drawing/2014/main" id="{59CE5C7C-3D6C-63D8-6FE6-AC18C5165E2D}"/>
                </a:ext>
              </a:extLst>
            </p:cNvPr>
            <p:cNvSpPr/>
            <p:nvPr/>
          </p:nvSpPr>
          <p:spPr>
            <a:xfrm>
              <a:off x="2210450" y="2463800"/>
              <a:ext cx="286325" cy="270000"/>
            </a:xfrm>
            <a:custGeom>
              <a:avLst/>
              <a:gdLst/>
              <a:ahLst/>
              <a:cxnLst/>
              <a:rect l="l" t="t" r="r" b="b"/>
              <a:pathLst>
                <a:path w="11453" h="10800" extrusionOk="0">
                  <a:moveTo>
                    <a:pt x="7512" y="0"/>
                  </a:moveTo>
                  <a:lnTo>
                    <a:pt x="0" y="5526"/>
                  </a:lnTo>
                  <a:cubicBezTo>
                    <a:pt x="0" y="5526"/>
                    <a:pt x="423" y="6362"/>
                    <a:pt x="3514" y="10799"/>
                  </a:cubicBezTo>
                  <a:lnTo>
                    <a:pt x="11452" y="5979"/>
                  </a:lnTo>
                  <a:lnTo>
                    <a:pt x="75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857;p36">
              <a:extLst>
                <a:ext uri="{FF2B5EF4-FFF2-40B4-BE49-F238E27FC236}">
                  <a16:creationId xmlns:a16="http://schemas.microsoft.com/office/drawing/2014/main" id="{027E89D3-DF4D-331A-605B-1CD297A62247}"/>
                </a:ext>
              </a:extLst>
            </p:cNvPr>
            <p:cNvSpPr/>
            <p:nvPr/>
          </p:nvSpPr>
          <p:spPr>
            <a:xfrm>
              <a:off x="2196500" y="2451325"/>
              <a:ext cx="569475" cy="772675"/>
            </a:xfrm>
            <a:custGeom>
              <a:avLst/>
              <a:gdLst/>
              <a:ahLst/>
              <a:cxnLst/>
              <a:rect l="l" t="t" r="r" b="b"/>
              <a:pathLst>
                <a:path w="22779" h="30907" extrusionOk="0">
                  <a:moveTo>
                    <a:pt x="7943" y="1213"/>
                  </a:moveTo>
                  <a:lnTo>
                    <a:pt x="21634" y="22014"/>
                  </a:lnTo>
                  <a:lnTo>
                    <a:pt x="15808" y="29482"/>
                  </a:lnTo>
                  <a:cubicBezTo>
                    <a:pt x="14575" y="27148"/>
                    <a:pt x="10395" y="19376"/>
                    <a:pt x="6354" y="13671"/>
                  </a:cubicBezTo>
                  <a:cubicBezTo>
                    <a:pt x="2910" y="8812"/>
                    <a:pt x="1651" y="6870"/>
                    <a:pt x="1216" y="6160"/>
                  </a:cubicBezTo>
                  <a:lnTo>
                    <a:pt x="7943" y="1213"/>
                  </a:lnTo>
                  <a:close/>
                  <a:moveTo>
                    <a:pt x="8071" y="1"/>
                  </a:moveTo>
                  <a:cubicBezTo>
                    <a:pt x="7968" y="1"/>
                    <a:pt x="7864" y="33"/>
                    <a:pt x="7774" y="99"/>
                  </a:cubicBezTo>
                  <a:lnTo>
                    <a:pt x="262" y="5624"/>
                  </a:lnTo>
                  <a:cubicBezTo>
                    <a:pt x="66" y="5768"/>
                    <a:pt x="1" y="6034"/>
                    <a:pt x="110" y="6251"/>
                  </a:cubicBezTo>
                  <a:cubicBezTo>
                    <a:pt x="136" y="6299"/>
                    <a:pt x="750" y="7497"/>
                    <a:pt x="5540" y="14251"/>
                  </a:cubicBezTo>
                  <a:cubicBezTo>
                    <a:pt x="10282" y="20948"/>
                    <a:pt x="15233" y="30540"/>
                    <a:pt x="15281" y="30636"/>
                  </a:cubicBezTo>
                  <a:cubicBezTo>
                    <a:pt x="15359" y="30789"/>
                    <a:pt x="15507" y="30889"/>
                    <a:pt x="15681" y="30906"/>
                  </a:cubicBezTo>
                  <a:lnTo>
                    <a:pt x="15725" y="30906"/>
                  </a:lnTo>
                  <a:cubicBezTo>
                    <a:pt x="15877" y="30906"/>
                    <a:pt x="16025" y="30836"/>
                    <a:pt x="16121" y="30715"/>
                  </a:cubicBezTo>
                  <a:lnTo>
                    <a:pt x="22640" y="22354"/>
                  </a:lnTo>
                  <a:cubicBezTo>
                    <a:pt x="22770" y="22184"/>
                    <a:pt x="22779" y="21949"/>
                    <a:pt x="22661" y="21771"/>
                  </a:cubicBezTo>
                  <a:lnTo>
                    <a:pt x="8488" y="225"/>
                  </a:lnTo>
                  <a:cubicBezTo>
                    <a:pt x="8392" y="79"/>
                    <a:pt x="8233" y="1"/>
                    <a:pt x="8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858;p36">
              <a:extLst>
                <a:ext uri="{FF2B5EF4-FFF2-40B4-BE49-F238E27FC236}">
                  <a16:creationId xmlns:a16="http://schemas.microsoft.com/office/drawing/2014/main" id="{99C0D456-F308-CB78-5D0D-E5BF110248FC}"/>
                </a:ext>
              </a:extLst>
            </p:cNvPr>
            <p:cNvSpPr/>
            <p:nvPr/>
          </p:nvSpPr>
          <p:spPr>
            <a:xfrm>
              <a:off x="3308950" y="3206125"/>
              <a:ext cx="942650" cy="714125"/>
            </a:xfrm>
            <a:custGeom>
              <a:avLst/>
              <a:gdLst/>
              <a:ahLst/>
              <a:cxnLst/>
              <a:rect l="l" t="t" r="r" b="b"/>
              <a:pathLst>
                <a:path w="37706" h="28565" extrusionOk="0">
                  <a:moveTo>
                    <a:pt x="13756" y="1"/>
                  </a:moveTo>
                  <a:cubicBezTo>
                    <a:pt x="13543" y="1"/>
                    <a:pt x="13307" y="265"/>
                    <a:pt x="13042" y="923"/>
                  </a:cubicBezTo>
                  <a:cubicBezTo>
                    <a:pt x="12193" y="3052"/>
                    <a:pt x="6663" y="8717"/>
                    <a:pt x="4965" y="10137"/>
                  </a:cubicBezTo>
                  <a:cubicBezTo>
                    <a:pt x="3262" y="11557"/>
                    <a:pt x="3123" y="13255"/>
                    <a:pt x="2696" y="16233"/>
                  </a:cubicBezTo>
                  <a:cubicBezTo>
                    <a:pt x="2269" y="19212"/>
                    <a:pt x="1" y="23888"/>
                    <a:pt x="1" y="23888"/>
                  </a:cubicBezTo>
                  <a:lnTo>
                    <a:pt x="2692" y="28565"/>
                  </a:lnTo>
                  <a:lnTo>
                    <a:pt x="8366" y="24877"/>
                  </a:lnTo>
                  <a:cubicBezTo>
                    <a:pt x="8366" y="24877"/>
                    <a:pt x="9916" y="25059"/>
                    <a:pt x="11555" y="25059"/>
                  </a:cubicBezTo>
                  <a:cubicBezTo>
                    <a:pt x="11958" y="25059"/>
                    <a:pt x="12367" y="25048"/>
                    <a:pt x="12759" y="25020"/>
                  </a:cubicBezTo>
                  <a:cubicBezTo>
                    <a:pt x="14741" y="24877"/>
                    <a:pt x="20837" y="24028"/>
                    <a:pt x="20837" y="24028"/>
                  </a:cubicBezTo>
                  <a:cubicBezTo>
                    <a:pt x="20837" y="24028"/>
                    <a:pt x="26933" y="26723"/>
                    <a:pt x="27782" y="26862"/>
                  </a:cubicBezTo>
                  <a:cubicBezTo>
                    <a:pt x="27918" y="26885"/>
                    <a:pt x="28040" y="26897"/>
                    <a:pt x="28151" y="26897"/>
                  </a:cubicBezTo>
                  <a:cubicBezTo>
                    <a:pt x="28733" y="26897"/>
                    <a:pt x="29009" y="26564"/>
                    <a:pt x="29485" y="25730"/>
                  </a:cubicBezTo>
                  <a:cubicBezTo>
                    <a:pt x="30051" y="24737"/>
                    <a:pt x="28065" y="24454"/>
                    <a:pt x="27499" y="24028"/>
                  </a:cubicBezTo>
                  <a:cubicBezTo>
                    <a:pt x="26933" y="23601"/>
                    <a:pt x="22396" y="21049"/>
                    <a:pt x="22396" y="21049"/>
                  </a:cubicBezTo>
                  <a:lnTo>
                    <a:pt x="22396" y="21049"/>
                  </a:lnTo>
                  <a:cubicBezTo>
                    <a:pt x="22396" y="21049"/>
                    <a:pt x="31610" y="22464"/>
                    <a:pt x="32746" y="22464"/>
                  </a:cubicBezTo>
                  <a:cubicBezTo>
                    <a:pt x="33878" y="22464"/>
                    <a:pt x="34161" y="22464"/>
                    <a:pt x="34588" y="21615"/>
                  </a:cubicBezTo>
                  <a:cubicBezTo>
                    <a:pt x="35010" y="20766"/>
                    <a:pt x="35010" y="20483"/>
                    <a:pt x="34588" y="19917"/>
                  </a:cubicBezTo>
                  <a:cubicBezTo>
                    <a:pt x="34161" y="19347"/>
                    <a:pt x="22539" y="17505"/>
                    <a:pt x="22539" y="17505"/>
                  </a:cubicBezTo>
                  <a:lnTo>
                    <a:pt x="22256" y="15946"/>
                  </a:lnTo>
                  <a:cubicBezTo>
                    <a:pt x="22256" y="15946"/>
                    <a:pt x="33173" y="15097"/>
                    <a:pt x="34449" y="15097"/>
                  </a:cubicBezTo>
                  <a:cubicBezTo>
                    <a:pt x="35724" y="15097"/>
                    <a:pt x="36007" y="14957"/>
                    <a:pt x="36717" y="14387"/>
                  </a:cubicBezTo>
                  <a:cubicBezTo>
                    <a:pt x="37423" y="13821"/>
                    <a:pt x="37706" y="12828"/>
                    <a:pt x="37140" y="11979"/>
                  </a:cubicBezTo>
                  <a:cubicBezTo>
                    <a:pt x="36875" y="11583"/>
                    <a:pt x="35901" y="11463"/>
                    <a:pt x="34678" y="11463"/>
                  </a:cubicBezTo>
                  <a:cubicBezTo>
                    <a:pt x="33279" y="11463"/>
                    <a:pt x="31555" y="11619"/>
                    <a:pt x="30194" y="11696"/>
                  </a:cubicBezTo>
                  <a:cubicBezTo>
                    <a:pt x="27643" y="11835"/>
                    <a:pt x="22539" y="11979"/>
                    <a:pt x="22539" y="11979"/>
                  </a:cubicBezTo>
                  <a:lnTo>
                    <a:pt x="21546" y="10986"/>
                  </a:lnTo>
                  <a:lnTo>
                    <a:pt x="22822" y="10420"/>
                  </a:lnTo>
                  <a:cubicBezTo>
                    <a:pt x="24098" y="9854"/>
                    <a:pt x="33456" y="6593"/>
                    <a:pt x="34305" y="6166"/>
                  </a:cubicBezTo>
                  <a:cubicBezTo>
                    <a:pt x="35154" y="5743"/>
                    <a:pt x="35724" y="5600"/>
                    <a:pt x="35581" y="4185"/>
                  </a:cubicBezTo>
                  <a:cubicBezTo>
                    <a:pt x="35482" y="3180"/>
                    <a:pt x="34601" y="2603"/>
                    <a:pt x="33441" y="2603"/>
                  </a:cubicBezTo>
                  <a:cubicBezTo>
                    <a:pt x="32962" y="2603"/>
                    <a:pt x="32435" y="2701"/>
                    <a:pt x="31897" y="2909"/>
                  </a:cubicBezTo>
                  <a:cubicBezTo>
                    <a:pt x="30055" y="3614"/>
                    <a:pt x="12333" y="10276"/>
                    <a:pt x="12333" y="10276"/>
                  </a:cubicBezTo>
                  <a:lnTo>
                    <a:pt x="11061" y="9288"/>
                  </a:lnTo>
                  <a:cubicBezTo>
                    <a:pt x="11061" y="9288"/>
                    <a:pt x="12337" y="7725"/>
                    <a:pt x="13752" y="6736"/>
                  </a:cubicBezTo>
                  <a:cubicBezTo>
                    <a:pt x="15172" y="5743"/>
                    <a:pt x="15315" y="4185"/>
                    <a:pt x="14889" y="2482"/>
                  </a:cubicBezTo>
                  <a:cubicBezTo>
                    <a:pt x="14591" y="1310"/>
                    <a:pt x="14231" y="1"/>
                    <a:pt x="137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859;p36">
              <a:extLst>
                <a:ext uri="{FF2B5EF4-FFF2-40B4-BE49-F238E27FC236}">
                  <a16:creationId xmlns:a16="http://schemas.microsoft.com/office/drawing/2014/main" id="{EA16CF86-657E-8ED1-32A9-E286246FD2BB}"/>
                </a:ext>
              </a:extLst>
            </p:cNvPr>
            <p:cNvSpPr/>
            <p:nvPr/>
          </p:nvSpPr>
          <p:spPr>
            <a:xfrm>
              <a:off x="3295900" y="3193550"/>
              <a:ext cx="968650" cy="739125"/>
            </a:xfrm>
            <a:custGeom>
              <a:avLst/>
              <a:gdLst/>
              <a:ahLst/>
              <a:cxnLst/>
              <a:rect l="l" t="t" r="r" b="b"/>
              <a:pathLst>
                <a:path w="38746" h="29565" extrusionOk="0">
                  <a:moveTo>
                    <a:pt x="14274" y="1108"/>
                  </a:moveTo>
                  <a:cubicBezTo>
                    <a:pt x="14444" y="1396"/>
                    <a:pt x="14662" y="2066"/>
                    <a:pt x="14923" y="3107"/>
                  </a:cubicBezTo>
                  <a:cubicBezTo>
                    <a:pt x="15367" y="4888"/>
                    <a:pt x="15071" y="6068"/>
                    <a:pt x="13987" y="6826"/>
                  </a:cubicBezTo>
                  <a:cubicBezTo>
                    <a:pt x="12532" y="7849"/>
                    <a:pt x="11248" y="9408"/>
                    <a:pt x="11195" y="9473"/>
                  </a:cubicBezTo>
                  <a:cubicBezTo>
                    <a:pt x="11017" y="9691"/>
                    <a:pt x="11052" y="10013"/>
                    <a:pt x="11274" y="10183"/>
                  </a:cubicBezTo>
                  <a:lnTo>
                    <a:pt x="12550" y="11176"/>
                  </a:lnTo>
                  <a:cubicBezTo>
                    <a:pt x="12637" y="11246"/>
                    <a:pt x="12744" y="11282"/>
                    <a:pt x="12854" y="11282"/>
                  </a:cubicBezTo>
                  <a:cubicBezTo>
                    <a:pt x="12914" y="11282"/>
                    <a:pt x="12975" y="11271"/>
                    <a:pt x="13033" y="11250"/>
                  </a:cubicBezTo>
                  <a:cubicBezTo>
                    <a:pt x="13212" y="11184"/>
                    <a:pt x="30773" y="4579"/>
                    <a:pt x="32597" y="3878"/>
                  </a:cubicBezTo>
                  <a:cubicBezTo>
                    <a:pt x="33066" y="3697"/>
                    <a:pt x="33536" y="3607"/>
                    <a:pt x="33962" y="3607"/>
                  </a:cubicBezTo>
                  <a:cubicBezTo>
                    <a:pt x="34388" y="3607"/>
                    <a:pt x="34770" y="3697"/>
                    <a:pt x="35062" y="3878"/>
                  </a:cubicBezTo>
                  <a:cubicBezTo>
                    <a:pt x="35376" y="4056"/>
                    <a:pt x="35576" y="4378"/>
                    <a:pt x="35606" y="4735"/>
                  </a:cubicBezTo>
                  <a:cubicBezTo>
                    <a:pt x="35702" y="5689"/>
                    <a:pt x="35515" y="5781"/>
                    <a:pt x="34814" y="6120"/>
                  </a:cubicBezTo>
                  <a:cubicBezTo>
                    <a:pt x="34749" y="6155"/>
                    <a:pt x="34679" y="6190"/>
                    <a:pt x="34605" y="6225"/>
                  </a:cubicBezTo>
                  <a:cubicBezTo>
                    <a:pt x="34196" y="6429"/>
                    <a:pt x="31365" y="7448"/>
                    <a:pt x="28866" y="8350"/>
                  </a:cubicBezTo>
                  <a:cubicBezTo>
                    <a:pt x="26253" y="9295"/>
                    <a:pt x="23780" y="10183"/>
                    <a:pt x="23144" y="10466"/>
                  </a:cubicBezTo>
                  <a:lnTo>
                    <a:pt x="21868" y="11032"/>
                  </a:lnTo>
                  <a:cubicBezTo>
                    <a:pt x="21546" y="11176"/>
                    <a:pt x="21468" y="11594"/>
                    <a:pt x="21716" y="11842"/>
                  </a:cubicBezTo>
                  <a:lnTo>
                    <a:pt x="22709" y="12835"/>
                  </a:lnTo>
                  <a:cubicBezTo>
                    <a:pt x="22801" y="12931"/>
                    <a:pt x="22929" y="12983"/>
                    <a:pt x="23063" y="12983"/>
                  </a:cubicBezTo>
                  <a:cubicBezTo>
                    <a:pt x="23068" y="12983"/>
                    <a:pt x="23073" y="12983"/>
                    <a:pt x="23079" y="12983"/>
                  </a:cubicBezTo>
                  <a:cubicBezTo>
                    <a:pt x="23127" y="12983"/>
                    <a:pt x="28217" y="12839"/>
                    <a:pt x="30747" y="12700"/>
                  </a:cubicBezTo>
                  <a:cubicBezTo>
                    <a:pt x="31152" y="12674"/>
                    <a:pt x="31579" y="12647"/>
                    <a:pt x="32031" y="12617"/>
                  </a:cubicBezTo>
                  <a:cubicBezTo>
                    <a:pt x="33120" y="12542"/>
                    <a:pt x="34240" y="12467"/>
                    <a:pt x="35204" y="12467"/>
                  </a:cubicBezTo>
                  <a:cubicBezTo>
                    <a:pt x="35301" y="12467"/>
                    <a:pt x="35396" y="12467"/>
                    <a:pt x="35489" y="12469"/>
                  </a:cubicBezTo>
                  <a:cubicBezTo>
                    <a:pt x="37017" y="12495"/>
                    <a:pt x="37239" y="12752"/>
                    <a:pt x="37248" y="12761"/>
                  </a:cubicBezTo>
                  <a:cubicBezTo>
                    <a:pt x="37692" y="13427"/>
                    <a:pt x="37392" y="14128"/>
                    <a:pt x="36926" y="14502"/>
                  </a:cubicBezTo>
                  <a:cubicBezTo>
                    <a:pt x="36307" y="14994"/>
                    <a:pt x="36138" y="15099"/>
                    <a:pt x="34971" y="15099"/>
                  </a:cubicBezTo>
                  <a:cubicBezTo>
                    <a:pt x="33690" y="15099"/>
                    <a:pt x="23188" y="15918"/>
                    <a:pt x="22739" y="15952"/>
                  </a:cubicBezTo>
                  <a:cubicBezTo>
                    <a:pt x="22443" y="15974"/>
                    <a:pt x="22234" y="16249"/>
                    <a:pt x="22286" y="16540"/>
                  </a:cubicBezTo>
                  <a:lnTo>
                    <a:pt x="22569" y="18099"/>
                  </a:lnTo>
                  <a:cubicBezTo>
                    <a:pt x="22608" y="18308"/>
                    <a:pt x="22774" y="18469"/>
                    <a:pt x="22983" y="18504"/>
                  </a:cubicBezTo>
                  <a:cubicBezTo>
                    <a:pt x="28169" y="19327"/>
                    <a:pt x="33987" y="20390"/>
                    <a:pt x="34753" y="20777"/>
                  </a:cubicBezTo>
                  <a:cubicBezTo>
                    <a:pt x="34992" y="21095"/>
                    <a:pt x="35018" y="21195"/>
                    <a:pt x="34666" y="21896"/>
                  </a:cubicBezTo>
                  <a:cubicBezTo>
                    <a:pt x="34378" y="22471"/>
                    <a:pt x="34378" y="22471"/>
                    <a:pt x="33268" y="22471"/>
                  </a:cubicBezTo>
                  <a:cubicBezTo>
                    <a:pt x="32371" y="22471"/>
                    <a:pt x="25548" y="21456"/>
                    <a:pt x="22996" y="21060"/>
                  </a:cubicBezTo>
                  <a:cubicBezTo>
                    <a:pt x="22967" y="21056"/>
                    <a:pt x="22939" y="21054"/>
                    <a:pt x="22912" y="21054"/>
                  </a:cubicBezTo>
                  <a:cubicBezTo>
                    <a:pt x="22422" y="21054"/>
                    <a:pt x="22216" y="21732"/>
                    <a:pt x="22678" y="21992"/>
                  </a:cubicBezTo>
                  <a:cubicBezTo>
                    <a:pt x="24490" y="23011"/>
                    <a:pt x="27329" y="24635"/>
                    <a:pt x="27725" y="24931"/>
                  </a:cubicBezTo>
                  <a:cubicBezTo>
                    <a:pt x="27943" y="25097"/>
                    <a:pt x="28260" y="25219"/>
                    <a:pt x="28596" y="25354"/>
                  </a:cubicBezTo>
                  <a:cubicBezTo>
                    <a:pt x="28883" y="25462"/>
                    <a:pt x="29554" y="25728"/>
                    <a:pt x="29610" y="25898"/>
                  </a:cubicBezTo>
                  <a:cubicBezTo>
                    <a:pt x="29606" y="25928"/>
                    <a:pt x="29593" y="25954"/>
                    <a:pt x="29575" y="25985"/>
                  </a:cubicBezTo>
                  <a:cubicBezTo>
                    <a:pt x="29147" y="26733"/>
                    <a:pt x="28976" y="26905"/>
                    <a:pt x="28679" y="26905"/>
                  </a:cubicBezTo>
                  <a:cubicBezTo>
                    <a:pt x="28596" y="26905"/>
                    <a:pt x="28503" y="26891"/>
                    <a:pt x="28391" y="26873"/>
                  </a:cubicBezTo>
                  <a:cubicBezTo>
                    <a:pt x="27816" y="26777"/>
                    <a:pt x="23897" y="25105"/>
                    <a:pt x="21563" y="24073"/>
                  </a:cubicBezTo>
                  <a:cubicBezTo>
                    <a:pt x="21501" y="24044"/>
                    <a:pt x="21432" y="24029"/>
                    <a:pt x="21362" y="24029"/>
                  </a:cubicBezTo>
                  <a:cubicBezTo>
                    <a:pt x="21339" y="24029"/>
                    <a:pt x="21316" y="24031"/>
                    <a:pt x="21293" y="24034"/>
                  </a:cubicBezTo>
                  <a:cubicBezTo>
                    <a:pt x="21232" y="24043"/>
                    <a:pt x="15193" y="24883"/>
                    <a:pt x="13246" y="25023"/>
                  </a:cubicBezTo>
                  <a:cubicBezTo>
                    <a:pt x="12864" y="25050"/>
                    <a:pt x="12464" y="25062"/>
                    <a:pt x="12067" y="25062"/>
                  </a:cubicBezTo>
                  <a:cubicBezTo>
                    <a:pt x="10483" y="25062"/>
                    <a:pt x="8965" y="24883"/>
                    <a:pt x="8944" y="24883"/>
                  </a:cubicBezTo>
                  <a:cubicBezTo>
                    <a:pt x="8925" y="24881"/>
                    <a:pt x="8906" y="24880"/>
                    <a:pt x="8887" y="24880"/>
                  </a:cubicBezTo>
                  <a:cubicBezTo>
                    <a:pt x="8792" y="24880"/>
                    <a:pt x="8697" y="24907"/>
                    <a:pt x="8618" y="24962"/>
                  </a:cubicBezTo>
                  <a:lnTo>
                    <a:pt x="3388" y="28358"/>
                  </a:lnTo>
                  <a:lnTo>
                    <a:pt x="1089" y="24365"/>
                  </a:lnTo>
                  <a:cubicBezTo>
                    <a:pt x="1564" y="23359"/>
                    <a:pt x="3331" y="19471"/>
                    <a:pt x="3710" y="16806"/>
                  </a:cubicBezTo>
                  <a:cubicBezTo>
                    <a:pt x="3736" y="16623"/>
                    <a:pt x="3762" y="16444"/>
                    <a:pt x="3789" y="16275"/>
                  </a:cubicBezTo>
                  <a:cubicBezTo>
                    <a:pt x="4154" y="13666"/>
                    <a:pt x="4355" y="12234"/>
                    <a:pt x="5805" y="11023"/>
                  </a:cubicBezTo>
                  <a:cubicBezTo>
                    <a:pt x="7472" y="9634"/>
                    <a:pt x="13111" y="3904"/>
                    <a:pt x="14030" y="1613"/>
                  </a:cubicBezTo>
                  <a:cubicBezTo>
                    <a:pt x="14096" y="1439"/>
                    <a:pt x="14178" y="1269"/>
                    <a:pt x="14274" y="1108"/>
                  </a:cubicBezTo>
                  <a:close/>
                  <a:moveTo>
                    <a:pt x="14273" y="0"/>
                  </a:moveTo>
                  <a:cubicBezTo>
                    <a:pt x="13673" y="0"/>
                    <a:pt x="13331" y="656"/>
                    <a:pt x="13098" y="1239"/>
                  </a:cubicBezTo>
                  <a:cubicBezTo>
                    <a:pt x="12310" y="3207"/>
                    <a:pt x="6941" y="8772"/>
                    <a:pt x="5165" y="10252"/>
                  </a:cubicBezTo>
                  <a:cubicBezTo>
                    <a:pt x="3418" y="11707"/>
                    <a:pt x="3170" y="13470"/>
                    <a:pt x="2796" y="16131"/>
                  </a:cubicBezTo>
                  <a:cubicBezTo>
                    <a:pt x="2770" y="16305"/>
                    <a:pt x="2748" y="16484"/>
                    <a:pt x="2722" y="16662"/>
                  </a:cubicBezTo>
                  <a:cubicBezTo>
                    <a:pt x="2312" y="19527"/>
                    <a:pt x="96" y="24126"/>
                    <a:pt x="74" y="24169"/>
                  </a:cubicBezTo>
                  <a:cubicBezTo>
                    <a:pt x="0" y="24317"/>
                    <a:pt x="5" y="24496"/>
                    <a:pt x="87" y="24639"/>
                  </a:cubicBezTo>
                  <a:lnTo>
                    <a:pt x="2783" y="29316"/>
                  </a:lnTo>
                  <a:cubicBezTo>
                    <a:pt x="2868" y="29469"/>
                    <a:pt x="3032" y="29564"/>
                    <a:pt x="3207" y="29564"/>
                  </a:cubicBezTo>
                  <a:cubicBezTo>
                    <a:pt x="3210" y="29564"/>
                    <a:pt x="3214" y="29564"/>
                    <a:pt x="3218" y="29564"/>
                  </a:cubicBezTo>
                  <a:cubicBezTo>
                    <a:pt x="3314" y="29564"/>
                    <a:pt x="3410" y="29534"/>
                    <a:pt x="3493" y="29482"/>
                  </a:cubicBezTo>
                  <a:lnTo>
                    <a:pt x="9010" y="25894"/>
                  </a:lnTo>
                  <a:cubicBezTo>
                    <a:pt x="9466" y="25943"/>
                    <a:pt x="10707" y="26059"/>
                    <a:pt x="12026" y="26059"/>
                  </a:cubicBezTo>
                  <a:cubicBezTo>
                    <a:pt x="12456" y="26059"/>
                    <a:pt x="12894" y="26046"/>
                    <a:pt x="13316" y="26015"/>
                  </a:cubicBezTo>
                  <a:cubicBezTo>
                    <a:pt x="15154" y="25889"/>
                    <a:pt x="20344" y="25171"/>
                    <a:pt x="21289" y="25040"/>
                  </a:cubicBezTo>
                  <a:cubicBezTo>
                    <a:pt x="22565" y="25602"/>
                    <a:pt x="27390" y="27714"/>
                    <a:pt x="28226" y="27857"/>
                  </a:cubicBezTo>
                  <a:cubicBezTo>
                    <a:pt x="28386" y="27884"/>
                    <a:pt x="28532" y="27896"/>
                    <a:pt x="28667" y="27896"/>
                  </a:cubicBezTo>
                  <a:cubicBezTo>
                    <a:pt x="29560" y="27896"/>
                    <a:pt x="29950" y="27339"/>
                    <a:pt x="30442" y="26477"/>
                  </a:cubicBezTo>
                  <a:cubicBezTo>
                    <a:pt x="30660" y="26089"/>
                    <a:pt x="30625" y="25767"/>
                    <a:pt x="30551" y="25563"/>
                  </a:cubicBezTo>
                  <a:cubicBezTo>
                    <a:pt x="30337" y="24957"/>
                    <a:pt x="29606" y="24670"/>
                    <a:pt x="28962" y="24417"/>
                  </a:cubicBezTo>
                  <a:cubicBezTo>
                    <a:pt x="28713" y="24317"/>
                    <a:pt x="28430" y="24208"/>
                    <a:pt x="28321" y="24126"/>
                  </a:cubicBezTo>
                  <a:cubicBezTo>
                    <a:pt x="28021" y="23899"/>
                    <a:pt x="26732" y="23146"/>
                    <a:pt x="25513" y="22445"/>
                  </a:cubicBezTo>
                  <a:lnTo>
                    <a:pt x="25513" y="22445"/>
                  </a:lnTo>
                  <a:cubicBezTo>
                    <a:pt x="28343" y="22867"/>
                    <a:pt x="32502" y="23464"/>
                    <a:pt x="33268" y="23464"/>
                  </a:cubicBezTo>
                  <a:cubicBezTo>
                    <a:pt x="34418" y="23464"/>
                    <a:pt x="34992" y="23464"/>
                    <a:pt x="35558" y="22340"/>
                  </a:cubicBezTo>
                  <a:cubicBezTo>
                    <a:pt x="36016" y="21422"/>
                    <a:pt x="36107" y="20912"/>
                    <a:pt x="35511" y="20115"/>
                  </a:cubicBezTo>
                  <a:cubicBezTo>
                    <a:pt x="35328" y="19876"/>
                    <a:pt x="35127" y="19601"/>
                    <a:pt x="29014" y="18504"/>
                  </a:cubicBezTo>
                  <a:cubicBezTo>
                    <a:pt x="26680" y="18086"/>
                    <a:pt x="24355" y="17707"/>
                    <a:pt x="23492" y="17568"/>
                  </a:cubicBezTo>
                  <a:lnTo>
                    <a:pt x="23370" y="16902"/>
                  </a:lnTo>
                  <a:cubicBezTo>
                    <a:pt x="25604" y="16727"/>
                    <a:pt x="33891" y="16096"/>
                    <a:pt x="34971" y="16096"/>
                  </a:cubicBezTo>
                  <a:cubicBezTo>
                    <a:pt x="36342" y="16096"/>
                    <a:pt x="36734" y="15931"/>
                    <a:pt x="37548" y="15277"/>
                  </a:cubicBezTo>
                  <a:cubicBezTo>
                    <a:pt x="38524" y="14498"/>
                    <a:pt x="38746" y="13205"/>
                    <a:pt x="38080" y="12199"/>
                  </a:cubicBezTo>
                  <a:cubicBezTo>
                    <a:pt x="37708" y="11642"/>
                    <a:pt x="36747" y="11463"/>
                    <a:pt x="35250" y="11463"/>
                  </a:cubicBezTo>
                  <a:cubicBezTo>
                    <a:pt x="34347" y="11463"/>
                    <a:pt x="33248" y="11529"/>
                    <a:pt x="31966" y="11615"/>
                  </a:cubicBezTo>
                  <a:cubicBezTo>
                    <a:pt x="31513" y="11646"/>
                    <a:pt x="31086" y="11672"/>
                    <a:pt x="30690" y="11694"/>
                  </a:cubicBezTo>
                  <a:cubicBezTo>
                    <a:pt x="28469" y="11820"/>
                    <a:pt x="24259" y="11942"/>
                    <a:pt x="23262" y="11972"/>
                  </a:cubicBezTo>
                  <a:lnTo>
                    <a:pt x="22935" y="11646"/>
                  </a:lnTo>
                  <a:lnTo>
                    <a:pt x="23549" y="11372"/>
                  </a:lnTo>
                  <a:cubicBezTo>
                    <a:pt x="24150" y="11106"/>
                    <a:pt x="26719" y="10178"/>
                    <a:pt x="29201" y="9286"/>
                  </a:cubicBezTo>
                  <a:cubicBezTo>
                    <a:pt x="32454" y="8110"/>
                    <a:pt x="34618" y="7331"/>
                    <a:pt x="35049" y="7113"/>
                  </a:cubicBezTo>
                  <a:cubicBezTo>
                    <a:pt x="35119" y="7078"/>
                    <a:pt x="35184" y="7048"/>
                    <a:pt x="35249" y="7013"/>
                  </a:cubicBezTo>
                  <a:cubicBezTo>
                    <a:pt x="36029" y="6634"/>
                    <a:pt x="36765" y="6277"/>
                    <a:pt x="36599" y="4631"/>
                  </a:cubicBezTo>
                  <a:cubicBezTo>
                    <a:pt x="36538" y="3965"/>
                    <a:pt x="36159" y="3364"/>
                    <a:pt x="35585" y="3020"/>
                  </a:cubicBezTo>
                  <a:cubicBezTo>
                    <a:pt x="35131" y="2741"/>
                    <a:pt x="34569" y="2602"/>
                    <a:pt x="33956" y="2602"/>
                  </a:cubicBezTo>
                  <a:cubicBezTo>
                    <a:pt x="33409" y="2602"/>
                    <a:pt x="32821" y="2713"/>
                    <a:pt x="32236" y="2937"/>
                  </a:cubicBezTo>
                  <a:cubicBezTo>
                    <a:pt x="30538" y="3590"/>
                    <a:pt x="15149" y="9377"/>
                    <a:pt x="12942" y="10209"/>
                  </a:cubicBezTo>
                  <a:lnTo>
                    <a:pt x="12301" y="9713"/>
                  </a:lnTo>
                  <a:cubicBezTo>
                    <a:pt x="12763" y="9203"/>
                    <a:pt x="13634" y="8289"/>
                    <a:pt x="14557" y="7644"/>
                  </a:cubicBezTo>
                  <a:cubicBezTo>
                    <a:pt x="15990" y="6647"/>
                    <a:pt x="16438" y="5040"/>
                    <a:pt x="15894" y="2863"/>
                  </a:cubicBezTo>
                  <a:cubicBezTo>
                    <a:pt x="15480" y="1221"/>
                    <a:pt x="15128" y="59"/>
                    <a:pt x="14331" y="2"/>
                  </a:cubicBezTo>
                  <a:cubicBezTo>
                    <a:pt x="14311" y="1"/>
                    <a:pt x="14292" y="0"/>
                    <a:pt x="142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860;p36">
              <a:extLst>
                <a:ext uri="{FF2B5EF4-FFF2-40B4-BE49-F238E27FC236}">
                  <a16:creationId xmlns:a16="http://schemas.microsoft.com/office/drawing/2014/main" id="{228BB4BA-5DD9-A4B5-F43E-26A3A4D0614B}"/>
                </a:ext>
              </a:extLst>
            </p:cNvPr>
            <p:cNvSpPr/>
            <p:nvPr/>
          </p:nvSpPr>
          <p:spPr>
            <a:xfrm>
              <a:off x="1639900" y="3016250"/>
              <a:ext cx="1764775" cy="1852775"/>
            </a:xfrm>
            <a:custGeom>
              <a:avLst/>
              <a:gdLst/>
              <a:ahLst/>
              <a:cxnLst/>
              <a:rect l="l" t="t" r="r" b="b"/>
              <a:pathLst>
                <a:path w="70591" h="74111" extrusionOk="0">
                  <a:moveTo>
                    <a:pt x="12834" y="0"/>
                  </a:moveTo>
                  <a:cubicBezTo>
                    <a:pt x="9895" y="0"/>
                    <a:pt x="6784" y="1353"/>
                    <a:pt x="4677" y="5117"/>
                  </a:cubicBezTo>
                  <a:cubicBezTo>
                    <a:pt x="1" y="13478"/>
                    <a:pt x="4255" y="22975"/>
                    <a:pt x="5953" y="29781"/>
                  </a:cubicBezTo>
                  <a:cubicBezTo>
                    <a:pt x="7656" y="36582"/>
                    <a:pt x="18429" y="67342"/>
                    <a:pt x="19988" y="71169"/>
                  </a:cubicBezTo>
                  <a:cubicBezTo>
                    <a:pt x="20948" y="73528"/>
                    <a:pt x="22393" y="74111"/>
                    <a:pt x="23726" y="74111"/>
                  </a:cubicBezTo>
                  <a:cubicBezTo>
                    <a:pt x="24556" y="74111"/>
                    <a:pt x="25342" y="73885"/>
                    <a:pt x="25940" y="73721"/>
                  </a:cubicBezTo>
                  <a:cubicBezTo>
                    <a:pt x="27499" y="73294"/>
                    <a:pt x="70590" y="38568"/>
                    <a:pt x="70590" y="38568"/>
                  </a:cubicBezTo>
                  <a:lnTo>
                    <a:pt x="67190" y="30913"/>
                  </a:lnTo>
                  <a:lnTo>
                    <a:pt x="33739" y="48065"/>
                  </a:lnTo>
                  <a:lnTo>
                    <a:pt x="26506" y="25104"/>
                  </a:lnTo>
                  <a:cubicBezTo>
                    <a:pt x="26506" y="25104"/>
                    <a:pt x="22396" y="7952"/>
                    <a:pt x="20697" y="4125"/>
                  </a:cubicBezTo>
                  <a:cubicBezTo>
                    <a:pt x="19761" y="2020"/>
                    <a:pt x="16425" y="0"/>
                    <a:pt x="12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861;p36">
              <a:extLst>
                <a:ext uri="{FF2B5EF4-FFF2-40B4-BE49-F238E27FC236}">
                  <a16:creationId xmlns:a16="http://schemas.microsoft.com/office/drawing/2014/main" id="{3FAE3603-60AF-E0F2-6F62-E2CC871B813C}"/>
                </a:ext>
              </a:extLst>
            </p:cNvPr>
            <p:cNvSpPr/>
            <p:nvPr/>
          </p:nvSpPr>
          <p:spPr>
            <a:xfrm>
              <a:off x="1639900" y="3016250"/>
              <a:ext cx="1568375" cy="1852675"/>
            </a:xfrm>
            <a:custGeom>
              <a:avLst/>
              <a:gdLst/>
              <a:ahLst/>
              <a:cxnLst/>
              <a:rect l="l" t="t" r="r" b="b"/>
              <a:pathLst>
                <a:path w="62735" h="74107" extrusionOk="0">
                  <a:moveTo>
                    <a:pt x="12829" y="1"/>
                  </a:moveTo>
                  <a:cubicBezTo>
                    <a:pt x="9891" y="1"/>
                    <a:pt x="6782" y="1352"/>
                    <a:pt x="4677" y="5113"/>
                  </a:cubicBezTo>
                  <a:cubicBezTo>
                    <a:pt x="1" y="13478"/>
                    <a:pt x="4255" y="22975"/>
                    <a:pt x="5953" y="29776"/>
                  </a:cubicBezTo>
                  <a:cubicBezTo>
                    <a:pt x="7656" y="36582"/>
                    <a:pt x="18429" y="67342"/>
                    <a:pt x="19988" y="71169"/>
                  </a:cubicBezTo>
                  <a:cubicBezTo>
                    <a:pt x="20948" y="73524"/>
                    <a:pt x="22392" y="74107"/>
                    <a:pt x="23725" y="74107"/>
                  </a:cubicBezTo>
                  <a:cubicBezTo>
                    <a:pt x="24555" y="74107"/>
                    <a:pt x="25342" y="73880"/>
                    <a:pt x="25940" y="73717"/>
                  </a:cubicBezTo>
                  <a:cubicBezTo>
                    <a:pt x="27077" y="73407"/>
                    <a:pt x="50229" y="54914"/>
                    <a:pt x="62735" y="44882"/>
                  </a:cubicBezTo>
                  <a:lnTo>
                    <a:pt x="62735" y="44882"/>
                  </a:lnTo>
                  <a:lnTo>
                    <a:pt x="25304" y="62809"/>
                  </a:lnTo>
                  <a:cubicBezTo>
                    <a:pt x="25304" y="62809"/>
                    <a:pt x="27508" y="56190"/>
                    <a:pt x="29084" y="53042"/>
                  </a:cubicBezTo>
                  <a:cubicBezTo>
                    <a:pt x="29300" y="52611"/>
                    <a:pt x="29315" y="52433"/>
                    <a:pt x="29175" y="52433"/>
                  </a:cubicBezTo>
                  <a:cubicBezTo>
                    <a:pt x="28522" y="52433"/>
                    <a:pt x="24471" y="56340"/>
                    <a:pt x="21763" y="56340"/>
                  </a:cubicBezTo>
                  <a:cubicBezTo>
                    <a:pt x="20826" y="56340"/>
                    <a:pt x="20050" y="55873"/>
                    <a:pt x="19631" y="54614"/>
                  </a:cubicBezTo>
                  <a:cubicBezTo>
                    <a:pt x="17741" y="48944"/>
                    <a:pt x="5762" y="20584"/>
                    <a:pt x="7969" y="11126"/>
                  </a:cubicBezTo>
                  <a:cubicBezTo>
                    <a:pt x="9337" y="5270"/>
                    <a:pt x="12759" y="1956"/>
                    <a:pt x="15167" y="280"/>
                  </a:cubicBezTo>
                  <a:cubicBezTo>
                    <a:pt x="14416" y="101"/>
                    <a:pt x="13629" y="1"/>
                    <a:pt x="12829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862;p36">
              <a:extLst>
                <a:ext uri="{FF2B5EF4-FFF2-40B4-BE49-F238E27FC236}">
                  <a16:creationId xmlns:a16="http://schemas.microsoft.com/office/drawing/2014/main" id="{7C641FCC-0B09-689B-40AC-49D83D617B39}"/>
                </a:ext>
              </a:extLst>
            </p:cNvPr>
            <p:cNvSpPr/>
            <p:nvPr/>
          </p:nvSpPr>
          <p:spPr>
            <a:xfrm>
              <a:off x="1646325" y="3003700"/>
              <a:ext cx="1772050" cy="1877675"/>
            </a:xfrm>
            <a:custGeom>
              <a:avLst/>
              <a:gdLst/>
              <a:ahLst/>
              <a:cxnLst/>
              <a:rect l="l" t="t" r="r" b="b"/>
              <a:pathLst>
                <a:path w="70882" h="75107" extrusionOk="0">
                  <a:moveTo>
                    <a:pt x="12598" y="1004"/>
                  </a:moveTo>
                  <a:cubicBezTo>
                    <a:pt x="12737" y="1004"/>
                    <a:pt x="12872" y="1004"/>
                    <a:pt x="12994" y="1012"/>
                  </a:cubicBezTo>
                  <a:cubicBezTo>
                    <a:pt x="16373" y="1165"/>
                    <a:pt x="19199" y="3072"/>
                    <a:pt x="19979" y="4827"/>
                  </a:cubicBezTo>
                  <a:cubicBezTo>
                    <a:pt x="21642" y="8567"/>
                    <a:pt x="25718" y="25549"/>
                    <a:pt x="25761" y="25719"/>
                  </a:cubicBezTo>
                  <a:cubicBezTo>
                    <a:pt x="25761" y="25732"/>
                    <a:pt x="25766" y="25741"/>
                    <a:pt x="25770" y="25754"/>
                  </a:cubicBezTo>
                  <a:lnTo>
                    <a:pt x="32999" y="48715"/>
                  </a:lnTo>
                  <a:cubicBezTo>
                    <a:pt x="33066" y="48932"/>
                    <a:pt x="33266" y="49067"/>
                    <a:pt x="33478" y="49067"/>
                  </a:cubicBezTo>
                  <a:cubicBezTo>
                    <a:pt x="33555" y="49067"/>
                    <a:pt x="33634" y="49049"/>
                    <a:pt x="33708" y="49011"/>
                  </a:cubicBezTo>
                  <a:lnTo>
                    <a:pt x="66693" y="32098"/>
                  </a:lnTo>
                  <a:lnTo>
                    <a:pt x="69724" y="38922"/>
                  </a:lnTo>
                  <a:cubicBezTo>
                    <a:pt x="52676" y="52656"/>
                    <a:pt x="27094" y="73060"/>
                    <a:pt x="25535" y="73744"/>
                  </a:cubicBezTo>
                  <a:lnTo>
                    <a:pt x="25470" y="73761"/>
                  </a:lnTo>
                  <a:cubicBezTo>
                    <a:pt x="24887" y="73921"/>
                    <a:pt x="24193" y="74111"/>
                    <a:pt x="23481" y="74111"/>
                  </a:cubicBezTo>
                  <a:cubicBezTo>
                    <a:pt x="22290" y="74111"/>
                    <a:pt x="21048" y="73579"/>
                    <a:pt x="20192" y="71480"/>
                  </a:cubicBezTo>
                  <a:cubicBezTo>
                    <a:pt x="18529" y="67400"/>
                    <a:pt x="7839" y="36788"/>
                    <a:pt x="6184" y="30161"/>
                  </a:cubicBezTo>
                  <a:cubicBezTo>
                    <a:pt x="5892" y="28994"/>
                    <a:pt x="5527" y="27766"/>
                    <a:pt x="5143" y="26459"/>
                  </a:cubicBezTo>
                  <a:cubicBezTo>
                    <a:pt x="3332" y="20294"/>
                    <a:pt x="1076" y="12621"/>
                    <a:pt x="4856" y="5863"/>
                  </a:cubicBezTo>
                  <a:cubicBezTo>
                    <a:pt x="7177" y="1713"/>
                    <a:pt x="10556" y="1004"/>
                    <a:pt x="12598" y="1004"/>
                  </a:cubicBezTo>
                  <a:close/>
                  <a:moveTo>
                    <a:pt x="12597" y="1"/>
                  </a:moveTo>
                  <a:cubicBezTo>
                    <a:pt x="10319" y="1"/>
                    <a:pt x="6553" y="790"/>
                    <a:pt x="3985" y="5375"/>
                  </a:cubicBezTo>
                  <a:cubicBezTo>
                    <a:pt x="1" y="12499"/>
                    <a:pt x="2322" y="20394"/>
                    <a:pt x="4185" y="26738"/>
                  </a:cubicBezTo>
                  <a:cubicBezTo>
                    <a:pt x="4569" y="28036"/>
                    <a:pt x="4926" y="29255"/>
                    <a:pt x="5213" y="30405"/>
                  </a:cubicBezTo>
                  <a:cubicBezTo>
                    <a:pt x="6876" y="37058"/>
                    <a:pt x="17601" y="67765"/>
                    <a:pt x="19269" y="71859"/>
                  </a:cubicBezTo>
                  <a:cubicBezTo>
                    <a:pt x="20336" y="74480"/>
                    <a:pt x="21999" y="75107"/>
                    <a:pt x="23475" y="75107"/>
                  </a:cubicBezTo>
                  <a:cubicBezTo>
                    <a:pt x="24351" y="75107"/>
                    <a:pt x="25156" y="74885"/>
                    <a:pt x="25735" y="74728"/>
                  </a:cubicBezTo>
                  <a:lnTo>
                    <a:pt x="25814" y="74702"/>
                  </a:lnTo>
                  <a:cubicBezTo>
                    <a:pt x="26136" y="74615"/>
                    <a:pt x="26889" y="74410"/>
                    <a:pt x="48905" y="56875"/>
                  </a:cubicBezTo>
                  <a:cubicBezTo>
                    <a:pt x="59748" y="48240"/>
                    <a:pt x="70538" y="39544"/>
                    <a:pt x="70647" y="39457"/>
                  </a:cubicBezTo>
                  <a:cubicBezTo>
                    <a:pt x="70825" y="39318"/>
                    <a:pt x="70882" y="39074"/>
                    <a:pt x="70791" y="38865"/>
                  </a:cubicBezTo>
                  <a:lnTo>
                    <a:pt x="67390" y="31210"/>
                  </a:lnTo>
                  <a:cubicBezTo>
                    <a:pt x="67306" y="31024"/>
                    <a:pt x="67123" y="30915"/>
                    <a:pt x="66933" y="30915"/>
                  </a:cubicBezTo>
                  <a:cubicBezTo>
                    <a:pt x="66857" y="30915"/>
                    <a:pt x="66779" y="30933"/>
                    <a:pt x="66706" y="30971"/>
                  </a:cubicBezTo>
                  <a:lnTo>
                    <a:pt x="33778" y="47853"/>
                  </a:lnTo>
                  <a:lnTo>
                    <a:pt x="26733" y="25471"/>
                  </a:lnTo>
                  <a:cubicBezTo>
                    <a:pt x="26515" y="24552"/>
                    <a:pt x="22583" y="8219"/>
                    <a:pt x="20898" y="4422"/>
                  </a:cubicBezTo>
                  <a:cubicBezTo>
                    <a:pt x="20406" y="3316"/>
                    <a:pt x="19352" y="2258"/>
                    <a:pt x="17924" y="1439"/>
                  </a:cubicBezTo>
                  <a:cubicBezTo>
                    <a:pt x="16430" y="586"/>
                    <a:pt x="14758" y="98"/>
                    <a:pt x="13042" y="11"/>
                  </a:cubicBezTo>
                  <a:cubicBezTo>
                    <a:pt x="12901" y="4"/>
                    <a:pt x="12753" y="1"/>
                    <a:pt x="12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863;p36">
              <a:extLst>
                <a:ext uri="{FF2B5EF4-FFF2-40B4-BE49-F238E27FC236}">
                  <a16:creationId xmlns:a16="http://schemas.microsoft.com/office/drawing/2014/main" id="{93665D1F-849B-E63C-FC44-47F8A75D89CB}"/>
                </a:ext>
              </a:extLst>
            </p:cNvPr>
            <p:cNvSpPr/>
            <p:nvPr/>
          </p:nvSpPr>
          <p:spPr>
            <a:xfrm>
              <a:off x="3181375" y="3847425"/>
              <a:ext cx="125200" cy="219900"/>
            </a:xfrm>
            <a:custGeom>
              <a:avLst/>
              <a:gdLst/>
              <a:ahLst/>
              <a:cxnLst/>
              <a:rect l="l" t="t" r="r" b="b"/>
              <a:pathLst>
                <a:path w="5008" h="8796" extrusionOk="0">
                  <a:moveTo>
                    <a:pt x="571" y="0"/>
                  </a:moveTo>
                  <a:cubicBezTo>
                    <a:pt x="496" y="0"/>
                    <a:pt x="420" y="17"/>
                    <a:pt x="349" y="52"/>
                  </a:cubicBezTo>
                  <a:cubicBezTo>
                    <a:pt x="101" y="174"/>
                    <a:pt x="0" y="470"/>
                    <a:pt x="122" y="718"/>
                  </a:cubicBezTo>
                  <a:lnTo>
                    <a:pt x="3950" y="8517"/>
                  </a:lnTo>
                  <a:cubicBezTo>
                    <a:pt x="4033" y="8687"/>
                    <a:pt x="4207" y="8796"/>
                    <a:pt x="4398" y="8796"/>
                  </a:cubicBezTo>
                  <a:cubicBezTo>
                    <a:pt x="4769" y="8796"/>
                    <a:pt x="5008" y="8408"/>
                    <a:pt x="4847" y="8077"/>
                  </a:cubicBezTo>
                  <a:lnTo>
                    <a:pt x="1019" y="278"/>
                  </a:lnTo>
                  <a:cubicBezTo>
                    <a:pt x="933" y="102"/>
                    <a:pt x="755" y="0"/>
                    <a:pt x="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864;p36">
              <a:extLst>
                <a:ext uri="{FF2B5EF4-FFF2-40B4-BE49-F238E27FC236}">
                  <a16:creationId xmlns:a16="http://schemas.microsoft.com/office/drawing/2014/main" id="{350EB21E-D4CE-756E-0C31-4F86B096F212}"/>
                </a:ext>
              </a:extLst>
            </p:cNvPr>
            <p:cNvSpPr/>
            <p:nvPr/>
          </p:nvSpPr>
          <p:spPr>
            <a:xfrm>
              <a:off x="458225" y="2882250"/>
              <a:ext cx="884850" cy="2473100"/>
            </a:xfrm>
            <a:custGeom>
              <a:avLst/>
              <a:gdLst/>
              <a:ahLst/>
              <a:cxnLst/>
              <a:rect l="l" t="t" r="r" b="b"/>
              <a:pathLst>
                <a:path w="35394" h="98924" extrusionOk="0">
                  <a:moveTo>
                    <a:pt x="19578" y="1"/>
                  </a:moveTo>
                  <a:lnTo>
                    <a:pt x="1" y="13586"/>
                  </a:lnTo>
                  <a:cubicBezTo>
                    <a:pt x="1" y="13586"/>
                    <a:pt x="9650" y="23780"/>
                    <a:pt x="8653" y="50551"/>
                  </a:cubicBezTo>
                  <a:cubicBezTo>
                    <a:pt x="7891" y="70990"/>
                    <a:pt x="10617" y="94204"/>
                    <a:pt x="14549" y="98924"/>
                  </a:cubicBezTo>
                  <a:lnTo>
                    <a:pt x="35393" y="98924"/>
                  </a:lnTo>
                  <a:cubicBezTo>
                    <a:pt x="35393" y="98924"/>
                    <a:pt x="28191" y="59199"/>
                    <a:pt x="28709" y="36395"/>
                  </a:cubicBezTo>
                  <a:cubicBezTo>
                    <a:pt x="29101" y="19090"/>
                    <a:pt x="23902" y="7081"/>
                    <a:pt x="19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865;p36">
              <a:extLst>
                <a:ext uri="{FF2B5EF4-FFF2-40B4-BE49-F238E27FC236}">
                  <a16:creationId xmlns:a16="http://schemas.microsoft.com/office/drawing/2014/main" id="{0E49AB2F-7C02-A2A5-FA0F-1734BE15F752}"/>
                </a:ext>
              </a:extLst>
            </p:cNvPr>
            <p:cNvSpPr/>
            <p:nvPr/>
          </p:nvSpPr>
          <p:spPr>
            <a:xfrm>
              <a:off x="443850" y="2869775"/>
              <a:ext cx="912950" cy="2498100"/>
            </a:xfrm>
            <a:custGeom>
              <a:avLst/>
              <a:gdLst/>
              <a:ahLst/>
              <a:cxnLst/>
              <a:rect l="l" t="t" r="r" b="b"/>
              <a:pathLst>
                <a:path w="36518" h="99924" extrusionOk="0">
                  <a:moveTo>
                    <a:pt x="19996" y="1214"/>
                  </a:moveTo>
                  <a:cubicBezTo>
                    <a:pt x="22526" y="5442"/>
                    <a:pt x="24547" y="10079"/>
                    <a:pt x="26005" y="15004"/>
                  </a:cubicBezTo>
                  <a:cubicBezTo>
                    <a:pt x="28022" y="21814"/>
                    <a:pt x="28958" y="29178"/>
                    <a:pt x="28779" y="36881"/>
                  </a:cubicBezTo>
                  <a:cubicBezTo>
                    <a:pt x="28514" y="48694"/>
                    <a:pt x="30347" y="65097"/>
                    <a:pt x="31936" y="76780"/>
                  </a:cubicBezTo>
                  <a:cubicBezTo>
                    <a:pt x="33412" y="87675"/>
                    <a:pt x="34958" y="96601"/>
                    <a:pt x="35372" y="98927"/>
                  </a:cubicBezTo>
                  <a:lnTo>
                    <a:pt x="15368" y="98927"/>
                  </a:lnTo>
                  <a:cubicBezTo>
                    <a:pt x="13621" y="96597"/>
                    <a:pt x="12002" y="90126"/>
                    <a:pt x="10913" y="81074"/>
                  </a:cubicBezTo>
                  <a:cubicBezTo>
                    <a:pt x="9794" y="71794"/>
                    <a:pt x="9363" y="60860"/>
                    <a:pt x="9724" y="51072"/>
                  </a:cubicBezTo>
                  <a:cubicBezTo>
                    <a:pt x="10242" y="37155"/>
                    <a:pt x="7843" y="27771"/>
                    <a:pt x="5740" y="22350"/>
                  </a:cubicBezTo>
                  <a:cubicBezTo>
                    <a:pt x="3950" y="17730"/>
                    <a:pt x="2091" y="15143"/>
                    <a:pt x="1312" y="14181"/>
                  </a:cubicBezTo>
                  <a:lnTo>
                    <a:pt x="19996" y="1214"/>
                  </a:lnTo>
                  <a:close/>
                  <a:moveTo>
                    <a:pt x="20152" y="0"/>
                  </a:moveTo>
                  <a:cubicBezTo>
                    <a:pt x="20054" y="0"/>
                    <a:pt x="19954" y="29"/>
                    <a:pt x="19866" y="90"/>
                  </a:cubicBezTo>
                  <a:lnTo>
                    <a:pt x="288" y="13672"/>
                  </a:lnTo>
                  <a:cubicBezTo>
                    <a:pt x="36" y="13846"/>
                    <a:pt x="1" y="14203"/>
                    <a:pt x="210" y="14425"/>
                  </a:cubicBezTo>
                  <a:cubicBezTo>
                    <a:pt x="236" y="14451"/>
                    <a:pt x="2579" y="16972"/>
                    <a:pt x="4808" y="22711"/>
                  </a:cubicBezTo>
                  <a:cubicBezTo>
                    <a:pt x="6876" y="28046"/>
                    <a:pt x="9237" y="37290"/>
                    <a:pt x="8727" y="51032"/>
                  </a:cubicBezTo>
                  <a:cubicBezTo>
                    <a:pt x="8361" y="60873"/>
                    <a:pt x="8797" y="71864"/>
                    <a:pt x="9920" y="81195"/>
                  </a:cubicBezTo>
                  <a:cubicBezTo>
                    <a:pt x="11483" y="94176"/>
                    <a:pt x="13613" y="98391"/>
                    <a:pt x="14741" y="99745"/>
                  </a:cubicBezTo>
                  <a:cubicBezTo>
                    <a:pt x="14836" y="99858"/>
                    <a:pt x="14976" y="99924"/>
                    <a:pt x="15124" y="99924"/>
                  </a:cubicBezTo>
                  <a:lnTo>
                    <a:pt x="35973" y="99924"/>
                  </a:lnTo>
                  <a:cubicBezTo>
                    <a:pt x="36282" y="99919"/>
                    <a:pt x="36517" y="99641"/>
                    <a:pt x="36460" y="99332"/>
                  </a:cubicBezTo>
                  <a:cubicBezTo>
                    <a:pt x="36443" y="99231"/>
                    <a:pt x="34640" y="89264"/>
                    <a:pt x="32925" y="76636"/>
                  </a:cubicBezTo>
                  <a:cubicBezTo>
                    <a:pt x="31344" y="64993"/>
                    <a:pt x="29515" y="48646"/>
                    <a:pt x="29785" y="36902"/>
                  </a:cubicBezTo>
                  <a:cubicBezTo>
                    <a:pt x="29959" y="29095"/>
                    <a:pt x="29014" y="21632"/>
                    <a:pt x="26968" y="14717"/>
                  </a:cubicBezTo>
                  <a:cubicBezTo>
                    <a:pt x="25431" y="9535"/>
                    <a:pt x="23284" y="4662"/>
                    <a:pt x="20580" y="238"/>
                  </a:cubicBezTo>
                  <a:cubicBezTo>
                    <a:pt x="20484" y="85"/>
                    <a:pt x="20320" y="0"/>
                    <a:pt x="20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866;p36">
              <a:extLst>
                <a:ext uri="{FF2B5EF4-FFF2-40B4-BE49-F238E27FC236}">
                  <a16:creationId xmlns:a16="http://schemas.microsoft.com/office/drawing/2014/main" id="{1B6DA42E-48BE-FAD4-2E00-79BACBC3BD65}"/>
                </a:ext>
              </a:extLst>
            </p:cNvPr>
            <p:cNvSpPr/>
            <p:nvPr/>
          </p:nvSpPr>
          <p:spPr>
            <a:xfrm>
              <a:off x="517025" y="2882250"/>
              <a:ext cx="885050" cy="2473100"/>
            </a:xfrm>
            <a:custGeom>
              <a:avLst/>
              <a:gdLst/>
              <a:ahLst/>
              <a:cxnLst/>
              <a:rect l="l" t="t" r="r" b="b"/>
              <a:pathLst>
                <a:path w="35402" h="98924" extrusionOk="0">
                  <a:moveTo>
                    <a:pt x="19577" y="1"/>
                  </a:moveTo>
                  <a:lnTo>
                    <a:pt x="0" y="13586"/>
                  </a:lnTo>
                  <a:cubicBezTo>
                    <a:pt x="0" y="13586"/>
                    <a:pt x="9645" y="23784"/>
                    <a:pt x="8652" y="50551"/>
                  </a:cubicBezTo>
                  <a:cubicBezTo>
                    <a:pt x="7890" y="70990"/>
                    <a:pt x="10620" y="94204"/>
                    <a:pt x="14552" y="98924"/>
                  </a:cubicBezTo>
                  <a:lnTo>
                    <a:pt x="35401" y="98924"/>
                  </a:lnTo>
                  <a:cubicBezTo>
                    <a:pt x="35401" y="98924"/>
                    <a:pt x="28191" y="59199"/>
                    <a:pt x="28709" y="36395"/>
                  </a:cubicBezTo>
                  <a:cubicBezTo>
                    <a:pt x="29101" y="19090"/>
                    <a:pt x="23906" y="7081"/>
                    <a:pt x="195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867;p36">
              <a:extLst>
                <a:ext uri="{FF2B5EF4-FFF2-40B4-BE49-F238E27FC236}">
                  <a16:creationId xmlns:a16="http://schemas.microsoft.com/office/drawing/2014/main" id="{9FFF46B6-B706-5845-DBC3-A2852672CFA7}"/>
                </a:ext>
              </a:extLst>
            </p:cNvPr>
            <p:cNvSpPr/>
            <p:nvPr/>
          </p:nvSpPr>
          <p:spPr>
            <a:xfrm>
              <a:off x="502650" y="2869775"/>
              <a:ext cx="912925" cy="2498100"/>
            </a:xfrm>
            <a:custGeom>
              <a:avLst/>
              <a:gdLst/>
              <a:ahLst/>
              <a:cxnLst/>
              <a:rect l="l" t="t" r="r" b="b"/>
              <a:pathLst>
                <a:path w="36517" h="99924" extrusionOk="0">
                  <a:moveTo>
                    <a:pt x="20000" y="1214"/>
                  </a:moveTo>
                  <a:cubicBezTo>
                    <a:pt x="22530" y="5442"/>
                    <a:pt x="24550" y="10079"/>
                    <a:pt x="26009" y="15004"/>
                  </a:cubicBezTo>
                  <a:cubicBezTo>
                    <a:pt x="28025" y="21814"/>
                    <a:pt x="28957" y="29178"/>
                    <a:pt x="28783" y="36881"/>
                  </a:cubicBezTo>
                  <a:cubicBezTo>
                    <a:pt x="28513" y="48690"/>
                    <a:pt x="30351" y="65097"/>
                    <a:pt x="31936" y="76776"/>
                  </a:cubicBezTo>
                  <a:cubicBezTo>
                    <a:pt x="33416" y="87675"/>
                    <a:pt x="34962" y="96601"/>
                    <a:pt x="35371" y="98927"/>
                  </a:cubicBezTo>
                  <a:lnTo>
                    <a:pt x="15367" y="98927"/>
                  </a:lnTo>
                  <a:cubicBezTo>
                    <a:pt x="13621" y="96597"/>
                    <a:pt x="12001" y="90126"/>
                    <a:pt x="10912" y="81074"/>
                  </a:cubicBezTo>
                  <a:cubicBezTo>
                    <a:pt x="9793" y="71794"/>
                    <a:pt x="9362" y="60860"/>
                    <a:pt x="9724" y="51072"/>
                  </a:cubicBezTo>
                  <a:cubicBezTo>
                    <a:pt x="10242" y="37155"/>
                    <a:pt x="7843" y="27771"/>
                    <a:pt x="5739" y="22350"/>
                  </a:cubicBezTo>
                  <a:cubicBezTo>
                    <a:pt x="3950" y="17730"/>
                    <a:pt x="2090" y="15143"/>
                    <a:pt x="1315" y="14181"/>
                  </a:cubicBezTo>
                  <a:lnTo>
                    <a:pt x="20000" y="1214"/>
                  </a:lnTo>
                  <a:close/>
                  <a:moveTo>
                    <a:pt x="20154" y="0"/>
                  </a:moveTo>
                  <a:cubicBezTo>
                    <a:pt x="20056" y="0"/>
                    <a:pt x="19956" y="29"/>
                    <a:pt x="19869" y="90"/>
                  </a:cubicBezTo>
                  <a:lnTo>
                    <a:pt x="288" y="13672"/>
                  </a:lnTo>
                  <a:cubicBezTo>
                    <a:pt x="35" y="13846"/>
                    <a:pt x="0" y="14203"/>
                    <a:pt x="209" y="14429"/>
                  </a:cubicBezTo>
                  <a:cubicBezTo>
                    <a:pt x="235" y="14451"/>
                    <a:pt x="2582" y="16972"/>
                    <a:pt x="4808" y="22711"/>
                  </a:cubicBezTo>
                  <a:cubicBezTo>
                    <a:pt x="6876" y="28046"/>
                    <a:pt x="9236" y="37290"/>
                    <a:pt x="8726" y="51032"/>
                  </a:cubicBezTo>
                  <a:cubicBezTo>
                    <a:pt x="8361" y="60873"/>
                    <a:pt x="8796" y="71864"/>
                    <a:pt x="9920" y="81195"/>
                  </a:cubicBezTo>
                  <a:cubicBezTo>
                    <a:pt x="11483" y="94176"/>
                    <a:pt x="13612" y="98391"/>
                    <a:pt x="14740" y="99745"/>
                  </a:cubicBezTo>
                  <a:cubicBezTo>
                    <a:pt x="14836" y="99858"/>
                    <a:pt x="14975" y="99924"/>
                    <a:pt x="15123" y="99924"/>
                  </a:cubicBezTo>
                  <a:lnTo>
                    <a:pt x="35972" y="99924"/>
                  </a:lnTo>
                  <a:cubicBezTo>
                    <a:pt x="36281" y="99919"/>
                    <a:pt x="36516" y="99641"/>
                    <a:pt x="36460" y="99336"/>
                  </a:cubicBezTo>
                  <a:cubicBezTo>
                    <a:pt x="36442" y="99236"/>
                    <a:pt x="34640" y="89264"/>
                    <a:pt x="32928" y="76636"/>
                  </a:cubicBezTo>
                  <a:cubicBezTo>
                    <a:pt x="31343" y="64993"/>
                    <a:pt x="29514" y="48646"/>
                    <a:pt x="29784" y="36902"/>
                  </a:cubicBezTo>
                  <a:cubicBezTo>
                    <a:pt x="29959" y="29095"/>
                    <a:pt x="29014" y="21632"/>
                    <a:pt x="26967" y="14717"/>
                  </a:cubicBezTo>
                  <a:cubicBezTo>
                    <a:pt x="25434" y="9535"/>
                    <a:pt x="23283" y="4667"/>
                    <a:pt x="20579" y="238"/>
                  </a:cubicBezTo>
                  <a:cubicBezTo>
                    <a:pt x="20486" y="85"/>
                    <a:pt x="20322" y="0"/>
                    <a:pt x="201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868;p36">
              <a:extLst>
                <a:ext uri="{FF2B5EF4-FFF2-40B4-BE49-F238E27FC236}">
                  <a16:creationId xmlns:a16="http://schemas.microsoft.com/office/drawing/2014/main" id="{795425B6-EC21-9570-521A-68D17728072A}"/>
                </a:ext>
              </a:extLst>
            </p:cNvPr>
            <p:cNvSpPr/>
            <p:nvPr/>
          </p:nvSpPr>
          <p:spPr>
            <a:xfrm>
              <a:off x="458225" y="2882250"/>
              <a:ext cx="548250" cy="339675"/>
            </a:xfrm>
            <a:custGeom>
              <a:avLst/>
              <a:gdLst/>
              <a:ahLst/>
              <a:cxnLst/>
              <a:rect l="l" t="t" r="r" b="b"/>
              <a:pathLst>
                <a:path w="21930" h="13587" extrusionOk="0">
                  <a:moveTo>
                    <a:pt x="19578" y="1"/>
                  </a:moveTo>
                  <a:lnTo>
                    <a:pt x="1" y="13586"/>
                  </a:lnTo>
                  <a:lnTo>
                    <a:pt x="2352" y="13586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869;p36">
              <a:extLst>
                <a:ext uri="{FF2B5EF4-FFF2-40B4-BE49-F238E27FC236}">
                  <a16:creationId xmlns:a16="http://schemas.microsoft.com/office/drawing/2014/main" id="{49E44D07-7121-EB7A-473B-5FBAEBF617F3}"/>
                </a:ext>
              </a:extLst>
            </p:cNvPr>
            <p:cNvSpPr/>
            <p:nvPr/>
          </p:nvSpPr>
          <p:spPr>
            <a:xfrm>
              <a:off x="441025" y="2869725"/>
              <a:ext cx="582650" cy="364725"/>
            </a:xfrm>
            <a:custGeom>
              <a:avLst/>
              <a:gdLst/>
              <a:ahLst/>
              <a:cxnLst/>
              <a:rect l="l" t="t" r="r" b="b"/>
              <a:pathLst>
                <a:path w="23306" h="14589" extrusionOk="0">
                  <a:moveTo>
                    <a:pt x="21019" y="1002"/>
                  </a:moveTo>
                  <a:lnTo>
                    <a:pt x="2883" y="13587"/>
                  </a:lnTo>
                  <a:lnTo>
                    <a:pt x="2287" y="13587"/>
                  </a:lnTo>
                  <a:lnTo>
                    <a:pt x="20423" y="1002"/>
                  </a:lnTo>
                  <a:close/>
                  <a:moveTo>
                    <a:pt x="20266" y="1"/>
                  </a:moveTo>
                  <a:cubicBezTo>
                    <a:pt x="20162" y="1"/>
                    <a:pt x="20066" y="31"/>
                    <a:pt x="19979" y="92"/>
                  </a:cubicBezTo>
                  <a:lnTo>
                    <a:pt x="401" y="13674"/>
                  </a:lnTo>
                  <a:cubicBezTo>
                    <a:pt x="1" y="13952"/>
                    <a:pt x="197" y="14588"/>
                    <a:pt x="689" y="14588"/>
                  </a:cubicBezTo>
                  <a:lnTo>
                    <a:pt x="3040" y="14588"/>
                  </a:lnTo>
                  <a:cubicBezTo>
                    <a:pt x="3140" y="14588"/>
                    <a:pt x="3240" y="14553"/>
                    <a:pt x="3323" y="14497"/>
                  </a:cubicBezTo>
                  <a:lnTo>
                    <a:pt x="22901" y="915"/>
                  </a:lnTo>
                  <a:cubicBezTo>
                    <a:pt x="23305" y="632"/>
                    <a:pt x="23105" y="1"/>
                    <a:pt x="22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0" name="TextBox 3119">
            <a:extLst>
              <a:ext uri="{FF2B5EF4-FFF2-40B4-BE49-F238E27FC236}">
                <a16:creationId xmlns:a16="http://schemas.microsoft.com/office/drawing/2014/main" id="{B3CBDC38-049C-42EC-4D06-69D13A53491A}"/>
              </a:ext>
            </a:extLst>
          </p:cNvPr>
          <p:cNvSpPr txBox="1"/>
          <p:nvPr/>
        </p:nvSpPr>
        <p:spPr>
          <a:xfrm>
            <a:off x="412757" y="3027385"/>
            <a:ext cx="1912442" cy="1105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r>
              <a:rPr lang="pt-BR" dirty="0"/>
              <a:t>Usuários interessados em aprimorar a jornada de desenvolvimento de suas aplicações Spark</a:t>
            </a:r>
          </a:p>
        </p:txBody>
      </p:sp>
      <p:grpSp>
        <p:nvGrpSpPr>
          <p:cNvPr id="3443" name="Group 3442">
            <a:extLst>
              <a:ext uri="{FF2B5EF4-FFF2-40B4-BE49-F238E27FC236}">
                <a16:creationId xmlns:a16="http://schemas.microsoft.com/office/drawing/2014/main" id="{1D0B520C-ABBF-40F2-3C90-A438608A4394}"/>
              </a:ext>
            </a:extLst>
          </p:cNvPr>
          <p:cNvGrpSpPr>
            <a:grpSpLocks noChangeAspect="1"/>
          </p:cNvGrpSpPr>
          <p:nvPr/>
        </p:nvGrpSpPr>
        <p:grpSpPr>
          <a:xfrm>
            <a:off x="2946518" y="1539575"/>
            <a:ext cx="1481906" cy="1465766"/>
            <a:chOff x="3117099" y="1685147"/>
            <a:chExt cx="1481906" cy="1465766"/>
          </a:xfrm>
        </p:grpSpPr>
        <p:grpSp>
          <p:nvGrpSpPr>
            <p:cNvPr id="3440" name="Group 3439">
              <a:extLst>
                <a:ext uri="{FF2B5EF4-FFF2-40B4-BE49-F238E27FC236}">
                  <a16:creationId xmlns:a16="http://schemas.microsoft.com/office/drawing/2014/main" id="{65B07109-84C4-2600-3CF5-002B9E32D24A}"/>
                </a:ext>
              </a:extLst>
            </p:cNvPr>
            <p:cNvGrpSpPr/>
            <p:nvPr/>
          </p:nvGrpSpPr>
          <p:grpSpPr>
            <a:xfrm>
              <a:off x="3117099" y="1685147"/>
              <a:ext cx="1481906" cy="1465766"/>
              <a:chOff x="3117099" y="1685147"/>
              <a:chExt cx="1481906" cy="1465766"/>
            </a:xfrm>
          </p:grpSpPr>
          <p:sp>
            <p:nvSpPr>
              <p:cNvPr id="3201" name="Google Shape;3321;p64">
                <a:extLst>
                  <a:ext uri="{FF2B5EF4-FFF2-40B4-BE49-F238E27FC236}">
                    <a16:creationId xmlns:a16="http://schemas.microsoft.com/office/drawing/2014/main" id="{48912D62-53E7-E911-3E9A-79E340851EEF}"/>
                  </a:ext>
                </a:extLst>
              </p:cNvPr>
              <p:cNvSpPr/>
              <p:nvPr/>
            </p:nvSpPr>
            <p:spPr>
              <a:xfrm>
                <a:off x="3117099" y="1685147"/>
                <a:ext cx="1481906" cy="1185277"/>
              </a:xfrm>
              <a:custGeom>
                <a:avLst/>
                <a:gdLst/>
                <a:ahLst/>
                <a:cxnLst/>
                <a:rect l="l" t="t" r="r" b="b"/>
                <a:pathLst>
                  <a:path w="211823" h="169423" extrusionOk="0">
                    <a:moveTo>
                      <a:pt x="126460" y="1"/>
                    </a:moveTo>
                    <a:cubicBezTo>
                      <a:pt x="118976" y="1"/>
                      <a:pt x="111395" y="984"/>
                      <a:pt x="103902" y="2949"/>
                    </a:cubicBezTo>
                    <a:cubicBezTo>
                      <a:pt x="88843" y="6899"/>
                      <a:pt x="78801" y="17143"/>
                      <a:pt x="70124" y="29492"/>
                    </a:cubicBezTo>
                    <a:cubicBezTo>
                      <a:pt x="62563" y="40250"/>
                      <a:pt x="54064" y="50620"/>
                      <a:pt x="42621" y="57428"/>
                    </a:cubicBezTo>
                    <a:cubicBezTo>
                      <a:pt x="31292" y="64169"/>
                      <a:pt x="19645" y="69546"/>
                      <a:pt x="13923" y="82356"/>
                    </a:cubicBezTo>
                    <a:cubicBezTo>
                      <a:pt x="0" y="113536"/>
                      <a:pt x="10175" y="149813"/>
                      <a:pt x="43103" y="162044"/>
                    </a:cubicBezTo>
                    <a:cubicBezTo>
                      <a:pt x="57586" y="167423"/>
                      <a:pt x="76041" y="169423"/>
                      <a:pt x="93913" y="169423"/>
                    </a:cubicBezTo>
                    <a:cubicBezTo>
                      <a:pt x="119804" y="169423"/>
                      <a:pt x="144470" y="165226"/>
                      <a:pt x="154062" y="161030"/>
                    </a:cubicBezTo>
                    <a:cubicBezTo>
                      <a:pt x="154062" y="161030"/>
                      <a:pt x="178383" y="159510"/>
                      <a:pt x="195103" y="129617"/>
                    </a:cubicBezTo>
                    <a:cubicBezTo>
                      <a:pt x="211822" y="99723"/>
                      <a:pt x="208783" y="54122"/>
                      <a:pt x="188009" y="28789"/>
                    </a:cubicBezTo>
                    <a:cubicBezTo>
                      <a:pt x="172271" y="9597"/>
                      <a:pt x="149846" y="1"/>
                      <a:pt x="12646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2" name="Google Shape;3322;p64">
                <a:extLst>
                  <a:ext uri="{FF2B5EF4-FFF2-40B4-BE49-F238E27FC236}">
                    <a16:creationId xmlns:a16="http://schemas.microsoft.com/office/drawing/2014/main" id="{59A482F2-37E2-BD49-E5D3-4595CFD6DC15}"/>
                  </a:ext>
                </a:extLst>
              </p:cNvPr>
              <p:cNvSpPr/>
              <p:nvPr/>
            </p:nvSpPr>
            <p:spPr>
              <a:xfrm>
                <a:off x="3336611" y="2073738"/>
                <a:ext cx="1075650" cy="737018"/>
              </a:xfrm>
              <a:custGeom>
                <a:avLst/>
                <a:gdLst/>
                <a:ahLst/>
                <a:cxnLst/>
                <a:rect l="l" t="t" r="r" b="b"/>
                <a:pathLst>
                  <a:path w="153753" h="105349" extrusionOk="0">
                    <a:moveTo>
                      <a:pt x="90" y="1"/>
                    </a:moveTo>
                    <a:cubicBezTo>
                      <a:pt x="41" y="1"/>
                      <a:pt x="1" y="40"/>
                      <a:pt x="1" y="90"/>
                    </a:cubicBezTo>
                    <a:lnTo>
                      <a:pt x="1" y="105349"/>
                    </a:lnTo>
                    <a:lnTo>
                      <a:pt x="153753" y="105349"/>
                    </a:lnTo>
                    <a:lnTo>
                      <a:pt x="153753" y="89"/>
                    </a:lnTo>
                    <a:cubicBezTo>
                      <a:pt x="153753" y="40"/>
                      <a:pt x="153713" y="1"/>
                      <a:pt x="1536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3" name="Google Shape;3323;p64">
                <a:extLst>
                  <a:ext uri="{FF2B5EF4-FFF2-40B4-BE49-F238E27FC236}">
                    <a16:creationId xmlns:a16="http://schemas.microsoft.com/office/drawing/2014/main" id="{10ACAAD3-6CCE-5A20-D690-E08EE511EF99}"/>
                  </a:ext>
                </a:extLst>
              </p:cNvPr>
              <p:cNvSpPr/>
              <p:nvPr/>
            </p:nvSpPr>
            <p:spPr>
              <a:xfrm>
                <a:off x="3180084" y="2822914"/>
                <a:ext cx="1389524" cy="325823"/>
              </a:xfrm>
              <a:custGeom>
                <a:avLst/>
                <a:gdLst/>
                <a:ahLst/>
                <a:cxnLst/>
                <a:rect l="l" t="t" r="r" b="b"/>
                <a:pathLst>
                  <a:path w="198618" h="46573" extrusionOk="0">
                    <a:moveTo>
                      <a:pt x="22375" y="0"/>
                    </a:moveTo>
                    <a:lnTo>
                      <a:pt x="935" y="41662"/>
                    </a:lnTo>
                    <a:cubicBezTo>
                      <a:pt x="1" y="43548"/>
                      <a:pt x="1780" y="46572"/>
                      <a:pt x="3884" y="46572"/>
                    </a:cubicBezTo>
                    <a:lnTo>
                      <a:pt x="194618" y="46572"/>
                    </a:lnTo>
                    <a:cubicBezTo>
                      <a:pt x="196723" y="46572"/>
                      <a:pt x="198618" y="43400"/>
                      <a:pt x="197684" y="41514"/>
                    </a:cubicBezTo>
                    <a:lnTo>
                      <a:pt x="17612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4" name="Google Shape;3324;p64">
                <a:extLst>
                  <a:ext uri="{FF2B5EF4-FFF2-40B4-BE49-F238E27FC236}">
                    <a16:creationId xmlns:a16="http://schemas.microsoft.com/office/drawing/2014/main" id="{D4F26275-0B53-8FA2-554B-792A137FC9DC}"/>
                  </a:ext>
                </a:extLst>
              </p:cNvPr>
              <p:cNvSpPr/>
              <p:nvPr/>
            </p:nvSpPr>
            <p:spPr>
              <a:xfrm>
                <a:off x="3181217" y="2820725"/>
                <a:ext cx="1387244" cy="330188"/>
              </a:xfrm>
              <a:custGeom>
                <a:avLst/>
                <a:gdLst/>
                <a:ahLst/>
                <a:cxnLst/>
                <a:rect l="l" t="t" r="r" b="b"/>
                <a:pathLst>
                  <a:path w="198292" h="47197" extrusionOk="0">
                    <a:moveTo>
                      <a:pt x="175776" y="625"/>
                    </a:moveTo>
                    <a:lnTo>
                      <a:pt x="197243" y="41965"/>
                    </a:lnTo>
                    <a:cubicBezTo>
                      <a:pt x="197632" y="42750"/>
                      <a:pt x="197470" y="43923"/>
                      <a:pt x="196831" y="44952"/>
                    </a:cubicBezTo>
                    <a:cubicBezTo>
                      <a:pt x="196211" y="45952"/>
                      <a:pt x="195301" y="46573"/>
                      <a:pt x="194457" y="46573"/>
                    </a:cubicBezTo>
                    <a:lnTo>
                      <a:pt x="3722" y="46573"/>
                    </a:lnTo>
                    <a:cubicBezTo>
                      <a:pt x="2885" y="46573"/>
                      <a:pt x="2001" y="45986"/>
                      <a:pt x="1415" y="45042"/>
                    </a:cubicBezTo>
                    <a:cubicBezTo>
                      <a:pt x="793" y="44040"/>
                      <a:pt x="654" y="42917"/>
                      <a:pt x="1050" y="42117"/>
                    </a:cubicBezTo>
                    <a:lnTo>
                      <a:pt x="22404" y="625"/>
                    </a:lnTo>
                    <a:close/>
                    <a:moveTo>
                      <a:pt x="22023" y="1"/>
                    </a:moveTo>
                    <a:lnTo>
                      <a:pt x="494" y="41836"/>
                    </a:lnTo>
                    <a:cubicBezTo>
                      <a:pt x="0" y="42833"/>
                      <a:pt x="150" y="44186"/>
                      <a:pt x="886" y="45370"/>
                    </a:cubicBezTo>
                    <a:cubicBezTo>
                      <a:pt x="1595" y="46514"/>
                      <a:pt x="2655" y="47197"/>
                      <a:pt x="3722" y="47197"/>
                    </a:cubicBezTo>
                    <a:lnTo>
                      <a:pt x="194457" y="47197"/>
                    </a:lnTo>
                    <a:cubicBezTo>
                      <a:pt x="195515" y="47197"/>
                      <a:pt x="196628" y="46462"/>
                      <a:pt x="197360" y="45280"/>
                    </a:cubicBezTo>
                    <a:cubicBezTo>
                      <a:pt x="198122" y="44053"/>
                      <a:pt x="198291" y="42677"/>
                      <a:pt x="197799" y="41683"/>
                    </a:cubicBezTo>
                    <a:lnTo>
                      <a:pt x="176242" y="169"/>
                    </a:lnTo>
                    <a:lnTo>
                      <a:pt x="17615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5" name="Google Shape;3325;p64">
                <a:extLst>
                  <a:ext uri="{FF2B5EF4-FFF2-40B4-BE49-F238E27FC236}">
                    <a16:creationId xmlns:a16="http://schemas.microsoft.com/office/drawing/2014/main" id="{C79BE5B5-CB9E-A0B1-E13E-5301E449996A}"/>
                  </a:ext>
                </a:extLst>
              </p:cNvPr>
              <p:cNvSpPr/>
              <p:nvPr/>
            </p:nvSpPr>
            <p:spPr>
              <a:xfrm>
                <a:off x="3182931" y="2810748"/>
                <a:ext cx="1383018" cy="325823"/>
              </a:xfrm>
              <a:custGeom>
                <a:avLst/>
                <a:gdLst/>
                <a:ahLst/>
                <a:cxnLst/>
                <a:rect l="l" t="t" r="r" b="b"/>
                <a:pathLst>
                  <a:path w="197688" h="46573" extrusionOk="0">
                    <a:moveTo>
                      <a:pt x="21968" y="1"/>
                    </a:moveTo>
                    <a:lnTo>
                      <a:pt x="935" y="42476"/>
                    </a:lnTo>
                    <a:cubicBezTo>
                      <a:pt x="0" y="44362"/>
                      <a:pt x="1373" y="46573"/>
                      <a:pt x="3477" y="46573"/>
                    </a:cubicBezTo>
                    <a:lnTo>
                      <a:pt x="194211" y="46573"/>
                    </a:lnTo>
                    <a:cubicBezTo>
                      <a:pt x="196316" y="46573"/>
                      <a:pt x="197687" y="44362"/>
                      <a:pt x="196754" y="42475"/>
                    </a:cubicBezTo>
                    <a:lnTo>
                      <a:pt x="17572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6" name="Google Shape;3326;p64">
                <a:extLst>
                  <a:ext uri="{FF2B5EF4-FFF2-40B4-BE49-F238E27FC236}">
                    <a16:creationId xmlns:a16="http://schemas.microsoft.com/office/drawing/2014/main" id="{93CD7BC3-6762-DA2C-C9DD-0F415452B926}"/>
                  </a:ext>
                </a:extLst>
              </p:cNvPr>
              <p:cNvSpPr/>
              <p:nvPr/>
            </p:nvSpPr>
            <p:spPr>
              <a:xfrm>
                <a:off x="3184127" y="2808573"/>
                <a:ext cx="1380625" cy="330181"/>
              </a:xfrm>
              <a:custGeom>
                <a:avLst/>
                <a:gdLst/>
                <a:ahLst/>
                <a:cxnLst/>
                <a:rect l="l" t="t" r="r" b="b"/>
                <a:pathLst>
                  <a:path w="197346" h="47196" extrusionOk="0">
                    <a:moveTo>
                      <a:pt x="175355" y="624"/>
                    </a:moveTo>
                    <a:lnTo>
                      <a:pt x="196304" y="42925"/>
                    </a:lnTo>
                    <a:cubicBezTo>
                      <a:pt x="196691" y="43708"/>
                      <a:pt x="196647" y="44635"/>
                      <a:pt x="196186" y="45378"/>
                    </a:cubicBezTo>
                    <a:cubicBezTo>
                      <a:pt x="195725" y="46121"/>
                      <a:pt x="194914" y="46571"/>
                      <a:pt x="194041" y="46572"/>
                    </a:cubicBezTo>
                    <a:lnTo>
                      <a:pt x="3306" y="46572"/>
                    </a:lnTo>
                    <a:cubicBezTo>
                      <a:pt x="2432" y="46572"/>
                      <a:pt x="1621" y="46121"/>
                      <a:pt x="1160" y="45378"/>
                    </a:cubicBezTo>
                    <a:cubicBezTo>
                      <a:pt x="700" y="44636"/>
                      <a:pt x="655" y="43708"/>
                      <a:pt x="1043" y="42925"/>
                    </a:cubicBezTo>
                    <a:lnTo>
                      <a:pt x="21991" y="624"/>
                    </a:lnTo>
                    <a:close/>
                    <a:moveTo>
                      <a:pt x="21797" y="0"/>
                    </a:moveTo>
                    <a:cubicBezTo>
                      <a:pt x="21679" y="0"/>
                      <a:pt x="21571" y="68"/>
                      <a:pt x="21518" y="174"/>
                    </a:cubicBezTo>
                    <a:lnTo>
                      <a:pt x="484" y="42649"/>
                    </a:lnTo>
                    <a:cubicBezTo>
                      <a:pt x="0" y="43626"/>
                      <a:pt x="56" y="44782"/>
                      <a:pt x="630" y="45708"/>
                    </a:cubicBezTo>
                    <a:cubicBezTo>
                      <a:pt x="1204" y="46633"/>
                      <a:pt x="2217" y="47195"/>
                      <a:pt x="3306" y="47195"/>
                    </a:cubicBezTo>
                    <a:lnTo>
                      <a:pt x="194041" y="47195"/>
                    </a:lnTo>
                    <a:cubicBezTo>
                      <a:pt x="195130" y="47194"/>
                      <a:pt x="196141" y="46632"/>
                      <a:pt x="196716" y="45706"/>
                    </a:cubicBezTo>
                    <a:cubicBezTo>
                      <a:pt x="197290" y="44781"/>
                      <a:pt x="197345" y="43625"/>
                      <a:pt x="196863" y="42648"/>
                    </a:cubicBezTo>
                    <a:lnTo>
                      <a:pt x="175828" y="174"/>
                    </a:lnTo>
                    <a:cubicBezTo>
                      <a:pt x="175776" y="68"/>
                      <a:pt x="175668" y="0"/>
                      <a:pt x="1755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7" name="Google Shape;3327;p64">
                <a:extLst>
                  <a:ext uri="{FF2B5EF4-FFF2-40B4-BE49-F238E27FC236}">
                    <a16:creationId xmlns:a16="http://schemas.microsoft.com/office/drawing/2014/main" id="{17A038EA-CF94-FB3C-A24C-E81A49F16FA9}"/>
                  </a:ext>
                </a:extLst>
              </p:cNvPr>
              <p:cNvSpPr/>
              <p:nvPr/>
            </p:nvSpPr>
            <p:spPr>
              <a:xfrm>
                <a:off x="3401772" y="2132098"/>
                <a:ext cx="945337" cy="620304"/>
              </a:xfrm>
              <a:custGeom>
                <a:avLst/>
                <a:gdLst/>
                <a:ahLst/>
                <a:cxnLst/>
                <a:rect l="l" t="t" r="r" b="b"/>
                <a:pathLst>
                  <a:path w="135126" h="88666" extrusionOk="0">
                    <a:moveTo>
                      <a:pt x="1" y="1"/>
                    </a:moveTo>
                    <a:lnTo>
                      <a:pt x="1" y="88666"/>
                    </a:lnTo>
                    <a:lnTo>
                      <a:pt x="135126" y="88666"/>
                    </a:lnTo>
                    <a:lnTo>
                      <a:pt x="1351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8" name="Google Shape;3328;p64">
                <a:extLst>
                  <a:ext uri="{FF2B5EF4-FFF2-40B4-BE49-F238E27FC236}">
                    <a16:creationId xmlns:a16="http://schemas.microsoft.com/office/drawing/2014/main" id="{C2A329FD-45A0-986B-992A-DF9FEF7FC3A2}"/>
                  </a:ext>
                </a:extLst>
              </p:cNvPr>
              <p:cNvSpPr/>
              <p:nvPr/>
            </p:nvSpPr>
            <p:spPr>
              <a:xfrm>
                <a:off x="3399589" y="2129922"/>
                <a:ext cx="949702" cy="624662"/>
              </a:xfrm>
              <a:custGeom>
                <a:avLst/>
                <a:gdLst/>
                <a:ahLst/>
                <a:cxnLst/>
                <a:rect l="l" t="t" r="r" b="b"/>
                <a:pathLst>
                  <a:path w="135750" h="89289" extrusionOk="0">
                    <a:moveTo>
                      <a:pt x="135127" y="623"/>
                    </a:moveTo>
                    <a:lnTo>
                      <a:pt x="135127" y="88665"/>
                    </a:lnTo>
                    <a:lnTo>
                      <a:pt x="624" y="88665"/>
                    </a:lnTo>
                    <a:lnTo>
                      <a:pt x="624" y="623"/>
                    </a:lnTo>
                    <a:close/>
                    <a:moveTo>
                      <a:pt x="0" y="0"/>
                    </a:moveTo>
                    <a:lnTo>
                      <a:pt x="0" y="89288"/>
                    </a:lnTo>
                    <a:lnTo>
                      <a:pt x="135749" y="89288"/>
                    </a:lnTo>
                    <a:lnTo>
                      <a:pt x="1357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9" name="Google Shape;3329;p64">
                <a:extLst>
                  <a:ext uri="{FF2B5EF4-FFF2-40B4-BE49-F238E27FC236}">
                    <a16:creationId xmlns:a16="http://schemas.microsoft.com/office/drawing/2014/main" id="{1D82D583-B244-3291-BAFA-E9BA9D3AF961}"/>
                  </a:ext>
                </a:extLst>
              </p:cNvPr>
              <p:cNvSpPr/>
              <p:nvPr/>
            </p:nvSpPr>
            <p:spPr>
              <a:xfrm>
                <a:off x="3426335" y="2414763"/>
                <a:ext cx="899688" cy="315280"/>
              </a:xfrm>
              <a:custGeom>
                <a:avLst/>
                <a:gdLst/>
                <a:ahLst/>
                <a:cxnLst/>
                <a:rect l="l" t="t" r="r" b="b"/>
                <a:pathLst>
                  <a:path w="128601" h="45066" extrusionOk="0">
                    <a:moveTo>
                      <a:pt x="1" y="0"/>
                    </a:moveTo>
                    <a:lnTo>
                      <a:pt x="1" y="45066"/>
                    </a:lnTo>
                    <a:lnTo>
                      <a:pt x="128601" y="45066"/>
                    </a:lnTo>
                    <a:lnTo>
                      <a:pt x="12860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0" name="Google Shape;3330;p64">
                <a:extLst>
                  <a:ext uri="{FF2B5EF4-FFF2-40B4-BE49-F238E27FC236}">
                    <a16:creationId xmlns:a16="http://schemas.microsoft.com/office/drawing/2014/main" id="{515B2D4E-B8E9-0294-CE50-11BDE07A96F4}"/>
                  </a:ext>
                </a:extLst>
              </p:cNvPr>
              <p:cNvSpPr/>
              <p:nvPr/>
            </p:nvSpPr>
            <p:spPr>
              <a:xfrm>
                <a:off x="3448855" y="2554171"/>
                <a:ext cx="92487" cy="92494"/>
              </a:xfrm>
              <a:custGeom>
                <a:avLst/>
                <a:gdLst/>
                <a:ahLst/>
                <a:cxnLst/>
                <a:rect l="l" t="t" r="r" b="b"/>
                <a:pathLst>
                  <a:path w="13220" h="13221" extrusionOk="0">
                    <a:moveTo>
                      <a:pt x="6611" y="4013"/>
                    </a:moveTo>
                    <a:cubicBezTo>
                      <a:pt x="7296" y="4013"/>
                      <a:pt x="7957" y="4284"/>
                      <a:pt x="8446" y="4773"/>
                    </a:cubicBezTo>
                    <a:cubicBezTo>
                      <a:pt x="8998" y="5326"/>
                      <a:pt x="9273" y="6098"/>
                      <a:pt x="9194" y="6874"/>
                    </a:cubicBezTo>
                    <a:cubicBezTo>
                      <a:pt x="9073" y="8090"/>
                      <a:pt x="8091" y="9073"/>
                      <a:pt x="6876" y="9193"/>
                    </a:cubicBezTo>
                    <a:cubicBezTo>
                      <a:pt x="6787" y="9202"/>
                      <a:pt x="6699" y="9207"/>
                      <a:pt x="6611" y="9207"/>
                    </a:cubicBezTo>
                    <a:cubicBezTo>
                      <a:pt x="5926" y="9207"/>
                      <a:pt x="5263" y="8935"/>
                      <a:pt x="4774" y="8446"/>
                    </a:cubicBezTo>
                    <a:cubicBezTo>
                      <a:pt x="4222" y="7893"/>
                      <a:pt x="3948" y="7121"/>
                      <a:pt x="4027" y="6345"/>
                    </a:cubicBezTo>
                    <a:cubicBezTo>
                      <a:pt x="4148" y="5130"/>
                      <a:pt x="5131" y="4146"/>
                      <a:pt x="6345" y="4027"/>
                    </a:cubicBezTo>
                    <a:cubicBezTo>
                      <a:pt x="6434" y="4018"/>
                      <a:pt x="6522" y="4013"/>
                      <a:pt x="6611" y="4013"/>
                    </a:cubicBezTo>
                    <a:close/>
                    <a:moveTo>
                      <a:pt x="6043" y="1"/>
                    </a:moveTo>
                    <a:cubicBezTo>
                      <a:pt x="5707" y="1"/>
                      <a:pt x="5435" y="273"/>
                      <a:pt x="5435" y="608"/>
                    </a:cubicBezTo>
                    <a:lnTo>
                      <a:pt x="5435" y="1485"/>
                    </a:lnTo>
                    <a:cubicBezTo>
                      <a:pt x="4861" y="1616"/>
                      <a:pt x="4314" y="1842"/>
                      <a:pt x="3816" y="2156"/>
                    </a:cubicBezTo>
                    <a:lnTo>
                      <a:pt x="3197" y="1536"/>
                    </a:lnTo>
                    <a:cubicBezTo>
                      <a:pt x="3078" y="1417"/>
                      <a:pt x="2922" y="1358"/>
                      <a:pt x="2767" y="1358"/>
                    </a:cubicBezTo>
                    <a:cubicBezTo>
                      <a:pt x="2612" y="1358"/>
                      <a:pt x="2456" y="1417"/>
                      <a:pt x="2337" y="1536"/>
                    </a:cubicBezTo>
                    <a:lnTo>
                      <a:pt x="1536" y="2339"/>
                    </a:lnTo>
                    <a:cubicBezTo>
                      <a:pt x="1298" y="2576"/>
                      <a:pt x="1298" y="2960"/>
                      <a:pt x="1536" y="3197"/>
                    </a:cubicBezTo>
                    <a:lnTo>
                      <a:pt x="2155" y="3817"/>
                    </a:lnTo>
                    <a:cubicBezTo>
                      <a:pt x="1841" y="4315"/>
                      <a:pt x="1615" y="4862"/>
                      <a:pt x="1485" y="5436"/>
                    </a:cubicBezTo>
                    <a:lnTo>
                      <a:pt x="608" y="5436"/>
                    </a:lnTo>
                    <a:cubicBezTo>
                      <a:pt x="272" y="5436"/>
                      <a:pt x="0" y="5708"/>
                      <a:pt x="0" y="6044"/>
                    </a:cubicBezTo>
                    <a:lnTo>
                      <a:pt x="0" y="7179"/>
                    </a:lnTo>
                    <a:cubicBezTo>
                      <a:pt x="0" y="7514"/>
                      <a:pt x="272" y="7786"/>
                      <a:pt x="608" y="7786"/>
                    </a:cubicBezTo>
                    <a:lnTo>
                      <a:pt x="1485" y="7786"/>
                    </a:lnTo>
                    <a:cubicBezTo>
                      <a:pt x="1615" y="8360"/>
                      <a:pt x="1841" y="8906"/>
                      <a:pt x="2155" y="9404"/>
                    </a:cubicBezTo>
                    <a:lnTo>
                      <a:pt x="1536" y="10024"/>
                    </a:lnTo>
                    <a:cubicBezTo>
                      <a:pt x="1298" y="10261"/>
                      <a:pt x="1298" y="10646"/>
                      <a:pt x="1536" y="10882"/>
                    </a:cubicBezTo>
                    <a:lnTo>
                      <a:pt x="2340" y="11684"/>
                    </a:lnTo>
                    <a:cubicBezTo>
                      <a:pt x="2458" y="11803"/>
                      <a:pt x="2613" y="11862"/>
                      <a:pt x="2768" y="11862"/>
                    </a:cubicBezTo>
                    <a:cubicBezTo>
                      <a:pt x="2924" y="11862"/>
                      <a:pt x="3079" y="11803"/>
                      <a:pt x="3198" y="11684"/>
                    </a:cubicBezTo>
                    <a:lnTo>
                      <a:pt x="3817" y="11064"/>
                    </a:lnTo>
                    <a:cubicBezTo>
                      <a:pt x="4315" y="11378"/>
                      <a:pt x="4862" y="11604"/>
                      <a:pt x="5437" y="11736"/>
                    </a:cubicBezTo>
                    <a:lnTo>
                      <a:pt x="5437" y="12613"/>
                    </a:lnTo>
                    <a:cubicBezTo>
                      <a:pt x="5437" y="12948"/>
                      <a:pt x="5708" y="13220"/>
                      <a:pt x="6044" y="13220"/>
                    </a:cubicBezTo>
                    <a:lnTo>
                      <a:pt x="7179" y="13220"/>
                    </a:lnTo>
                    <a:cubicBezTo>
                      <a:pt x="7515" y="13220"/>
                      <a:pt x="7787" y="12948"/>
                      <a:pt x="7787" y="12613"/>
                    </a:cubicBezTo>
                    <a:lnTo>
                      <a:pt x="7787" y="11736"/>
                    </a:lnTo>
                    <a:cubicBezTo>
                      <a:pt x="8360" y="11606"/>
                      <a:pt x="8907" y="11378"/>
                      <a:pt x="9405" y="11066"/>
                    </a:cubicBezTo>
                    <a:lnTo>
                      <a:pt x="10024" y="11685"/>
                    </a:lnTo>
                    <a:cubicBezTo>
                      <a:pt x="10143" y="11804"/>
                      <a:pt x="10299" y="11863"/>
                      <a:pt x="10454" y="11863"/>
                    </a:cubicBezTo>
                    <a:cubicBezTo>
                      <a:pt x="10610" y="11863"/>
                      <a:pt x="10765" y="11804"/>
                      <a:pt x="10884" y="11685"/>
                    </a:cubicBezTo>
                    <a:lnTo>
                      <a:pt x="11687" y="10882"/>
                    </a:lnTo>
                    <a:cubicBezTo>
                      <a:pt x="11923" y="10645"/>
                      <a:pt x="11923" y="10260"/>
                      <a:pt x="11687" y="10024"/>
                    </a:cubicBezTo>
                    <a:lnTo>
                      <a:pt x="11067" y="9404"/>
                    </a:lnTo>
                    <a:cubicBezTo>
                      <a:pt x="11380" y="8906"/>
                      <a:pt x="11606" y="8358"/>
                      <a:pt x="11737" y="7785"/>
                    </a:cubicBezTo>
                    <a:lnTo>
                      <a:pt x="12613" y="7785"/>
                    </a:lnTo>
                    <a:cubicBezTo>
                      <a:pt x="12948" y="7784"/>
                      <a:pt x="13220" y="7512"/>
                      <a:pt x="13220" y="7178"/>
                    </a:cubicBezTo>
                    <a:lnTo>
                      <a:pt x="13220" y="6042"/>
                    </a:lnTo>
                    <a:cubicBezTo>
                      <a:pt x="13220" y="5707"/>
                      <a:pt x="12948" y="5435"/>
                      <a:pt x="12612" y="5435"/>
                    </a:cubicBezTo>
                    <a:lnTo>
                      <a:pt x="11735" y="5435"/>
                    </a:lnTo>
                    <a:cubicBezTo>
                      <a:pt x="11605" y="4862"/>
                      <a:pt x="11379" y="4314"/>
                      <a:pt x="11065" y="3816"/>
                    </a:cubicBezTo>
                    <a:lnTo>
                      <a:pt x="11686" y="3197"/>
                    </a:lnTo>
                    <a:cubicBezTo>
                      <a:pt x="11922" y="2960"/>
                      <a:pt x="11922" y="2576"/>
                      <a:pt x="11686" y="2338"/>
                    </a:cubicBezTo>
                    <a:lnTo>
                      <a:pt x="10883" y="1535"/>
                    </a:lnTo>
                    <a:cubicBezTo>
                      <a:pt x="10764" y="1417"/>
                      <a:pt x="10608" y="1358"/>
                      <a:pt x="10453" y="1358"/>
                    </a:cubicBezTo>
                    <a:cubicBezTo>
                      <a:pt x="10298" y="1358"/>
                      <a:pt x="10143" y="1417"/>
                      <a:pt x="10024" y="1535"/>
                    </a:cubicBezTo>
                    <a:lnTo>
                      <a:pt x="9405" y="2155"/>
                    </a:lnTo>
                    <a:cubicBezTo>
                      <a:pt x="8906" y="1842"/>
                      <a:pt x="8359" y="1616"/>
                      <a:pt x="7786" y="1485"/>
                    </a:cubicBezTo>
                    <a:lnTo>
                      <a:pt x="7786" y="608"/>
                    </a:lnTo>
                    <a:cubicBezTo>
                      <a:pt x="7786" y="273"/>
                      <a:pt x="7513" y="1"/>
                      <a:pt x="71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1" name="Google Shape;3331;p64">
                <a:extLst>
                  <a:ext uri="{FF2B5EF4-FFF2-40B4-BE49-F238E27FC236}">
                    <a16:creationId xmlns:a16="http://schemas.microsoft.com/office/drawing/2014/main" id="{83D7CF24-9985-4DB0-6DBE-8435ABA246E2}"/>
                  </a:ext>
                </a:extLst>
              </p:cNvPr>
              <p:cNvSpPr/>
              <p:nvPr/>
            </p:nvSpPr>
            <p:spPr>
              <a:xfrm>
                <a:off x="3523711" y="2609775"/>
                <a:ext cx="92480" cy="92494"/>
              </a:xfrm>
              <a:custGeom>
                <a:avLst/>
                <a:gdLst/>
                <a:ahLst/>
                <a:cxnLst/>
                <a:rect l="l" t="t" r="r" b="b"/>
                <a:pathLst>
                  <a:path w="13219" h="13221" extrusionOk="0">
                    <a:moveTo>
                      <a:pt x="6610" y="4014"/>
                    </a:moveTo>
                    <a:cubicBezTo>
                      <a:pt x="7295" y="4014"/>
                      <a:pt x="7957" y="4285"/>
                      <a:pt x="8446" y="4774"/>
                    </a:cubicBezTo>
                    <a:cubicBezTo>
                      <a:pt x="8998" y="5326"/>
                      <a:pt x="9272" y="6098"/>
                      <a:pt x="9193" y="6875"/>
                    </a:cubicBezTo>
                    <a:cubicBezTo>
                      <a:pt x="9072" y="8090"/>
                      <a:pt x="8091" y="9073"/>
                      <a:pt x="6875" y="9193"/>
                    </a:cubicBezTo>
                    <a:cubicBezTo>
                      <a:pt x="6786" y="9202"/>
                      <a:pt x="6698" y="9207"/>
                      <a:pt x="6610" y="9207"/>
                    </a:cubicBezTo>
                    <a:cubicBezTo>
                      <a:pt x="5925" y="9207"/>
                      <a:pt x="5263" y="8936"/>
                      <a:pt x="4774" y="8447"/>
                    </a:cubicBezTo>
                    <a:cubicBezTo>
                      <a:pt x="4222" y="7894"/>
                      <a:pt x="3948" y="7122"/>
                      <a:pt x="4027" y="6346"/>
                    </a:cubicBezTo>
                    <a:cubicBezTo>
                      <a:pt x="4148" y="5131"/>
                      <a:pt x="5129" y="4147"/>
                      <a:pt x="6345" y="4028"/>
                    </a:cubicBezTo>
                    <a:cubicBezTo>
                      <a:pt x="6434" y="4019"/>
                      <a:pt x="6522" y="4014"/>
                      <a:pt x="6610" y="4014"/>
                    </a:cubicBezTo>
                    <a:close/>
                    <a:moveTo>
                      <a:pt x="6042" y="1"/>
                    </a:moveTo>
                    <a:cubicBezTo>
                      <a:pt x="5706" y="1"/>
                      <a:pt x="5434" y="272"/>
                      <a:pt x="5434" y="608"/>
                    </a:cubicBezTo>
                    <a:lnTo>
                      <a:pt x="5434" y="1484"/>
                    </a:lnTo>
                    <a:cubicBezTo>
                      <a:pt x="4861" y="1615"/>
                      <a:pt x="4313" y="1842"/>
                      <a:pt x="3816" y="2154"/>
                    </a:cubicBezTo>
                    <a:lnTo>
                      <a:pt x="3196" y="1535"/>
                    </a:lnTo>
                    <a:cubicBezTo>
                      <a:pt x="3077" y="1417"/>
                      <a:pt x="2922" y="1358"/>
                      <a:pt x="2767" y="1358"/>
                    </a:cubicBezTo>
                    <a:cubicBezTo>
                      <a:pt x="2612" y="1358"/>
                      <a:pt x="2456" y="1417"/>
                      <a:pt x="2337" y="1535"/>
                    </a:cubicBezTo>
                    <a:lnTo>
                      <a:pt x="1534" y="2338"/>
                    </a:lnTo>
                    <a:cubicBezTo>
                      <a:pt x="1298" y="2575"/>
                      <a:pt x="1298" y="2960"/>
                      <a:pt x="1534" y="3197"/>
                    </a:cubicBezTo>
                    <a:lnTo>
                      <a:pt x="2154" y="3817"/>
                    </a:lnTo>
                    <a:cubicBezTo>
                      <a:pt x="1841" y="4315"/>
                      <a:pt x="1614" y="4861"/>
                      <a:pt x="1484" y="5435"/>
                    </a:cubicBezTo>
                    <a:lnTo>
                      <a:pt x="608" y="5435"/>
                    </a:lnTo>
                    <a:cubicBezTo>
                      <a:pt x="272" y="5435"/>
                      <a:pt x="0" y="5706"/>
                      <a:pt x="0" y="6042"/>
                    </a:cubicBezTo>
                    <a:lnTo>
                      <a:pt x="0" y="7178"/>
                    </a:lnTo>
                    <a:cubicBezTo>
                      <a:pt x="0" y="7513"/>
                      <a:pt x="272" y="7785"/>
                      <a:pt x="608" y="7785"/>
                    </a:cubicBezTo>
                    <a:lnTo>
                      <a:pt x="1484" y="7785"/>
                    </a:lnTo>
                    <a:cubicBezTo>
                      <a:pt x="1614" y="8358"/>
                      <a:pt x="1841" y="8906"/>
                      <a:pt x="2154" y="9404"/>
                    </a:cubicBezTo>
                    <a:lnTo>
                      <a:pt x="1534" y="10024"/>
                    </a:lnTo>
                    <a:cubicBezTo>
                      <a:pt x="1298" y="10261"/>
                      <a:pt x="1298" y="10646"/>
                      <a:pt x="1534" y="10882"/>
                    </a:cubicBezTo>
                    <a:lnTo>
                      <a:pt x="2337" y="11685"/>
                    </a:lnTo>
                    <a:cubicBezTo>
                      <a:pt x="2456" y="11804"/>
                      <a:pt x="2612" y="11863"/>
                      <a:pt x="2767" y="11863"/>
                    </a:cubicBezTo>
                    <a:cubicBezTo>
                      <a:pt x="2922" y="11863"/>
                      <a:pt x="3077" y="11804"/>
                      <a:pt x="3196" y="11685"/>
                    </a:cubicBezTo>
                    <a:lnTo>
                      <a:pt x="3816" y="11065"/>
                    </a:lnTo>
                    <a:cubicBezTo>
                      <a:pt x="4313" y="11379"/>
                      <a:pt x="4861" y="11605"/>
                      <a:pt x="5434" y="11736"/>
                    </a:cubicBezTo>
                    <a:lnTo>
                      <a:pt x="5434" y="12613"/>
                    </a:lnTo>
                    <a:cubicBezTo>
                      <a:pt x="5434" y="12947"/>
                      <a:pt x="5706" y="13220"/>
                      <a:pt x="6042" y="13220"/>
                    </a:cubicBezTo>
                    <a:lnTo>
                      <a:pt x="7177" y="13220"/>
                    </a:lnTo>
                    <a:cubicBezTo>
                      <a:pt x="7513" y="13220"/>
                      <a:pt x="7785" y="12947"/>
                      <a:pt x="7785" y="12613"/>
                    </a:cubicBezTo>
                    <a:lnTo>
                      <a:pt x="7785" y="11736"/>
                    </a:lnTo>
                    <a:cubicBezTo>
                      <a:pt x="8358" y="11605"/>
                      <a:pt x="8906" y="11378"/>
                      <a:pt x="9403" y="11065"/>
                    </a:cubicBezTo>
                    <a:lnTo>
                      <a:pt x="10023" y="11685"/>
                    </a:lnTo>
                    <a:cubicBezTo>
                      <a:pt x="10142" y="11804"/>
                      <a:pt x="10297" y="11863"/>
                      <a:pt x="10452" y="11863"/>
                    </a:cubicBezTo>
                    <a:cubicBezTo>
                      <a:pt x="10607" y="11863"/>
                      <a:pt x="10763" y="11804"/>
                      <a:pt x="10881" y="11685"/>
                    </a:cubicBezTo>
                    <a:lnTo>
                      <a:pt x="11684" y="10882"/>
                    </a:lnTo>
                    <a:cubicBezTo>
                      <a:pt x="11921" y="10646"/>
                      <a:pt x="11921" y="10261"/>
                      <a:pt x="11684" y="10024"/>
                    </a:cubicBezTo>
                    <a:lnTo>
                      <a:pt x="11065" y="9404"/>
                    </a:lnTo>
                    <a:cubicBezTo>
                      <a:pt x="11377" y="8906"/>
                      <a:pt x="11604" y="8358"/>
                      <a:pt x="11735" y="7785"/>
                    </a:cubicBezTo>
                    <a:lnTo>
                      <a:pt x="12611" y="7785"/>
                    </a:lnTo>
                    <a:cubicBezTo>
                      <a:pt x="12947" y="7785"/>
                      <a:pt x="13219" y="7513"/>
                      <a:pt x="13219" y="7178"/>
                    </a:cubicBezTo>
                    <a:lnTo>
                      <a:pt x="13219" y="6042"/>
                    </a:lnTo>
                    <a:cubicBezTo>
                      <a:pt x="13219" y="5706"/>
                      <a:pt x="12947" y="5435"/>
                      <a:pt x="12611" y="5435"/>
                    </a:cubicBezTo>
                    <a:lnTo>
                      <a:pt x="11735" y="5435"/>
                    </a:lnTo>
                    <a:cubicBezTo>
                      <a:pt x="11604" y="4861"/>
                      <a:pt x="11377" y="4315"/>
                      <a:pt x="11065" y="3817"/>
                    </a:cubicBezTo>
                    <a:lnTo>
                      <a:pt x="11684" y="3197"/>
                    </a:lnTo>
                    <a:cubicBezTo>
                      <a:pt x="11921" y="2960"/>
                      <a:pt x="11921" y="2575"/>
                      <a:pt x="11684" y="2338"/>
                    </a:cubicBezTo>
                    <a:lnTo>
                      <a:pt x="10881" y="1535"/>
                    </a:lnTo>
                    <a:cubicBezTo>
                      <a:pt x="10763" y="1417"/>
                      <a:pt x="10607" y="1358"/>
                      <a:pt x="10452" y="1358"/>
                    </a:cubicBezTo>
                    <a:cubicBezTo>
                      <a:pt x="10297" y="1358"/>
                      <a:pt x="10142" y="1417"/>
                      <a:pt x="10023" y="1535"/>
                    </a:cubicBezTo>
                    <a:lnTo>
                      <a:pt x="9403" y="2154"/>
                    </a:lnTo>
                    <a:cubicBezTo>
                      <a:pt x="8906" y="1842"/>
                      <a:pt x="8358" y="1615"/>
                      <a:pt x="7785" y="1484"/>
                    </a:cubicBezTo>
                    <a:lnTo>
                      <a:pt x="7785" y="608"/>
                    </a:lnTo>
                    <a:cubicBezTo>
                      <a:pt x="7785" y="272"/>
                      <a:pt x="7513" y="1"/>
                      <a:pt x="7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2" name="Google Shape;3332;p64">
                <a:extLst>
                  <a:ext uri="{FF2B5EF4-FFF2-40B4-BE49-F238E27FC236}">
                    <a16:creationId xmlns:a16="http://schemas.microsoft.com/office/drawing/2014/main" id="{72BE300D-C71C-7BD2-AC3B-B696B26F3AE5}"/>
                  </a:ext>
                </a:extLst>
              </p:cNvPr>
              <p:cNvSpPr/>
              <p:nvPr/>
            </p:nvSpPr>
            <p:spPr>
              <a:xfrm>
                <a:off x="3459733" y="2441348"/>
                <a:ext cx="166882" cy="3785"/>
              </a:xfrm>
              <a:custGeom>
                <a:avLst/>
                <a:gdLst/>
                <a:ahLst/>
                <a:cxnLst/>
                <a:rect l="l" t="t" r="r" b="b"/>
                <a:pathLst>
                  <a:path w="23854" h="541" extrusionOk="0">
                    <a:moveTo>
                      <a:pt x="271" y="1"/>
                    </a:moveTo>
                    <a:cubicBezTo>
                      <a:pt x="122" y="1"/>
                      <a:pt x="0" y="121"/>
                      <a:pt x="0" y="271"/>
                    </a:cubicBezTo>
                    <a:cubicBezTo>
                      <a:pt x="0" y="420"/>
                      <a:pt x="122" y="541"/>
                      <a:pt x="271" y="541"/>
                    </a:cubicBezTo>
                    <a:lnTo>
                      <a:pt x="23583" y="541"/>
                    </a:lnTo>
                    <a:cubicBezTo>
                      <a:pt x="23733" y="541"/>
                      <a:pt x="23853" y="420"/>
                      <a:pt x="23853" y="271"/>
                    </a:cubicBezTo>
                    <a:cubicBezTo>
                      <a:pt x="23853" y="121"/>
                      <a:pt x="23733" y="1"/>
                      <a:pt x="235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3" name="Google Shape;3333;p64">
                <a:extLst>
                  <a:ext uri="{FF2B5EF4-FFF2-40B4-BE49-F238E27FC236}">
                    <a16:creationId xmlns:a16="http://schemas.microsoft.com/office/drawing/2014/main" id="{45693C7F-C6A2-2807-08A4-D4C2B2745B9F}"/>
                  </a:ext>
                </a:extLst>
              </p:cNvPr>
              <p:cNvSpPr/>
              <p:nvPr/>
            </p:nvSpPr>
            <p:spPr>
              <a:xfrm>
                <a:off x="3459691" y="2464875"/>
                <a:ext cx="166973" cy="3785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541" extrusionOk="0">
                    <a:moveTo>
                      <a:pt x="271" y="1"/>
                    </a:moveTo>
                    <a:cubicBezTo>
                      <a:pt x="122" y="1"/>
                      <a:pt x="1" y="121"/>
                      <a:pt x="1" y="270"/>
                    </a:cubicBezTo>
                    <a:cubicBezTo>
                      <a:pt x="1" y="421"/>
                      <a:pt x="122" y="541"/>
                      <a:pt x="271" y="541"/>
                    </a:cubicBezTo>
                    <a:cubicBezTo>
                      <a:pt x="273" y="541"/>
                      <a:pt x="275" y="541"/>
                      <a:pt x="277" y="541"/>
                    </a:cubicBezTo>
                    <a:lnTo>
                      <a:pt x="23589" y="541"/>
                    </a:lnTo>
                    <a:cubicBezTo>
                      <a:pt x="23591" y="541"/>
                      <a:pt x="23593" y="541"/>
                      <a:pt x="23595" y="541"/>
                    </a:cubicBezTo>
                    <a:cubicBezTo>
                      <a:pt x="23745" y="541"/>
                      <a:pt x="23866" y="421"/>
                      <a:pt x="23866" y="270"/>
                    </a:cubicBezTo>
                    <a:cubicBezTo>
                      <a:pt x="23866" y="121"/>
                      <a:pt x="23745" y="1"/>
                      <a:pt x="23595" y="1"/>
                    </a:cubicBezTo>
                    <a:cubicBezTo>
                      <a:pt x="23593" y="1"/>
                      <a:pt x="23591" y="1"/>
                      <a:pt x="23589" y="1"/>
                    </a:cubicBezTo>
                    <a:lnTo>
                      <a:pt x="277" y="1"/>
                    </a:lnTo>
                    <a:cubicBezTo>
                      <a:pt x="275" y="1"/>
                      <a:pt x="273" y="1"/>
                      <a:pt x="2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4" name="Google Shape;3334;p64">
                <a:extLst>
                  <a:ext uri="{FF2B5EF4-FFF2-40B4-BE49-F238E27FC236}">
                    <a16:creationId xmlns:a16="http://schemas.microsoft.com/office/drawing/2014/main" id="{4E6A8B5A-CA6D-94DC-423A-99B10FF58C0E}"/>
                  </a:ext>
                </a:extLst>
              </p:cNvPr>
              <p:cNvSpPr/>
              <p:nvPr/>
            </p:nvSpPr>
            <p:spPr>
              <a:xfrm>
                <a:off x="3459691" y="2488402"/>
                <a:ext cx="166973" cy="3785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541" extrusionOk="0">
                    <a:moveTo>
                      <a:pt x="271" y="1"/>
                    </a:moveTo>
                    <a:cubicBezTo>
                      <a:pt x="122" y="1"/>
                      <a:pt x="1" y="121"/>
                      <a:pt x="1" y="270"/>
                    </a:cubicBezTo>
                    <a:cubicBezTo>
                      <a:pt x="1" y="421"/>
                      <a:pt x="122" y="541"/>
                      <a:pt x="271" y="541"/>
                    </a:cubicBezTo>
                    <a:cubicBezTo>
                      <a:pt x="273" y="541"/>
                      <a:pt x="275" y="541"/>
                      <a:pt x="277" y="541"/>
                    </a:cubicBezTo>
                    <a:lnTo>
                      <a:pt x="23589" y="541"/>
                    </a:lnTo>
                    <a:cubicBezTo>
                      <a:pt x="23591" y="541"/>
                      <a:pt x="23593" y="541"/>
                      <a:pt x="23595" y="541"/>
                    </a:cubicBezTo>
                    <a:cubicBezTo>
                      <a:pt x="23745" y="541"/>
                      <a:pt x="23866" y="421"/>
                      <a:pt x="23866" y="270"/>
                    </a:cubicBezTo>
                    <a:cubicBezTo>
                      <a:pt x="23866" y="121"/>
                      <a:pt x="23745" y="1"/>
                      <a:pt x="23595" y="1"/>
                    </a:cubicBezTo>
                    <a:cubicBezTo>
                      <a:pt x="23593" y="1"/>
                      <a:pt x="23591" y="1"/>
                      <a:pt x="23589" y="1"/>
                    </a:cubicBezTo>
                    <a:lnTo>
                      <a:pt x="277" y="1"/>
                    </a:lnTo>
                    <a:cubicBezTo>
                      <a:pt x="275" y="1"/>
                      <a:pt x="273" y="1"/>
                      <a:pt x="2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5" name="Google Shape;3335;p64">
                <a:extLst>
                  <a:ext uri="{FF2B5EF4-FFF2-40B4-BE49-F238E27FC236}">
                    <a16:creationId xmlns:a16="http://schemas.microsoft.com/office/drawing/2014/main" id="{4CBCEB59-ADCB-2B18-18FD-17E70D30EDDC}"/>
                  </a:ext>
                </a:extLst>
              </p:cNvPr>
              <p:cNvSpPr/>
              <p:nvPr/>
            </p:nvSpPr>
            <p:spPr>
              <a:xfrm>
                <a:off x="3459691" y="2511930"/>
                <a:ext cx="166973" cy="3792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542" extrusionOk="0">
                    <a:moveTo>
                      <a:pt x="271" y="1"/>
                    </a:moveTo>
                    <a:cubicBezTo>
                      <a:pt x="122" y="1"/>
                      <a:pt x="1" y="121"/>
                      <a:pt x="1" y="270"/>
                    </a:cubicBezTo>
                    <a:cubicBezTo>
                      <a:pt x="1" y="421"/>
                      <a:pt x="122" y="541"/>
                      <a:pt x="271" y="541"/>
                    </a:cubicBezTo>
                    <a:cubicBezTo>
                      <a:pt x="273" y="541"/>
                      <a:pt x="275" y="541"/>
                      <a:pt x="277" y="541"/>
                    </a:cubicBezTo>
                    <a:lnTo>
                      <a:pt x="23589" y="541"/>
                    </a:lnTo>
                    <a:cubicBezTo>
                      <a:pt x="23591" y="541"/>
                      <a:pt x="23593" y="541"/>
                      <a:pt x="23595" y="541"/>
                    </a:cubicBezTo>
                    <a:cubicBezTo>
                      <a:pt x="23745" y="541"/>
                      <a:pt x="23866" y="421"/>
                      <a:pt x="23866" y="270"/>
                    </a:cubicBezTo>
                    <a:cubicBezTo>
                      <a:pt x="23866" y="121"/>
                      <a:pt x="23745" y="1"/>
                      <a:pt x="23595" y="1"/>
                    </a:cubicBezTo>
                    <a:cubicBezTo>
                      <a:pt x="23593" y="1"/>
                      <a:pt x="23591" y="1"/>
                      <a:pt x="23589" y="1"/>
                    </a:cubicBezTo>
                    <a:lnTo>
                      <a:pt x="277" y="1"/>
                    </a:lnTo>
                    <a:cubicBezTo>
                      <a:pt x="275" y="1"/>
                      <a:pt x="273" y="1"/>
                      <a:pt x="2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6" name="Google Shape;3336;p64">
                <a:extLst>
                  <a:ext uri="{FF2B5EF4-FFF2-40B4-BE49-F238E27FC236}">
                    <a16:creationId xmlns:a16="http://schemas.microsoft.com/office/drawing/2014/main" id="{04FBC199-0C4B-7799-7C01-C2EBA4E4B1AE}"/>
                  </a:ext>
                </a:extLst>
              </p:cNvPr>
              <p:cNvSpPr/>
              <p:nvPr/>
            </p:nvSpPr>
            <p:spPr>
              <a:xfrm>
                <a:off x="3426335" y="2161327"/>
                <a:ext cx="899688" cy="36519"/>
              </a:xfrm>
              <a:custGeom>
                <a:avLst/>
                <a:gdLst/>
                <a:ahLst/>
                <a:cxnLst/>
                <a:rect l="l" t="t" r="r" b="b"/>
                <a:pathLst>
                  <a:path w="128601" h="5220" extrusionOk="0">
                    <a:moveTo>
                      <a:pt x="55" y="1"/>
                    </a:moveTo>
                    <a:cubicBezTo>
                      <a:pt x="25" y="1"/>
                      <a:pt x="1" y="25"/>
                      <a:pt x="1" y="56"/>
                    </a:cubicBezTo>
                    <a:lnTo>
                      <a:pt x="1" y="5164"/>
                    </a:lnTo>
                    <a:cubicBezTo>
                      <a:pt x="1" y="5195"/>
                      <a:pt x="25" y="5219"/>
                      <a:pt x="55" y="5219"/>
                    </a:cubicBezTo>
                    <a:lnTo>
                      <a:pt x="128546" y="5219"/>
                    </a:lnTo>
                    <a:cubicBezTo>
                      <a:pt x="128577" y="5219"/>
                      <a:pt x="128601" y="5195"/>
                      <a:pt x="128601" y="5164"/>
                    </a:cubicBezTo>
                    <a:lnTo>
                      <a:pt x="128601" y="56"/>
                    </a:lnTo>
                    <a:cubicBezTo>
                      <a:pt x="128601" y="25"/>
                      <a:pt x="128577" y="1"/>
                      <a:pt x="12854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7" name="Google Shape;3337;p64">
                <a:extLst>
                  <a:ext uri="{FF2B5EF4-FFF2-40B4-BE49-F238E27FC236}">
                    <a16:creationId xmlns:a16="http://schemas.microsoft.com/office/drawing/2014/main" id="{5CEFEDDC-E7CD-FEDA-BE52-CCA839B01ABC}"/>
                  </a:ext>
                </a:extLst>
              </p:cNvPr>
              <p:cNvSpPr/>
              <p:nvPr/>
            </p:nvSpPr>
            <p:spPr>
              <a:xfrm>
                <a:off x="3426335" y="2281679"/>
                <a:ext cx="899688" cy="36512"/>
              </a:xfrm>
              <a:custGeom>
                <a:avLst/>
                <a:gdLst/>
                <a:ahLst/>
                <a:cxnLst/>
                <a:rect l="l" t="t" r="r" b="b"/>
                <a:pathLst>
                  <a:path w="128601" h="5219" extrusionOk="0">
                    <a:moveTo>
                      <a:pt x="55" y="1"/>
                    </a:moveTo>
                    <a:cubicBezTo>
                      <a:pt x="25" y="1"/>
                      <a:pt x="1" y="25"/>
                      <a:pt x="1" y="55"/>
                    </a:cubicBezTo>
                    <a:lnTo>
                      <a:pt x="1" y="5164"/>
                    </a:lnTo>
                    <a:cubicBezTo>
                      <a:pt x="1" y="5194"/>
                      <a:pt x="25" y="5218"/>
                      <a:pt x="55" y="5218"/>
                    </a:cubicBezTo>
                    <a:lnTo>
                      <a:pt x="128546" y="5218"/>
                    </a:lnTo>
                    <a:cubicBezTo>
                      <a:pt x="128577" y="5218"/>
                      <a:pt x="128601" y="5194"/>
                      <a:pt x="128601" y="5164"/>
                    </a:cubicBezTo>
                    <a:lnTo>
                      <a:pt x="128601" y="55"/>
                    </a:lnTo>
                    <a:cubicBezTo>
                      <a:pt x="128601" y="25"/>
                      <a:pt x="128577" y="1"/>
                      <a:pt x="12854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3338;p64">
                <a:extLst>
                  <a:ext uri="{FF2B5EF4-FFF2-40B4-BE49-F238E27FC236}">
                    <a16:creationId xmlns:a16="http://schemas.microsoft.com/office/drawing/2014/main" id="{44A5DECE-A2E3-72EA-3F39-B2EBDDC66EF8}"/>
                  </a:ext>
                </a:extLst>
              </p:cNvPr>
              <p:cNvSpPr/>
              <p:nvPr/>
            </p:nvSpPr>
            <p:spPr>
              <a:xfrm>
                <a:off x="3770837" y="2874188"/>
                <a:ext cx="60606" cy="39709"/>
              </a:xfrm>
              <a:custGeom>
                <a:avLst/>
                <a:gdLst/>
                <a:ahLst/>
                <a:cxnLst/>
                <a:rect l="l" t="t" r="r" b="b"/>
                <a:pathLst>
                  <a:path w="8663" h="5676" extrusionOk="0">
                    <a:moveTo>
                      <a:pt x="538" y="0"/>
                    </a:moveTo>
                    <a:lnTo>
                      <a:pt x="0" y="5675"/>
                    </a:lnTo>
                    <a:lnTo>
                      <a:pt x="8395" y="5675"/>
                    </a:lnTo>
                    <a:lnTo>
                      <a:pt x="86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9" name="Google Shape;3339;p64">
                <a:extLst>
                  <a:ext uri="{FF2B5EF4-FFF2-40B4-BE49-F238E27FC236}">
                    <a16:creationId xmlns:a16="http://schemas.microsoft.com/office/drawing/2014/main" id="{2E164F24-7E00-07E5-9D98-24178F728B0B}"/>
                  </a:ext>
                </a:extLst>
              </p:cNvPr>
              <p:cNvSpPr/>
              <p:nvPr/>
            </p:nvSpPr>
            <p:spPr>
              <a:xfrm>
                <a:off x="3768437" y="2872012"/>
                <a:ext cx="65286" cy="44061"/>
              </a:xfrm>
              <a:custGeom>
                <a:avLst/>
                <a:gdLst/>
                <a:ahLst/>
                <a:cxnLst/>
                <a:rect l="l" t="t" r="r" b="b"/>
                <a:pathLst>
                  <a:path w="9332" h="6298" extrusionOk="0">
                    <a:moveTo>
                      <a:pt x="8679" y="623"/>
                    </a:moveTo>
                    <a:lnTo>
                      <a:pt x="8441" y="5675"/>
                    </a:lnTo>
                    <a:lnTo>
                      <a:pt x="686" y="5675"/>
                    </a:lnTo>
                    <a:lnTo>
                      <a:pt x="1165" y="623"/>
                    </a:lnTo>
                    <a:close/>
                    <a:moveTo>
                      <a:pt x="597" y="0"/>
                    </a:moveTo>
                    <a:lnTo>
                      <a:pt x="1" y="6298"/>
                    </a:lnTo>
                    <a:lnTo>
                      <a:pt x="9036" y="6298"/>
                    </a:lnTo>
                    <a:lnTo>
                      <a:pt x="93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0" name="Google Shape;3340;p64">
                <a:extLst>
                  <a:ext uri="{FF2B5EF4-FFF2-40B4-BE49-F238E27FC236}">
                    <a16:creationId xmlns:a16="http://schemas.microsoft.com/office/drawing/2014/main" id="{384E17E6-19C1-8639-360D-F6D186EA2CB3}"/>
                  </a:ext>
                </a:extLst>
              </p:cNvPr>
              <p:cNvSpPr/>
              <p:nvPr/>
            </p:nvSpPr>
            <p:spPr>
              <a:xfrm>
                <a:off x="3888264" y="2874188"/>
                <a:ext cx="58780" cy="39709"/>
              </a:xfrm>
              <a:custGeom>
                <a:avLst/>
                <a:gdLst/>
                <a:ahLst/>
                <a:cxnLst/>
                <a:rect l="l" t="t" r="r" b="b"/>
                <a:pathLst>
                  <a:path w="8402" h="5676" extrusionOk="0">
                    <a:moveTo>
                      <a:pt x="1" y="0"/>
                    </a:moveTo>
                    <a:lnTo>
                      <a:pt x="6" y="5675"/>
                    </a:lnTo>
                    <a:lnTo>
                      <a:pt x="8401" y="5675"/>
                    </a:lnTo>
                    <a:lnTo>
                      <a:pt x="81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3341;p64">
                <a:extLst>
                  <a:ext uri="{FF2B5EF4-FFF2-40B4-BE49-F238E27FC236}">
                    <a16:creationId xmlns:a16="http://schemas.microsoft.com/office/drawing/2014/main" id="{C0F914FF-24A4-7A6F-6A43-D35945FDE40D}"/>
                  </a:ext>
                </a:extLst>
              </p:cNvPr>
              <p:cNvSpPr/>
              <p:nvPr/>
            </p:nvSpPr>
            <p:spPr>
              <a:xfrm>
                <a:off x="3886088" y="2872012"/>
                <a:ext cx="63251" cy="44061"/>
              </a:xfrm>
              <a:custGeom>
                <a:avLst/>
                <a:gdLst/>
                <a:ahLst/>
                <a:cxnLst/>
                <a:rect l="l" t="t" r="r" b="b"/>
                <a:pathLst>
                  <a:path w="9041" h="6298" extrusionOk="0">
                    <a:moveTo>
                      <a:pt x="8139" y="623"/>
                    </a:moveTo>
                    <a:lnTo>
                      <a:pt x="8385" y="5675"/>
                    </a:lnTo>
                    <a:lnTo>
                      <a:pt x="629" y="5675"/>
                    </a:lnTo>
                    <a:lnTo>
                      <a:pt x="623" y="623"/>
                    </a:lnTo>
                    <a:close/>
                    <a:moveTo>
                      <a:pt x="0" y="0"/>
                    </a:moveTo>
                    <a:lnTo>
                      <a:pt x="7" y="6298"/>
                    </a:lnTo>
                    <a:lnTo>
                      <a:pt x="9040" y="6298"/>
                    </a:lnTo>
                    <a:lnTo>
                      <a:pt x="87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342;p64">
                <a:extLst>
                  <a:ext uri="{FF2B5EF4-FFF2-40B4-BE49-F238E27FC236}">
                    <a16:creationId xmlns:a16="http://schemas.microsoft.com/office/drawing/2014/main" id="{E8661319-013D-0201-005A-CB8193A1DFAF}"/>
                  </a:ext>
                </a:extLst>
              </p:cNvPr>
              <p:cNvSpPr/>
              <p:nvPr/>
            </p:nvSpPr>
            <p:spPr>
              <a:xfrm>
                <a:off x="4240714" y="2913890"/>
                <a:ext cx="73010" cy="42458"/>
              </a:xfrm>
              <a:custGeom>
                <a:avLst/>
                <a:gdLst/>
                <a:ahLst/>
                <a:cxnLst/>
                <a:rect l="l" t="t" r="r" b="b"/>
                <a:pathLst>
                  <a:path w="10436" h="6069" extrusionOk="0">
                    <a:moveTo>
                      <a:pt x="1" y="0"/>
                    </a:moveTo>
                    <a:lnTo>
                      <a:pt x="1749" y="6068"/>
                    </a:lnTo>
                    <a:lnTo>
                      <a:pt x="10436" y="6068"/>
                    </a:lnTo>
                    <a:lnTo>
                      <a:pt x="83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3" name="Google Shape;3343;p64">
                <a:extLst>
                  <a:ext uri="{FF2B5EF4-FFF2-40B4-BE49-F238E27FC236}">
                    <a16:creationId xmlns:a16="http://schemas.microsoft.com/office/drawing/2014/main" id="{7E07FF09-88FE-EB00-EFF8-66994B262F45}"/>
                  </a:ext>
                </a:extLst>
              </p:cNvPr>
              <p:cNvSpPr/>
              <p:nvPr/>
            </p:nvSpPr>
            <p:spPr>
              <a:xfrm>
                <a:off x="4237824" y="2911707"/>
                <a:ext cx="78928" cy="46817"/>
              </a:xfrm>
              <a:custGeom>
                <a:avLst/>
                <a:gdLst/>
                <a:ahLst/>
                <a:cxnLst/>
                <a:rect l="l" t="t" r="r" b="b"/>
                <a:pathLst>
                  <a:path w="11282" h="6692" extrusionOk="0">
                    <a:moveTo>
                      <a:pt x="8586" y="624"/>
                    </a:moveTo>
                    <a:lnTo>
                      <a:pt x="10415" y="6068"/>
                    </a:lnTo>
                    <a:lnTo>
                      <a:pt x="2396" y="6068"/>
                    </a:lnTo>
                    <a:lnTo>
                      <a:pt x="828" y="624"/>
                    </a:lnTo>
                    <a:close/>
                    <a:moveTo>
                      <a:pt x="1" y="1"/>
                    </a:moveTo>
                    <a:lnTo>
                      <a:pt x="1928" y="6692"/>
                    </a:lnTo>
                    <a:lnTo>
                      <a:pt x="11282" y="6692"/>
                    </a:lnTo>
                    <a:lnTo>
                      <a:pt x="90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4" name="Google Shape;3344;p64">
                <a:extLst>
                  <a:ext uri="{FF2B5EF4-FFF2-40B4-BE49-F238E27FC236}">
                    <a16:creationId xmlns:a16="http://schemas.microsoft.com/office/drawing/2014/main" id="{B070F649-638A-945A-8139-0DA5C6BAF544}"/>
                  </a:ext>
                </a:extLst>
              </p:cNvPr>
              <p:cNvSpPr/>
              <p:nvPr/>
            </p:nvSpPr>
            <p:spPr>
              <a:xfrm>
                <a:off x="3712099" y="2874188"/>
                <a:ext cx="62509" cy="39709"/>
              </a:xfrm>
              <a:custGeom>
                <a:avLst/>
                <a:gdLst/>
                <a:ahLst/>
                <a:cxnLst/>
                <a:rect l="l" t="t" r="r" b="b"/>
                <a:pathLst>
                  <a:path w="8935" h="5676" extrusionOk="0">
                    <a:moveTo>
                      <a:pt x="810" y="0"/>
                    </a:moveTo>
                    <a:lnTo>
                      <a:pt x="0" y="5675"/>
                    </a:lnTo>
                    <a:lnTo>
                      <a:pt x="8396" y="5675"/>
                    </a:lnTo>
                    <a:lnTo>
                      <a:pt x="893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3345;p64">
                <a:extLst>
                  <a:ext uri="{FF2B5EF4-FFF2-40B4-BE49-F238E27FC236}">
                    <a16:creationId xmlns:a16="http://schemas.microsoft.com/office/drawing/2014/main" id="{AA61F56A-539B-05A4-D80A-D1EA38843B16}"/>
                  </a:ext>
                </a:extLst>
              </p:cNvPr>
              <p:cNvSpPr/>
              <p:nvPr/>
            </p:nvSpPr>
            <p:spPr>
              <a:xfrm>
                <a:off x="3709587" y="2872012"/>
                <a:ext cx="67413" cy="44061"/>
              </a:xfrm>
              <a:custGeom>
                <a:avLst/>
                <a:gdLst/>
                <a:ahLst/>
                <a:cxnLst/>
                <a:rect l="l" t="t" r="r" b="b"/>
                <a:pathLst>
                  <a:path w="9636" h="6298" extrusionOk="0">
                    <a:moveTo>
                      <a:pt x="8951" y="623"/>
                    </a:moveTo>
                    <a:lnTo>
                      <a:pt x="8471" y="5675"/>
                    </a:lnTo>
                    <a:lnTo>
                      <a:pt x="719" y="5675"/>
                    </a:lnTo>
                    <a:lnTo>
                      <a:pt x="1439" y="623"/>
                    </a:lnTo>
                    <a:close/>
                    <a:moveTo>
                      <a:pt x="899" y="0"/>
                    </a:moveTo>
                    <a:lnTo>
                      <a:pt x="0" y="6298"/>
                    </a:lnTo>
                    <a:lnTo>
                      <a:pt x="9039" y="6298"/>
                    </a:lnTo>
                    <a:lnTo>
                      <a:pt x="96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6" name="Google Shape;3346;p64">
                <a:extLst>
                  <a:ext uri="{FF2B5EF4-FFF2-40B4-BE49-F238E27FC236}">
                    <a16:creationId xmlns:a16="http://schemas.microsoft.com/office/drawing/2014/main" id="{D5FA4BFF-2D81-BA99-9B67-2FBAF571E83F}"/>
                  </a:ext>
                </a:extLst>
              </p:cNvPr>
              <p:cNvSpPr/>
              <p:nvPr/>
            </p:nvSpPr>
            <p:spPr>
              <a:xfrm>
                <a:off x="3594629" y="2874188"/>
                <a:ext cx="66308" cy="39709"/>
              </a:xfrm>
              <a:custGeom>
                <a:avLst/>
                <a:gdLst/>
                <a:ahLst/>
                <a:cxnLst/>
                <a:rect l="l" t="t" r="r" b="b"/>
                <a:pathLst>
                  <a:path w="9478" h="5676" extrusionOk="0">
                    <a:moveTo>
                      <a:pt x="1353" y="0"/>
                    </a:moveTo>
                    <a:lnTo>
                      <a:pt x="0" y="5675"/>
                    </a:lnTo>
                    <a:lnTo>
                      <a:pt x="8396" y="5675"/>
                    </a:lnTo>
                    <a:lnTo>
                      <a:pt x="947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7" name="Google Shape;3347;p64">
                <a:extLst>
                  <a:ext uri="{FF2B5EF4-FFF2-40B4-BE49-F238E27FC236}">
                    <a16:creationId xmlns:a16="http://schemas.microsoft.com/office/drawing/2014/main" id="{9CD13B32-8A0B-F481-AD09-8AB06DA41E92}"/>
                  </a:ext>
                </a:extLst>
              </p:cNvPr>
              <p:cNvSpPr/>
              <p:nvPr/>
            </p:nvSpPr>
            <p:spPr>
              <a:xfrm>
                <a:off x="3591866" y="2872012"/>
                <a:ext cx="71709" cy="44061"/>
              </a:xfrm>
              <a:custGeom>
                <a:avLst/>
                <a:gdLst/>
                <a:ahLst/>
                <a:cxnLst/>
                <a:rect l="l" t="t" r="r" b="b"/>
                <a:pathLst>
                  <a:path w="10250" h="6298" extrusionOk="0">
                    <a:moveTo>
                      <a:pt x="9496" y="623"/>
                    </a:moveTo>
                    <a:lnTo>
                      <a:pt x="8534" y="5675"/>
                    </a:lnTo>
                    <a:lnTo>
                      <a:pt x="789" y="5675"/>
                    </a:lnTo>
                    <a:lnTo>
                      <a:pt x="1994" y="623"/>
                    </a:lnTo>
                    <a:close/>
                    <a:moveTo>
                      <a:pt x="1502" y="0"/>
                    </a:moveTo>
                    <a:lnTo>
                      <a:pt x="1" y="6298"/>
                    </a:lnTo>
                    <a:lnTo>
                      <a:pt x="9049" y="6298"/>
                    </a:lnTo>
                    <a:lnTo>
                      <a:pt x="102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8" name="Google Shape;3348;p64">
                <a:extLst>
                  <a:ext uri="{FF2B5EF4-FFF2-40B4-BE49-F238E27FC236}">
                    <a16:creationId xmlns:a16="http://schemas.microsoft.com/office/drawing/2014/main" id="{1FFAE166-4DFD-79D4-F64F-33EFE2D76EC8}"/>
                  </a:ext>
                </a:extLst>
              </p:cNvPr>
              <p:cNvSpPr/>
              <p:nvPr/>
            </p:nvSpPr>
            <p:spPr>
              <a:xfrm>
                <a:off x="4115605" y="2874188"/>
                <a:ext cx="66385" cy="39709"/>
              </a:xfrm>
              <a:custGeom>
                <a:avLst/>
                <a:gdLst/>
                <a:ahLst/>
                <a:cxnLst/>
                <a:rect l="l" t="t" r="r" b="b"/>
                <a:pathLst>
                  <a:path w="9489" h="5676" extrusionOk="0">
                    <a:moveTo>
                      <a:pt x="0" y="0"/>
                    </a:moveTo>
                    <a:lnTo>
                      <a:pt x="1093" y="5675"/>
                    </a:lnTo>
                    <a:lnTo>
                      <a:pt x="9489" y="5675"/>
                    </a:lnTo>
                    <a:lnTo>
                      <a:pt x="81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9" name="Google Shape;3349;p64">
                <a:extLst>
                  <a:ext uri="{FF2B5EF4-FFF2-40B4-BE49-F238E27FC236}">
                    <a16:creationId xmlns:a16="http://schemas.microsoft.com/office/drawing/2014/main" id="{6A1B6241-7C30-2FE3-68CA-8B89D6814F10}"/>
                  </a:ext>
                </a:extLst>
              </p:cNvPr>
              <p:cNvSpPr/>
              <p:nvPr/>
            </p:nvSpPr>
            <p:spPr>
              <a:xfrm>
                <a:off x="4112967" y="2872012"/>
                <a:ext cx="71793" cy="44061"/>
              </a:xfrm>
              <a:custGeom>
                <a:avLst/>
                <a:gdLst/>
                <a:ahLst/>
                <a:cxnLst/>
                <a:rect l="l" t="t" r="r" b="b"/>
                <a:pathLst>
                  <a:path w="10262" h="6298" extrusionOk="0">
                    <a:moveTo>
                      <a:pt x="8255" y="623"/>
                    </a:moveTo>
                    <a:lnTo>
                      <a:pt x="9469" y="5675"/>
                    </a:lnTo>
                    <a:lnTo>
                      <a:pt x="1727" y="5675"/>
                    </a:lnTo>
                    <a:lnTo>
                      <a:pt x="755" y="623"/>
                    </a:lnTo>
                    <a:close/>
                    <a:moveTo>
                      <a:pt x="1" y="0"/>
                    </a:moveTo>
                    <a:lnTo>
                      <a:pt x="1212" y="6298"/>
                    </a:lnTo>
                    <a:lnTo>
                      <a:pt x="10261" y="6298"/>
                    </a:lnTo>
                    <a:lnTo>
                      <a:pt x="87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0" name="Google Shape;3350;p64">
                <a:extLst>
                  <a:ext uri="{FF2B5EF4-FFF2-40B4-BE49-F238E27FC236}">
                    <a16:creationId xmlns:a16="http://schemas.microsoft.com/office/drawing/2014/main" id="{71B6C115-A53A-6040-87B2-18AEA3B2FB38}"/>
                  </a:ext>
                </a:extLst>
              </p:cNvPr>
              <p:cNvSpPr/>
              <p:nvPr/>
            </p:nvSpPr>
            <p:spPr>
              <a:xfrm>
                <a:off x="4172440" y="2874188"/>
                <a:ext cx="68281" cy="39709"/>
              </a:xfrm>
              <a:custGeom>
                <a:avLst/>
                <a:gdLst/>
                <a:ahLst/>
                <a:cxnLst/>
                <a:rect l="l" t="t" r="r" b="b"/>
                <a:pathLst>
                  <a:path w="9760" h="5676" extrusionOk="0">
                    <a:moveTo>
                      <a:pt x="1" y="0"/>
                    </a:moveTo>
                    <a:lnTo>
                      <a:pt x="1365" y="5675"/>
                    </a:lnTo>
                    <a:lnTo>
                      <a:pt x="9760" y="5675"/>
                    </a:lnTo>
                    <a:lnTo>
                      <a:pt x="81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1" name="Google Shape;3351;p64">
                <a:extLst>
                  <a:ext uri="{FF2B5EF4-FFF2-40B4-BE49-F238E27FC236}">
                    <a16:creationId xmlns:a16="http://schemas.microsoft.com/office/drawing/2014/main" id="{EED527F3-B281-1B0C-ED3C-A9C4F9D8F366}"/>
                  </a:ext>
                </a:extLst>
              </p:cNvPr>
              <p:cNvSpPr/>
              <p:nvPr/>
            </p:nvSpPr>
            <p:spPr>
              <a:xfrm>
                <a:off x="4169677" y="2872012"/>
                <a:ext cx="73940" cy="44061"/>
              </a:xfrm>
              <a:custGeom>
                <a:avLst/>
                <a:gdLst/>
                <a:ahLst/>
                <a:cxnLst/>
                <a:rect l="l" t="t" r="r" b="b"/>
                <a:pathLst>
                  <a:path w="10569" h="6298" extrusionOk="0">
                    <a:moveTo>
                      <a:pt x="8285" y="623"/>
                    </a:moveTo>
                    <a:lnTo>
                      <a:pt x="9742" y="5675"/>
                    </a:lnTo>
                    <a:lnTo>
                      <a:pt x="2005" y="5675"/>
                    </a:lnTo>
                    <a:lnTo>
                      <a:pt x="791" y="623"/>
                    </a:lnTo>
                    <a:close/>
                    <a:moveTo>
                      <a:pt x="0" y="0"/>
                    </a:moveTo>
                    <a:lnTo>
                      <a:pt x="1513" y="6298"/>
                    </a:lnTo>
                    <a:lnTo>
                      <a:pt x="10569" y="6298"/>
                    </a:lnTo>
                    <a:lnTo>
                      <a:pt x="87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2" name="Google Shape;3352;p64">
                <a:extLst>
                  <a:ext uri="{FF2B5EF4-FFF2-40B4-BE49-F238E27FC236}">
                    <a16:creationId xmlns:a16="http://schemas.microsoft.com/office/drawing/2014/main" id="{66CC82F4-86DD-E497-21D8-590895D73B49}"/>
                  </a:ext>
                </a:extLst>
              </p:cNvPr>
              <p:cNvSpPr/>
              <p:nvPr/>
            </p:nvSpPr>
            <p:spPr>
              <a:xfrm>
                <a:off x="3535898" y="2874188"/>
                <a:ext cx="68204" cy="39709"/>
              </a:xfrm>
              <a:custGeom>
                <a:avLst/>
                <a:gdLst/>
                <a:ahLst/>
                <a:cxnLst/>
                <a:rect l="l" t="t" r="r" b="b"/>
                <a:pathLst>
                  <a:path w="9749" h="5676" extrusionOk="0">
                    <a:moveTo>
                      <a:pt x="1625" y="0"/>
                    </a:moveTo>
                    <a:lnTo>
                      <a:pt x="0" y="5675"/>
                    </a:lnTo>
                    <a:lnTo>
                      <a:pt x="8395" y="5675"/>
                    </a:lnTo>
                    <a:lnTo>
                      <a:pt x="97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3" name="Google Shape;3353;p64">
                <a:extLst>
                  <a:ext uri="{FF2B5EF4-FFF2-40B4-BE49-F238E27FC236}">
                    <a16:creationId xmlns:a16="http://schemas.microsoft.com/office/drawing/2014/main" id="{9F1CEC65-91C4-B393-EB9A-510C0E85E31B}"/>
                  </a:ext>
                </a:extLst>
              </p:cNvPr>
              <p:cNvSpPr/>
              <p:nvPr/>
            </p:nvSpPr>
            <p:spPr>
              <a:xfrm>
                <a:off x="3533009" y="2872012"/>
                <a:ext cx="73856" cy="44061"/>
              </a:xfrm>
              <a:custGeom>
                <a:avLst/>
                <a:gdLst/>
                <a:ahLst/>
                <a:cxnLst/>
                <a:rect l="l" t="t" r="r" b="b"/>
                <a:pathLst>
                  <a:path w="10557" h="6298" extrusionOk="0">
                    <a:moveTo>
                      <a:pt x="9767" y="623"/>
                    </a:moveTo>
                    <a:lnTo>
                      <a:pt x="8563" y="5675"/>
                    </a:lnTo>
                    <a:lnTo>
                      <a:pt x="826" y="5675"/>
                    </a:lnTo>
                    <a:lnTo>
                      <a:pt x="2272" y="623"/>
                    </a:lnTo>
                    <a:close/>
                    <a:moveTo>
                      <a:pt x="1803" y="0"/>
                    </a:moveTo>
                    <a:lnTo>
                      <a:pt x="0" y="6298"/>
                    </a:lnTo>
                    <a:lnTo>
                      <a:pt x="9054" y="6298"/>
                    </a:lnTo>
                    <a:lnTo>
                      <a:pt x="105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4" name="Google Shape;3354;p64">
                <a:extLst>
                  <a:ext uri="{FF2B5EF4-FFF2-40B4-BE49-F238E27FC236}">
                    <a16:creationId xmlns:a16="http://schemas.microsoft.com/office/drawing/2014/main" id="{5E6136FC-7819-539B-4CD5-E476FF6D3ECD}"/>
                  </a:ext>
                </a:extLst>
              </p:cNvPr>
              <p:cNvSpPr/>
              <p:nvPr/>
            </p:nvSpPr>
            <p:spPr>
              <a:xfrm>
                <a:off x="3945106" y="2874188"/>
                <a:ext cx="60676" cy="39709"/>
              </a:xfrm>
              <a:custGeom>
                <a:avLst/>
                <a:gdLst/>
                <a:ahLst/>
                <a:cxnLst/>
                <a:rect l="l" t="t" r="r" b="b"/>
                <a:pathLst>
                  <a:path w="8673" h="5676" extrusionOk="0">
                    <a:moveTo>
                      <a:pt x="0" y="0"/>
                    </a:moveTo>
                    <a:lnTo>
                      <a:pt x="276" y="5675"/>
                    </a:lnTo>
                    <a:lnTo>
                      <a:pt x="8672" y="5675"/>
                    </a:lnTo>
                    <a:lnTo>
                      <a:pt x="812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3355;p64">
                <a:extLst>
                  <a:ext uri="{FF2B5EF4-FFF2-40B4-BE49-F238E27FC236}">
                    <a16:creationId xmlns:a16="http://schemas.microsoft.com/office/drawing/2014/main" id="{35926F15-2AE5-462F-8134-902CAB5B8B0C}"/>
                  </a:ext>
                </a:extLst>
              </p:cNvPr>
              <p:cNvSpPr/>
              <p:nvPr/>
            </p:nvSpPr>
            <p:spPr>
              <a:xfrm>
                <a:off x="3942812" y="2872012"/>
                <a:ext cx="65370" cy="44061"/>
              </a:xfrm>
              <a:custGeom>
                <a:avLst/>
                <a:gdLst/>
                <a:ahLst/>
                <a:cxnLst/>
                <a:rect l="l" t="t" r="r" b="b"/>
                <a:pathLst>
                  <a:path w="9344" h="6298" extrusionOk="0">
                    <a:moveTo>
                      <a:pt x="8169" y="623"/>
                    </a:moveTo>
                    <a:lnTo>
                      <a:pt x="8657" y="5675"/>
                    </a:lnTo>
                    <a:lnTo>
                      <a:pt x="901" y="5675"/>
                    </a:lnTo>
                    <a:lnTo>
                      <a:pt x="655" y="623"/>
                    </a:lnTo>
                    <a:close/>
                    <a:moveTo>
                      <a:pt x="0" y="0"/>
                    </a:moveTo>
                    <a:lnTo>
                      <a:pt x="307" y="6298"/>
                    </a:lnTo>
                    <a:lnTo>
                      <a:pt x="9344" y="6298"/>
                    </a:lnTo>
                    <a:lnTo>
                      <a:pt x="87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6" name="Google Shape;3356;p64">
                <a:extLst>
                  <a:ext uri="{FF2B5EF4-FFF2-40B4-BE49-F238E27FC236}">
                    <a16:creationId xmlns:a16="http://schemas.microsoft.com/office/drawing/2014/main" id="{D77E7517-5F9A-AADB-9EE2-7957F86284A4}"/>
                  </a:ext>
                </a:extLst>
              </p:cNvPr>
              <p:cNvSpPr/>
              <p:nvPr/>
            </p:nvSpPr>
            <p:spPr>
              <a:xfrm>
                <a:off x="4229282" y="2874188"/>
                <a:ext cx="70177" cy="39709"/>
              </a:xfrm>
              <a:custGeom>
                <a:avLst/>
                <a:gdLst/>
                <a:ahLst/>
                <a:cxnLst/>
                <a:rect l="l" t="t" r="r" b="b"/>
                <a:pathLst>
                  <a:path w="10031" h="5676" extrusionOk="0">
                    <a:moveTo>
                      <a:pt x="0" y="0"/>
                    </a:moveTo>
                    <a:lnTo>
                      <a:pt x="1635" y="5675"/>
                    </a:lnTo>
                    <a:lnTo>
                      <a:pt x="10031" y="5675"/>
                    </a:lnTo>
                    <a:lnTo>
                      <a:pt x="812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7" name="Google Shape;3357;p64">
                <a:extLst>
                  <a:ext uri="{FF2B5EF4-FFF2-40B4-BE49-F238E27FC236}">
                    <a16:creationId xmlns:a16="http://schemas.microsoft.com/office/drawing/2014/main" id="{56FBF443-1A92-52EA-CD1F-77AC9D2E4F75}"/>
                  </a:ext>
                </a:extLst>
              </p:cNvPr>
              <p:cNvSpPr/>
              <p:nvPr/>
            </p:nvSpPr>
            <p:spPr>
              <a:xfrm>
                <a:off x="4226379" y="2872012"/>
                <a:ext cx="76109" cy="44061"/>
              </a:xfrm>
              <a:custGeom>
                <a:avLst/>
                <a:gdLst/>
                <a:ahLst/>
                <a:cxnLst/>
                <a:rect l="l" t="t" r="r" b="b"/>
                <a:pathLst>
                  <a:path w="10879" h="6298" extrusionOk="0">
                    <a:moveTo>
                      <a:pt x="8315" y="623"/>
                    </a:moveTo>
                    <a:lnTo>
                      <a:pt x="10013" y="5675"/>
                    </a:lnTo>
                    <a:lnTo>
                      <a:pt x="2284" y="5675"/>
                    </a:lnTo>
                    <a:lnTo>
                      <a:pt x="829" y="623"/>
                    </a:lnTo>
                    <a:close/>
                    <a:moveTo>
                      <a:pt x="1" y="0"/>
                    </a:moveTo>
                    <a:lnTo>
                      <a:pt x="1816" y="6298"/>
                    </a:lnTo>
                    <a:lnTo>
                      <a:pt x="10879" y="6298"/>
                    </a:lnTo>
                    <a:lnTo>
                      <a:pt x="87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8" name="Google Shape;3358;p64">
                <a:extLst>
                  <a:ext uri="{FF2B5EF4-FFF2-40B4-BE49-F238E27FC236}">
                    <a16:creationId xmlns:a16="http://schemas.microsoft.com/office/drawing/2014/main" id="{E72CD530-7738-010D-AA66-FD8D1BF53B91}"/>
                  </a:ext>
                </a:extLst>
              </p:cNvPr>
              <p:cNvSpPr/>
              <p:nvPr/>
            </p:nvSpPr>
            <p:spPr>
              <a:xfrm>
                <a:off x="4058770" y="2874188"/>
                <a:ext cx="64482" cy="39709"/>
              </a:xfrm>
              <a:custGeom>
                <a:avLst/>
                <a:gdLst/>
                <a:ahLst/>
                <a:cxnLst/>
                <a:rect l="l" t="t" r="r" b="b"/>
                <a:pathLst>
                  <a:path w="9217" h="5676" extrusionOk="0">
                    <a:moveTo>
                      <a:pt x="1" y="0"/>
                    </a:moveTo>
                    <a:lnTo>
                      <a:pt x="820" y="5675"/>
                    </a:lnTo>
                    <a:lnTo>
                      <a:pt x="9217" y="5675"/>
                    </a:lnTo>
                    <a:lnTo>
                      <a:pt x="812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9" name="Google Shape;3359;p64">
                <a:extLst>
                  <a:ext uri="{FF2B5EF4-FFF2-40B4-BE49-F238E27FC236}">
                    <a16:creationId xmlns:a16="http://schemas.microsoft.com/office/drawing/2014/main" id="{5FC9E236-F0F5-50B6-4362-8B96F00B9FB1}"/>
                  </a:ext>
                </a:extLst>
              </p:cNvPr>
              <p:cNvSpPr/>
              <p:nvPr/>
            </p:nvSpPr>
            <p:spPr>
              <a:xfrm>
                <a:off x="4056244" y="2872012"/>
                <a:ext cx="69652" cy="44061"/>
              </a:xfrm>
              <a:custGeom>
                <a:avLst/>
                <a:gdLst/>
                <a:ahLst/>
                <a:cxnLst/>
                <a:rect l="l" t="t" r="r" b="b"/>
                <a:pathLst>
                  <a:path w="9956" h="6298" extrusionOk="0">
                    <a:moveTo>
                      <a:pt x="8228" y="623"/>
                    </a:moveTo>
                    <a:lnTo>
                      <a:pt x="9200" y="5675"/>
                    </a:lnTo>
                    <a:lnTo>
                      <a:pt x="1452" y="5675"/>
                    </a:lnTo>
                    <a:lnTo>
                      <a:pt x="721" y="623"/>
                    </a:lnTo>
                    <a:close/>
                    <a:moveTo>
                      <a:pt x="1" y="0"/>
                    </a:moveTo>
                    <a:lnTo>
                      <a:pt x="912" y="6298"/>
                    </a:lnTo>
                    <a:lnTo>
                      <a:pt x="9955" y="6298"/>
                    </a:lnTo>
                    <a:lnTo>
                      <a:pt x="87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0" name="Google Shape;3360;p64">
                <a:extLst>
                  <a:ext uri="{FF2B5EF4-FFF2-40B4-BE49-F238E27FC236}">
                    <a16:creationId xmlns:a16="http://schemas.microsoft.com/office/drawing/2014/main" id="{2AE146CB-01F3-C152-B30A-9163C6E7166A}"/>
                  </a:ext>
                </a:extLst>
              </p:cNvPr>
              <p:cNvSpPr/>
              <p:nvPr/>
            </p:nvSpPr>
            <p:spPr>
              <a:xfrm>
                <a:off x="4001934" y="2874188"/>
                <a:ext cx="62579" cy="39709"/>
              </a:xfrm>
              <a:custGeom>
                <a:avLst/>
                <a:gdLst/>
                <a:ahLst/>
                <a:cxnLst/>
                <a:rect l="l" t="t" r="r" b="b"/>
                <a:pathLst>
                  <a:path w="8945" h="5676" extrusionOk="0">
                    <a:moveTo>
                      <a:pt x="1" y="0"/>
                    </a:moveTo>
                    <a:lnTo>
                      <a:pt x="549" y="5675"/>
                    </a:lnTo>
                    <a:lnTo>
                      <a:pt x="8944" y="5675"/>
                    </a:lnTo>
                    <a:lnTo>
                      <a:pt x="81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1" name="Google Shape;3361;p64">
                <a:extLst>
                  <a:ext uri="{FF2B5EF4-FFF2-40B4-BE49-F238E27FC236}">
                    <a16:creationId xmlns:a16="http://schemas.microsoft.com/office/drawing/2014/main" id="{62CCE4EF-8F37-99D3-3C0E-07E7EB456A99}"/>
                  </a:ext>
                </a:extLst>
              </p:cNvPr>
              <p:cNvSpPr/>
              <p:nvPr/>
            </p:nvSpPr>
            <p:spPr>
              <a:xfrm>
                <a:off x="3999542" y="2872012"/>
                <a:ext cx="67497" cy="44061"/>
              </a:xfrm>
              <a:custGeom>
                <a:avLst/>
                <a:gdLst/>
                <a:ahLst/>
                <a:cxnLst/>
                <a:rect l="l" t="t" r="r" b="b"/>
                <a:pathLst>
                  <a:path w="9648" h="6298" extrusionOk="0">
                    <a:moveTo>
                      <a:pt x="8197" y="623"/>
                    </a:moveTo>
                    <a:lnTo>
                      <a:pt x="8928" y="5675"/>
                    </a:lnTo>
                    <a:lnTo>
                      <a:pt x="1175" y="5675"/>
                    </a:lnTo>
                    <a:lnTo>
                      <a:pt x="687" y="623"/>
                    </a:lnTo>
                    <a:close/>
                    <a:moveTo>
                      <a:pt x="0" y="0"/>
                    </a:moveTo>
                    <a:lnTo>
                      <a:pt x="609" y="6298"/>
                    </a:lnTo>
                    <a:lnTo>
                      <a:pt x="9648" y="6298"/>
                    </a:lnTo>
                    <a:lnTo>
                      <a:pt x="87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2" name="Google Shape;3362;p64">
                <a:extLst>
                  <a:ext uri="{FF2B5EF4-FFF2-40B4-BE49-F238E27FC236}">
                    <a16:creationId xmlns:a16="http://schemas.microsoft.com/office/drawing/2014/main" id="{B6FA4EE5-ECE4-D4E0-AE61-11E9BFDC04FA}"/>
                  </a:ext>
                </a:extLst>
              </p:cNvPr>
              <p:cNvSpPr/>
              <p:nvPr/>
            </p:nvSpPr>
            <p:spPr>
              <a:xfrm>
                <a:off x="3829568" y="2874188"/>
                <a:ext cx="58745" cy="39709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5676" extrusionOk="0">
                    <a:moveTo>
                      <a:pt x="268" y="0"/>
                    </a:moveTo>
                    <a:lnTo>
                      <a:pt x="0" y="5675"/>
                    </a:lnTo>
                    <a:lnTo>
                      <a:pt x="8396" y="5675"/>
                    </a:lnTo>
                    <a:lnTo>
                      <a:pt x="83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3" name="Google Shape;3363;p64">
                <a:extLst>
                  <a:ext uri="{FF2B5EF4-FFF2-40B4-BE49-F238E27FC236}">
                    <a16:creationId xmlns:a16="http://schemas.microsoft.com/office/drawing/2014/main" id="{BDF71A2C-5F03-3EE3-9324-3BA69DFF848E}"/>
                  </a:ext>
                </a:extLst>
              </p:cNvPr>
              <p:cNvSpPr/>
              <p:nvPr/>
            </p:nvSpPr>
            <p:spPr>
              <a:xfrm>
                <a:off x="3827287" y="2872012"/>
                <a:ext cx="63202" cy="44061"/>
              </a:xfrm>
              <a:custGeom>
                <a:avLst/>
                <a:gdLst/>
                <a:ahLst/>
                <a:cxnLst/>
                <a:rect l="l" t="t" r="r" b="b"/>
                <a:pathLst>
                  <a:path w="9034" h="6298" extrusionOk="0">
                    <a:moveTo>
                      <a:pt x="8405" y="623"/>
                    </a:moveTo>
                    <a:lnTo>
                      <a:pt x="8410" y="5675"/>
                    </a:lnTo>
                    <a:lnTo>
                      <a:pt x="653" y="5675"/>
                    </a:lnTo>
                    <a:lnTo>
                      <a:pt x="891" y="623"/>
                    </a:lnTo>
                    <a:close/>
                    <a:moveTo>
                      <a:pt x="295" y="0"/>
                    </a:moveTo>
                    <a:lnTo>
                      <a:pt x="0" y="6298"/>
                    </a:lnTo>
                    <a:lnTo>
                      <a:pt x="9034" y="6298"/>
                    </a:lnTo>
                    <a:lnTo>
                      <a:pt x="90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4" name="Google Shape;3364;p64">
                <a:extLst>
                  <a:ext uri="{FF2B5EF4-FFF2-40B4-BE49-F238E27FC236}">
                    <a16:creationId xmlns:a16="http://schemas.microsoft.com/office/drawing/2014/main" id="{36E3C37E-7B65-E164-DBD3-22A7C534F6C5}"/>
                  </a:ext>
                </a:extLst>
              </p:cNvPr>
              <p:cNvSpPr/>
              <p:nvPr/>
            </p:nvSpPr>
            <p:spPr>
              <a:xfrm>
                <a:off x="3402206" y="2913890"/>
                <a:ext cx="74955" cy="42458"/>
              </a:xfrm>
              <a:custGeom>
                <a:avLst/>
                <a:gdLst/>
                <a:ahLst/>
                <a:cxnLst/>
                <a:rect l="l" t="t" r="r" b="b"/>
                <a:pathLst>
                  <a:path w="10714" h="6069" extrusionOk="0">
                    <a:moveTo>
                      <a:pt x="2319" y="0"/>
                    </a:moveTo>
                    <a:lnTo>
                      <a:pt x="1" y="6068"/>
                    </a:lnTo>
                    <a:lnTo>
                      <a:pt x="8686" y="6068"/>
                    </a:lnTo>
                    <a:lnTo>
                      <a:pt x="107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5" name="Google Shape;3365;p64">
                <a:extLst>
                  <a:ext uri="{FF2B5EF4-FFF2-40B4-BE49-F238E27FC236}">
                    <a16:creationId xmlns:a16="http://schemas.microsoft.com/office/drawing/2014/main" id="{3FBC3898-E022-82FC-5C66-8D549E446BD0}"/>
                  </a:ext>
                </a:extLst>
              </p:cNvPr>
              <p:cNvSpPr/>
              <p:nvPr/>
            </p:nvSpPr>
            <p:spPr>
              <a:xfrm>
                <a:off x="3399036" y="2911707"/>
                <a:ext cx="81153" cy="46817"/>
              </a:xfrm>
              <a:custGeom>
                <a:avLst/>
                <a:gdLst/>
                <a:ahLst/>
                <a:cxnLst/>
                <a:rect l="l" t="t" r="r" b="b"/>
                <a:pathLst>
                  <a:path w="11600" h="6692" extrusionOk="0">
                    <a:moveTo>
                      <a:pt x="10734" y="624"/>
                    </a:moveTo>
                    <a:lnTo>
                      <a:pt x="8915" y="6068"/>
                    </a:lnTo>
                    <a:lnTo>
                      <a:pt x="905" y="6068"/>
                    </a:lnTo>
                    <a:lnTo>
                      <a:pt x="2986" y="624"/>
                    </a:lnTo>
                    <a:close/>
                    <a:moveTo>
                      <a:pt x="2558" y="1"/>
                    </a:moveTo>
                    <a:lnTo>
                      <a:pt x="1" y="6692"/>
                    </a:lnTo>
                    <a:lnTo>
                      <a:pt x="9363" y="6692"/>
                    </a:lnTo>
                    <a:lnTo>
                      <a:pt x="1160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6" name="Google Shape;3366;p64">
                <a:extLst>
                  <a:ext uri="{FF2B5EF4-FFF2-40B4-BE49-F238E27FC236}">
                    <a16:creationId xmlns:a16="http://schemas.microsoft.com/office/drawing/2014/main" id="{3ACD66BC-DBF9-F7CD-761F-AA463A585718}"/>
                  </a:ext>
                </a:extLst>
              </p:cNvPr>
              <p:cNvSpPr/>
              <p:nvPr/>
            </p:nvSpPr>
            <p:spPr>
              <a:xfrm>
                <a:off x="3418422" y="2874188"/>
                <a:ext cx="72009" cy="39709"/>
              </a:xfrm>
              <a:custGeom>
                <a:avLst/>
                <a:gdLst/>
                <a:ahLst/>
                <a:cxnLst/>
                <a:rect l="l" t="t" r="r" b="b"/>
                <a:pathLst>
                  <a:path w="10293" h="5676" extrusionOk="0">
                    <a:moveTo>
                      <a:pt x="2169" y="0"/>
                    </a:moveTo>
                    <a:lnTo>
                      <a:pt x="1" y="5675"/>
                    </a:lnTo>
                    <a:lnTo>
                      <a:pt x="8396" y="5675"/>
                    </a:lnTo>
                    <a:lnTo>
                      <a:pt x="1029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7" name="Google Shape;3367;p64">
                <a:extLst>
                  <a:ext uri="{FF2B5EF4-FFF2-40B4-BE49-F238E27FC236}">
                    <a16:creationId xmlns:a16="http://schemas.microsoft.com/office/drawing/2014/main" id="{6E361359-679B-9E58-E281-286B2C89C371}"/>
                  </a:ext>
                </a:extLst>
              </p:cNvPr>
              <p:cNvSpPr/>
              <p:nvPr/>
            </p:nvSpPr>
            <p:spPr>
              <a:xfrm>
                <a:off x="3415260" y="2872012"/>
                <a:ext cx="78201" cy="44061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6298" extrusionOk="0">
                    <a:moveTo>
                      <a:pt x="10313" y="623"/>
                    </a:moveTo>
                    <a:lnTo>
                      <a:pt x="8624" y="5675"/>
                    </a:lnTo>
                    <a:lnTo>
                      <a:pt x="905" y="5675"/>
                    </a:lnTo>
                    <a:lnTo>
                      <a:pt x="2835" y="623"/>
                    </a:lnTo>
                    <a:close/>
                    <a:moveTo>
                      <a:pt x="2406" y="0"/>
                    </a:moveTo>
                    <a:lnTo>
                      <a:pt x="0" y="6298"/>
                    </a:lnTo>
                    <a:lnTo>
                      <a:pt x="9072" y="6298"/>
                    </a:lnTo>
                    <a:lnTo>
                      <a:pt x="1117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3368;p64">
                <a:extLst>
                  <a:ext uri="{FF2B5EF4-FFF2-40B4-BE49-F238E27FC236}">
                    <a16:creationId xmlns:a16="http://schemas.microsoft.com/office/drawing/2014/main" id="{212050FD-C4D3-8B4E-BF6A-8DAB0E0BF50B}"/>
                  </a:ext>
                </a:extLst>
              </p:cNvPr>
              <p:cNvSpPr/>
              <p:nvPr/>
            </p:nvSpPr>
            <p:spPr>
              <a:xfrm>
                <a:off x="3477153" y="2874188"/>
                <a:ext cx="70114" cy="39709"/>
              </a:xfrm>
              <a:custGeom>
                <a:avLst/>
                <a:gdLst/>
                <a:ahLst/>
                <a:cxnLst/>
                <a:rect l="l" t="t" r="r" b="b"/>
                <a:pathLst>
                  <a:path w="10022" h="5676" extrusionOk="0">
                    <a:moveTo>
                      <a:pt x="1897" y="0"/>
                    </a:moveTo>
                    <a:lnTo>
                      <a:pt x="1" y="5675"/>
                    </a:lnTo>
                    <a:lnTo>
                      <a:pt x="8397" y="5675"/>
                    </a:lnTo>
                    <a:lnTo>
                      <a:pt x="1002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9" name="Google Shape;3369;p64">
                <a:extLst>
                  <a:ext uri="{FF2B5EF4-FFF2-40B4-BE49-F238E27FC236}">
                    <a16:creationId xmlns:a16="http://schemas.microsoft.com/office/drawing/2014/main" id="{449B8766-9214-36EA-0C4D-CE5697C385D1}"/>
                  </a:ext>
                </a:extLst>
              </p:cNvPr>
              <p:cNvSpPr/>
              <p:nvPr/>
            </p:nvSpPr>
            <p:spPr>
              <a:xfrm>
                <a:off x="3474131" y="2872012"/>
                <a:ext cx="76025" cy="44061"/>
              </a:xfrm>
              <a:custGeom>
                <a:avLst/>
                <a:gdLst/>
                <a:ahLst/>
                <a:cxnLst/>
                <a:rect l="l" t="t" r="r" b="b"/>
                <a:pathLst>
                  <a:path w="10867" h="6298" extrusionOk="0">
                    <a:moveTo>
                      <a:pt x="10041" y="623"/>
                    </a:moveTo>
                    <a:lnTo>
                      <a:pt x="8594" y="5675"/>
                    </a:lnTo>
                    <a:lnTo>
                      <a:pt x="866" y="5675"/>
                    </a:lnTo>
                    <a:lnTo>
                      <a:pt x="2554" y="623"/>
                    </a:lnTo>
                    <a:close/>
                    <a:moveTo>
                      <a:pt x="2105" y="0"/>
                    </a:moveTo>
                    <a:lnTo>
                      <a:pt x="0" y="6298"/>
                    </a:lnTo>
                    <a:lnTo>
                      <a:pt x="9064" y="6298"/>
                    </a:lnTo>
                    <a:lnTo>
                      <a:pt x="1086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0" name="Google Shape;3370;p64">
                <a:extLst>
                  <a:ext uri="{FF2B5EF4-FFF2-40B4-BE49-F238E27FC236}">
                    <a16:creationId xmlns:a16="http://schemas.microsoft.com/office/drawing/2014/main" id="{850586F2-393B-99BD-368D-36309E99F140}"/>
                  </a:ext>
                </a:extLst>
              </p:cNvPr>
              <p:cNvSpPr/>
              <p:nvPr/>
            </p:nvSpPr>
            <p:spPr>
              <a:xfrm>
                <a:off x="3366155" y="3001829"/>
                <a:ext cx="81622" cy="48874"/>
              </a:xfrm>
              <a:custGeom>
                <a:avLst/>
                <a:gdLst/>
                <a:ahLst/>
                <a:cxnLst/>
                <a:rect l="l" t="t" r="r" b="b"/>
                <a:pathLst>
                  <a:path w="11667" h="6986" extrusionOk="0">
                    <a:moveTo>
                      <a:pt x="2669" y="0"/>
                    </a:moveTo>
                    <a:lnTo>
                      <a:pt x="0" y="6986"/>
                    </a:lnTo>
                    <a:lnTo>
                      <a:pt x="9332" y="6986"/>
                    </a:lnTo>
                    <a:lnTo>
                      <a:pt x="1166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1" name="Google Shape;3371;p64">
                <a:extLst>
                  <a:ext uri="{FF2B5EF4-FFF2-40B4-BE49-F238E27FC236}">
                    <a16:creationId xmlns:a16="http://schemas.microsoft.com/office/drawing/2014/main" id="{8CDC506A-EAD8-A4EA-4DBC-AA220CB5F60C}"/>
                  </a:ext>
                </a:extLst>
              </p:cNvPr>
              <p:cNvSpPr/>
              <p:nvPr/>
            </p:nvSpPr>
            <p:spPr>
              <a:xfrm>
                <a:off x="3362979" y="2999646"/>
                <a:ext cx="87820" cy="53246"/>
              </a:xfrm>
              <a:custGeom>
                <a:avLst/>
                <a:gdLst/>
                <a:ahLst/>
                <a:cxnLst/>
                <a:rect l="l" t="t" r="r" b="b"/>
                <a:pathLst>
                  <a:path w="12553" h="7611" extrusionOk="0">
                    <a:moveTo>
                      <a:pt x="11688" y="624"/>
                    </a:moveTo>
                    <a:lnTo>
                      <a:pt x="9562" y="6986"/>
                    </a:lnTo>
                    <a:lnTo>
                      <a:pt x="907" y="6986"/>
                    </a:lnTo>
                    <a:lnTo>
                      <a:pt x="3338" y="624"/>
                    </a:lnTo>
                    <a:close/>
                    <a:moveTo>
                      <a:pt x="2908" y="1"/>
                    </a:moveTo>
                    <a:lnTo>
                      <a:pt x="0" y="7610"/>
                    </a:lnTo>
                    <a:lnTo>
                      <a:pt x="10010" y="7610"/>
                    </a:lnTo>
                    <a:lnTo>
                      <a:pt x="1255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372;p64">
                <a:extLst>
                  <a:ext uri="{FF2B5EF4-FFF2-40B4-BE49-F238E27FC236}">
                    <a16:creationId xmlns:a16="http://schemas.microsoft.com/office/drawing/2014/main" id="{DE2471A2-CF0A-9644-60E9-8283E93A190D}"/>
                  </a:ext>
                </a:extLst>
              </p:cNvPr>
              <p:cNvSpPr/>
              <p:nvPr/>
            </p:nvSpPr>
            <p:spPr>
              <a:xfrm>
                <a:off x="3384821" y="2956341"/>
                <a:ext cx="78159" cy="45495"/>
              </a:xfrm>
              <a:custGeom>
                <a:avLst/>
                <a:gdLst/>
                <a:ahLst/>
                <a:cxnLst/>
                <a:rect l="l" t="t" r="r" b="b"/>
                <a:pathLst>
                  <a:path w="11172" h="6503" extrusionOk="0">
                    <a:moveTo>
                      <a:pt x="2486" y="0"/>
                    </a:moveTo>
                    <a:lnTo>
                      <a:pt x="1" y="6502"/>
                    </a:lnTo>
                    <a:lnTo>
                      <a:pt x="8999" y="6502"/>
                    </a:lnTo>
                    <a:lnTo>
                      <a:pt x="1117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373;p64">
                <a:extLst>
                  <a:ext uri="{FF2B5EF4-FFF2-40B4-BE49-F238E27FC236}">
                    <a16:creationId xmlns:a16="http://schemas.microsoft.com/office/drawing/2014/main" id="{243B1D83-2D72-0010-E08B-4ECA7225A6CC}"/>
                  </a:ext>
                </a:extLst>
              </p:cNvPr>
              <p:cNvSpPr/>
              <p:nvPr/>
            </p:nvSpPr>
            <p:spPr>
              <a:xfrm>
                <a:off x="3381658" y="2954152"/>
                <a:ext cx="84350" cy="49860"/>
              </a:xfrm>
              <a:custGeom>
                <a:avLst/>
                <a:gdLst/>
                <a:ahLst/>
                <a:cxnLst/>
                <a:rect l="l" t="t" r="r" b="b"/>
                <a:pathLst>
                  <a:path w="12057" h="7127" extrusionOk="0">
                    <a:moveTo>
                      <a:pt x="11190" y="625"/>
                    </a:moveTo>
                    <a:lnTo>
                      <a:pt x="9227" y="6504"/>
                    </a:lnTo>
                    <a:lnTo>
                      <a:pt x="906" y="6504"/>
                    </a:lnTo>
                    <a:lnTo>
                      <a:pt x="3152" y="625"/>
                    </a:lnTo>
                    <a:close/>
                    <a:moveTo>
                      <a:pt x="2722" y="1"/>
                    </a:moveTo>
                    <a:lnTo>
                      <a:pt x="1" y="7127"/>
                    </a:lnTo>
                    <a:lnTo>
                      <a:pt x="9675" y="7127"/>
                    </a:lnTo>
                    <a:lnTo>
                      <a:pt x="1205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3374;p64">
                <a:extLst>
                  <a:ext uri="{FF2B5EF4-FFF2-40B4-BE49-F238E27FC236}">
                    <a16:creationId xmlns:a16="http://schemas.microsoft.com/office/drawing/2014/main" id="{A9CDF094-4A9F-2952-815D-33D6A380C7B1}"/>
                  </a:ext>
                </a:extLst>
              </p:cNvPr>
              <p:cNvSpPr/>
              <p:nvPr/>
            </p:nvSpPr>
            <p:spPr>
              <a:xfrm>
                <a:off x="3431435" y="3001829"/>
                <a:ext cx="79285" cy="48874"/>
              </a:xfrm>
              <a:custGeom>
                <a:avLst/>
                <a:gdLst/>
                <a:ahLst/>
                <a:cxnLst/>
                <a:rect l="l" t="t" r="r" b="b"/>
                <a:pathLst>
                  <a:path w="11333" h="6986" extrusionOk="0">
                    <a:moveTo>
                      <a:pt x="2336" y="0"/>
                    </a:moveTo>
                    <a:lnTo>
                      <a:pt x="1" y="6986"/>
                    </a:lnTo>
                    <a:lnTo>
                      <a:pt x="9332" y="6986"/>
                    </a:lnTo>
                    <a:lnTo>
                      <a:pt x="113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5" name="Google Shape;3375;p64">
                <a:extLst>
                  <a:ext uri="{FF2B5EF4-FFF2-40B4-BE49-F238E27FC236}">
                    <a16:creationId xmlns:a16="http://schemas.microsoft.com/office/drawing/2014/main" id="{BACBDF42-C53C-05B6-DE7D-43797DE0401D}"/>
                  </a:ext>
                </a:extLst>
              </p:cNvPr>
              <p:cNvSpPr/>
              <p:nvPr/>
            </p:nvSpPr>
            <p:spPr>
              <a:xfrm>
                <a:off x="3428405" y="2999646"/>
                <a:ext cx="85204" cy="53246"/>
              </a:xfrm>
              <a:custGeom>
                <a:avLst/>
                <a:gdLst/>
                <a:ahLst/>
                <a:cxnLst/>
                <a:rect l="l" t="t" r="r" b="b"/>
                <a:pathLst>
                  <a:path w="12179" h="7611" extrusionOk="0">
                    <a:moveTo>
                      <a:pt x="11353" y="624"/>
                    </a:moveTo>
                    <a:lnTo>
                      <a:pt x="9530" y="6986"/>
                    </a:lnTo>
                    <a:lnTo>
                      <a:pt x="867" y="6986"/>
                    </a:lnTo>
                    <a:lnTo>
                      <a:pt x="2993" y="624"/>
                    </a:lnTo>
                    <a:close/>
                    <a:moveTo>
                      <a:pt x="2545" y="1"/>
                    </a:moveTo>
                    <a:lnTo>
                      <a:pt x="1" y="7610"/>
                    </a:lnTo>
                    <a:lnTo>
                      <a:pt x="10001" y="7610"/>
                    </a:lnTo>
                    <a:lnTo>
                      <a:pt x="1217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3376;p64">
                <a:extLst>
                  <a:ext uri="{FF2B5EF4-FFF2-40B4-BE49-F238E27FC236}">
                    <a16:creationId xmlns:a16="http://schemas.microsoft.com/office/drawing/2014/main" id="{E9AC02FE-8522-F5F5-9582-C86691917371}"/>
                  </a:ext>
                </a:extLst>
              </p:cNvPr>
              <p:cNvSpPr/>
              <p:nvPr/>
            </p:nvSpPr>
            <p:spPr>
              <a:xfrm>
                <a:off x="3653368" y="2874188"/>
                <a:ext cx="64398" cy="39709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5676" extrusionOk="0">
                    <a:moveTo>
                      <a:pt x="1081" y="0"/>
                    </a:moveTo>
                    <a:lnTo>
                      <a:pt x="0" y="5675"/>
                    </a:lnTo>
                    <a:lnTo>
                      <a:pt x="8395" y="5675"/>
                    </a:lnTo>
                    <a:lnTo>
                      <a:pt x="920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7" name="Google Shape;3377;p64">
                <a:extLst>
                  <a:ext uri="{FF2B5EF4-FFF2-40B4-BE49-F238E27FC236}">
                    <a16:creationId xmlns:a16="http://schemas.microsoft.com/office/drawing/2014/main" id="{E5B90D8B-0578-C938-FD15-66CAE046A439}"/>
                  </a:ext>
                </a:extLst>
              </p:cNvPr>
              <p:cNvSpPr/>
              <p:nvPr/>
            </p:nvSpPr>
            <p:spPr>
              <a:xfrm>
                <a:off x="3650723" y="2872012"/>
                <a:ext cx="69554" cy="44061"/>
              </a:xfrm>
              <a:custGeom>
                <a:avLst/>
                <a:gdLst/>
                <a:ahLst/>
                <a:cxnLst/>
                <a:rect l="l" t="t" r="r" b="b"/>
                <a:pathLst>
                  <a:path w="9942" h="6298" extrusionOk="0">
                    <a:moveTo>
                      <a:pt x="9224" y="623"/>
                    </a:moveTo>
                    <a:lnTo>
                      <a:pt x="8503" y="5675"/>
                    </a:lnTo>
                    <a:lnTo>
                      <a:pt x="755" y="5675"/>
                    </a:lnTo>
                    <a:lnTo>
                      <a:pt x="1717" y="623"/>
                    </a:lnTo>
                    <a:close/>
                    <a:moveTo>
                      <a:pt x="1201" y="0"/>
                    </a:moveTo>
                    <a:lnTo>
                      <a:pt x="0" y="6298"/>
                    </a:lnTo>
                    <a:lnTo>
                      <a:pt x="9044" y="6298"/>
                    </a:lnTo>
                    <a:lnTo>
                      <a:pt x="99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8" name="Google Shape;3378;p64">
                <a:extLst>
                  <a:ext uri="{FF2B5EF4-FFF2-40B4-BE49-F238E27FC236}">
                    <a16:creationId xmlns:a16="http://schemas.microsoft.com/office/drawing/2014/main" id="{890117E7-DEB2-EED1-814C-CF86B442ACB5}"/>
                  </a:ext>
                </a:extLst>
              </p:cNvPr>
              <p:cNvSpPr/>
              <p:nvPr/>
            </p:nvSpPr>
            <p:spPr>
              <a:xfrm>
                <a:off x="3645273" y="2913890"/>
                <a:ext cx="66832" cy="42458"/>
              </a:xfrm>
              <a:custGeom>
                <a:avLst/>
                <a:gdLst/>
                <a:ahLst/>
                <a:cxnLst/>
                <a:rect l="l" t="t" r="r" b="b"/>
                <a:pathLst>
                  <a:path w="9553" h="6069" extrusionOk="0">
                    <a:moveTo>
                      <a:pt x="1157" y="0"/>
                    </a:moveTo>
                    <a:lnTo>
                      <a:pt x="1" y="6068"/>
                    </a:lnTo>
                    <a:lnTo>
                      <a:pt x="8686" y="6068"/>
                    </a:lnTo>
                    <a:lnTo>
                      <a:pt x="955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3379;p64">
                <a:extLst>
                  <a:ext uri="{FF2B5EF4-FFF2-40B4-BE49-F238E27FC236}">
                    <a16:creationId xmlns:a16="http://schemas.microsoft.com/office/drawing/2014/main" id="{FACBE52A-52BE-13C1-8A3F-9181C6E1B290}"/>
                  </a:ext>
                </a:extLst>
              </p:cNvPr>
              <p:cNvSpPr/>
              <p:nvPr/>
            </p:nvSpPr>
            <p:spPr>
              <a:xfrm>
                <a:off x="3642643" y="2911707"/>
                <a:ext cx="71981" cy="46817"/>
              </a:xfrm>
              <a:custGeom>
                <a:avLst/>
                <a:gdLst/>
                <a:ahLst/>
                <a:cxnLst/>
                <a:rect l="l" t="t" r="r" b="b"/>
                <a:pathLst>
                  <a:path w="10289" h="6692" extrusionOk="0">
                    <a:moveTo>
                      <a:pt x="9569" y="624"/>
                    </a:moveTo>
                    <a:lnTo>
                      <a:pt x="8793" y="6068"/>
                    </a:lnTo>
                    <a:lnTo>
                      <a:pt x="753" y="6068"/>
                    </a:lnTo>
                    <a:lnTo>
                      <a:pt x="1791" y="624"/>
                    </a:lnTo>
                    <a:close/>
                    <a:moveTo>
                      <a:pt x="1276" y="1"/>
                    </a:moveTo>
                    <a:lnTo>
                      <a:pt x="0" y="6692"/>
                    </a:lnTo>
                    <a:lnTo>
                      <a:pt x="9333" y="6692"/>
                    </a:lnTo>
                    <a:lnTo>
                      <a:pt x="1028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3380;p64">
                <a:extLst>
                  <a:ext uri="{FF2B5EF4-FFF2-40B4-BE49-F238E27FC236}">
                    <a16:creationId xmlns:a16="http://schemas.microsoft.com/office/drawing/2014/main" id="{F6CEB8D8-185C-F5A6-47C9-0CC69315E148}"/>
                  </a:ext>
                </a:extLst>
              </p:cNvPr>
              <p:cNvSpPr/>
              <p:nvPr/>
            </p:nvSpPr>
            <p:spPr>
              <a:xfrm>
                <a:off x="3584506" y="2913890"/>
                <a:ext cx="68868" cy="42458"/>
              </a:xfrm>
              <a:custGeom>
                <a:avLst/>
                <a:gdLst/>
                <a:ahLst/>
                <a:cxnLst/>
                <a:rect l="l" t="t" r="r" b="b"/>
                <a:pathLst>
                  <a:path w="9844" h="6069" extrusionOk="0">
                    <a:moveTo>
                      <a:pt x="1447" y="0"/>
                    </a:moveTo>
                    <a:lnTo>
                      <a:pt x="0" y="6068"/>
                    </a:lnTo>
                    <a:lnTo>
                      <a:pt x="8687" y="6068"/>
                    </a:lnTo>
                    <a:lnTo>
                      <a:pt x="984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381;p64">
                <a:extLst>
                  <a:ext uri="{FF2B5EF4-FFF2-40B4-BE49-F238E27FC236}">
                    <a16:creationId xmlns:a16="http://schemas.microsoft.com/office/drawing/2014/main" id="{9404CA6D-1AC4-207F-C580-98C374FDC614}"/>
                  </a:ext>
                </a:extLst>
              </p:cNvPr>
              <p:cNvSpPr/>
              <p:nvPr/>
            </p:nvSpPr>
            <p:spPr>
              <a:xfrm>
                <a:off x="3581743" y="2911707"/>
                <a:ext cx="74262" cy="46817"/>
              </a:xfrm>
              <a:custGeom>
                <a:avLst/>
                <a:gdLst/>
                <a:ahLst/>
                <a:cxnLst/>
                <a:rect l="l" t="t" r="r" b="b"/>
                <a:pathLst>
                  <a:path w="10615" h="6692" extrusionOk="0">
                    <a:moveTo>
                      <a:pt x="9862" y="624"/>
                    </a:moveTo>
                    <a:lnTo>
                      <a:pt x="8823" y="6068"/>
                    </a:lnTo>
                    <a:lnTo>
                      <a:pt x="791" y="6068"/>
                    </a:lnTo>
                    <a:lnTo>
                      <a:pt x="2088" y="624"/>
                    </a:lnTo>
                    <a:close/>
                    <a:moveTo>
                      <a:pt x="1596" y="1"/>
                    </a:moveTo>
                    <a:lnTo>
                      <a:pt x="1" y="6692"/>
                    </a:lnTo>
                    <a:lnTo>
                      <a:pt x="9339" y="6692"/>
                    </a:lnTo>
                    <a:lnTo>
                      <a:pt x="106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3382;p64">
                <a:extLst>
                  <a:ext uri="{FF2B5EF4-FFF2-40B4-BE49-F238E27FC236}">
                    <a16:creationId xmlns:a16="http://schemas.microsoft.com/office/drawing/2014/main" id="{A83DB452-03B3-D4A5-6443-882A6236133C}"/>
                  </a:ext>
                </a:extLst>
              </p:cNvPr>
              <p:cNvSpPr/>
              <p:nvPr/>
            </p:nvSpPr>
            <p:spPr>
              <a:xfrm>
                <a:off x="3706040" y="2913890"/>
                <a:ext cx="64804" cy="42458"/>
              </a:xfrm>
              <a:custGeom>
                <a:avLst/>
                <a:gdLst/>
                <a:ahLst/>
                <a:cxnLst/>
                <a:rect l="l" t="t" r="r" b="b"/>
                <a:pathLst>
                  <a:path w="9263" h="6069" extrusionOk="0">
                    <a:moveTo>
                      <a:pt x="866" y="0"/>
                    </a:moveTo>
                    <a:lnTo>
                      <a:pt x="0" y="6068"/>
                    </a:lnTo>
                    <a:lnTo>
                      <a:pt x="8687" y="6068"/>
                    </a:lnTo>
                    <a:lnTo>
                      <a:pt x="926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3383;p64">
                <a:extLst>
                  <a:ext uri="{FF2B5EF4-FFF2-40B4-BE49-F238E27FC236}">
                    <a16:creationId xmlns:a16="http://schemas.microsoft.com/office/drawing/2014/main" id="{D25B7803-5CB9-3A76-206B-FD7637F87EAA}"/>
                  </a:ext>
                </a:extLst>
              </p:cNvPr>
              <p:cNvSpPr/>
              <p:nvPr/>
            </p:nvSpPr>
            <p:spPr>
              <a:xfrm>
                <a:off x="3703529" y="2911707"/>
                <a:ext cx="69708" cy="46817"/>
              </a:xfrm>
              <a:custGeom>
                <a:avLst/>
                <a:gdLst/>
                <a:ahLst/>
                <a:cxnLst/>
                <a:rect l="l" t="t" r="r" b="b"/>
                <a:pathLst>
                  <a:path w="9964" h="6692" extrusionOk="0">
                    <a:moveTo>
                      <a:pt x="9279" y="624"/>
                    </a:moveTo>
                    <a:lnTo>
                      <a:pt x="8762" y="6068"/>
                    </a:lnTo>
                    <a:lnTo>
                      <a:pt x="719" y="6068"/>
                    </a:lnTo>
                    <a:lnTo>
                      <a:pt x="1496" y="624"/>
                    </a:lnTo>
                    <a:close/>
                    <a:moveTo>
                      <a:pt x="955" y="1"/>
                    </a:moveTo>
                    <a:lnTo>
                      <a:pt x="0" y="6692"/>
                    </a:lnTo>
                    <a:lnTo>
                      <a:pt x="9330" y="6692"/>
                    </a:lnTo>
                    <a:lnTo>
                      <a:pt x="99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4" name="Google Shape;3384;p64">
                <a:extLst>
                  <a:ext uri="{FF2B5EF4-FFF2-40B4-BE49-F238E27FC236}">
                    <a16:creationId xmlns:a16="http://schemas.microsoft.com/office/drawing/2014/main" id="{9FFD1E09-FD1D-82BF-F0FA-63294E94523C}"/>
                  </a:ext>
                </a:extLst>
              </p:cNvPr>
              <p:cNvSpPr/>
              <p:nvPr/>
            </p:nvSpPr>
            <p:spPr>
              <a:xfrm>
                <a:off x="3462972" y="2913890"/>
                <a:ext cx="72933" cy="42458"/>
              </a:xfrm>
              <a:custGeom>
                <a:avLst/>
                <a:gdLst/>
                <a:ahLst/>
                <a:cxnLst/>
                <a:rect l="l" t="t" r="r" b="b"/>
                <a:pathLst>
                  <a:path w="10425" h="6069" extrusionOk="0">
                    <a:moveTo>
                      <a:pt x="2028" y="0"/>
                    </a:moveTo>
                    <a:lnTo>
                      <a:pt x="0" y="6068"/>
                    </a:lnTo>
                    <a:lnTo>
                      <a:pt x="8687" y="6068"/>
                    </a:lnTo>
                    <a:lnTo>
                      <a:pt x="1042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385;p64">
                <a:extLst>
                  <a:ext uri="{FF2B5EF4-FFF2-40B4-BE49-F238E27FC236}">
                    <a16:creationId xmlns:a16="http://schemas.microsoft.com/office/drawing/2014/main" id="{5A3847FF-6230-BF77-CFD2-2A49935491E5}"/>
                  </a:ext>
                </a:extLst>
              </p:cNvPr>
              <p:cNvSpPr/>
              <p:nvPr/>
            </p:nvSpPr>
            <p:spPr>
              <a:xfrm>
                <a:off x="3459943" y="2911707"/>
                <a:ext cx="78852" cy="46817"/>
              </a:xfrm>
              <a:custGeom>
                <a:avLst/>
                <a:gdLst/>
                <a:ahLst/>
                <a:cxnLst/>
                <a:rect l="l" t="t" r="r" b="b"/>
                <a:pathLst>
                  <a:path w="11271" h="6692" extrusionOk="0">
                    <a:moveTo>
                      <a:pt x="10444" y="624"/>
                    </a:moveTo>
                    <a:lnTo>
                      <a:pt x="8886" y="6068"/>
                    </a:lnTo>
                    <a:lnTo>
                      <a:pt x="867" y="6068"/>
                    </a:lnTo>
                    <a:lnTo>
                      <a:pt x="2685" y="624"/>
                    </a:lnTo>
                    <a:close/>
                    <a:moveTo>
                      <a:pt x="2237" y="1"/>
                    </a:moveTo>
                    <a:lnTo>
                      <a:pt x="0" y="6692"/>
                    </a:lnTo>
                    <a:lnTo>
                      <a:pt x="9355" y="6692"/>
                    </a:lnTo>
                    <a:lnTo>
                      <a:pt x="112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386;p64">
                <a:extLst>
                  <a:ext uri="{FF2B5EF4-FFF2-40B4-BE49-F238E27FC236}">
                    <a16:creationId xmlns:a16="http://schemas.microsoft.com/office/drawing/2014/main" id="{7060606F-D56E-01E1-CCF5-06DC44DBA417}"/>
                  </a:ext>
                </a:extLst>
              </p:cNvPr>
              <p:cNvSpPr/>
              <p:nvPr/>
            </p:nvSpPr>
            <p:spPr>
              <a:xfrm>
                <a:off x="4252950" y="2956341"/>
                <a:ext cx="76060" cy="45495"/>
              </a:xfrm>
              <a:custGeom>
                <a:avLst/>
                <a:gdLst/>
                <a:ahLst/>
                <a:cxnLst/>
                <a:rect l="l" t="t" r="r" b="b"/>
                <a:pathLst>
                  <a:path w="10872" h="6503" extrusionOk="0">
                    <a:moveTo>
                      <a:pt x="0" y="0"/>
                    </a:moveTo>
                    <a:lnTo>
                      <a:pt x="1874" y="6502"/>
                    </a:lnTo>
                    <a:lnTo>
                      <a:pt x="10871" y="6502"/>
                    </a:lnTo>
                    <a:lnTo>
                      <a:pt x="868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387;p64">
                <a:extLst>
                  <a:ext uri="{FF2B5EF4-FFF2-40B4-BE49-F238E27FC236}">
                    <a16:creationId xmlns:a16="http://schemas.microsoft.com/office/drawing/2014/main" id="{D05882D5-21F0-A3E5-2A73-7A142F3B726C}"/>
                  </a:ext>
                </a:extLst>
              </p:cNvPr>
              <p:cNvSpPr/>
              <p:nvPr/>
            </p:nvSpPr>
            <p:spPr>
              <a:xfrm>
                <a:off x="4250046" y="2954152"/>
                <a:ext cx="82000" cy="49860"/>
              </a:xfrm>
              <a:custGeom>
                <a:avLst/>
                <a:gdLst/>
                <a:ahLst/>
                <a:cxnLst/>
                <a:rect l="l" t="t" r="r" b="b"/>
                <a:pathLst>
                  <a:path w="11721" h="7127" extrusionOk="0">
                    <a:moveTo>
                      <a:pt x="8879" y="625"/>
                    </a:moveTo>
                    <a:lnTo>
                      <a:pt x="10854" y="6504"/>
                    </a:lnTo>
                    <a:lnTo>
                      <a:pt x="2523" y="6504"/>
                    </a:lnTo>
                    <a:lnTo>
                      <a:pt x="829" y="625"/>
                    </a:lnTo>
                    <a:close/>
                    <a:moveTo>
                      <a:pt x="1" y="1"/>
                    </a:moveTo>
                    <a:lnTo>
                      <a:pt x="2054" y="7127"/>
                    </a:lnTo>
                    <a:lnTo>
                      <a:pt x="11720" y="7127"/>
                    </a:lnTo>
                    <a:lnTo>
                      <a:pt x="9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388;p64">
                <a:extLst>
                  <a:ext uri="{FF2B5EF4-FFF2-40B4-BE49-F238E27FC236}">
                    <a16:creationId xmlns:a16="http://schemas.microsoft.com/office/drawing/2014/main" id="{B0D3ABAB-31FA-A6EB-3A7E-B3AD39E4BE4F}"/>
                  </a:ext>
                </a:extLst>
              </p:cNvPr>
              <p:cNvSpPr/>
              <p:nvPr/>
            </p:nvSpPr>
            <p:spPr>
              <a:xfrm>
                <a:off x="3523739" y="2913890"/>
                <a:ext cx="70897" cy="42458"/>
              </a:xfrm>
              <a:custGeom>
                <a:avLst/>
                <a:gdLst/>
                <a:ahLst/>
                <a:cxnLst/>
                <a:rect l="l" t="t" r="r" b="b"/>
                <a:pathLst>
                  <a:path w="10134" h="6069" extrusionOk="0">
                    <a:moveTo>
                      <a:pt x="1738" y="0"/>
                    </a:moveTo>
                    <a:lnTo>
                      <a:pt x="1" y="6068"/>
                    </a:lnTo>
                    <a:lnTo>
                      <a:pt x="8686" y="6068"/>
                    </a:lnTo>
                    <a:lnTo>
                      <a:pt x="101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3389;p64">
                <a:extLst>
                  <a:ext uri="{FF2B5EF4-FFF2-40B4-BE49-F238E27FC236}">
                    <a16:creationId xmlns:a16="http://schemas.microsoft.com/office/drawing/2014/main" id="{1B977318-7CB3-3509-5FD6-FA91A3070138}"/>
                  </a:ext>
                </a:extLst>
              </p:cNvPr>
              <p:cNvSpPr/>
              <p:nvPr/>
            </p:nvSpPr>
            <p:spPr>
              <a:xfrm>
                <a:off x="3520850" y="2911707"/>
                <a:ext cx="76550" cy="46817"/>
              </a:xfrm>
              <a:custGeom>
                <a:avLst/>
                <a:gdLst/>
                <a:ahLst/>
                <a:cxnLst/>
                <a:rect l="l" t="t" r="r" b="b"/>
                <a:pathLst>
                  <a:path w="10942" h="6692" extrusionOk="0">
                    <a:moveTo>
                      <a:pt x="10152" y="624"/>
                    </a:moveTo>
                    <a:lnTo>
                      <a:pt x="8854" y="6068"/>
                    </a:lnTo>
                    <a:lnTo>
                      <a:pt x="828" y="6068"/>
                    </a:lnTo>
                    <a:lnTo>
                      <a:pt x="2386" y="624"/>
                    </a:lnTo>
                    <a:close/>
                    <a:moveTo>
                      <a:pt x="1916" y="1"/>
                    </a:moveTo>
                    <a:lnTo>
                      <a:pt x="1" y="6692"/>
                    </a:lnTo>
                    <a:lnTo>
                      <a:pt x="9346" y="6692"/>
                    </a:lnTo>
                    <a:lnTo>
                      <a:pt x="1094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390;p64">
                <a:extLst>
                  <a:ext uri="{FF2B5EF4-FFF2-40B4-BE49-F238E27FC236}">
                    <a16:creationId xmlns:a16="http://schemas.microsoft.com/office/drawing/2014/main" id="{71EBF856-BF2B-5EC9-EAC6-693051FE8717}"/>
                  </a:ext>
                </a:extLst>
              </p:cNvPr>
              <p:cNvSpPr/>
              <p:nvPr/>
            </p:nvSpPr>
            <p:spPr>
              <a:xfrm>
                <a:off x="3447770" y="2956341"/>
                <a:ext cx="75976" cy="4549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6503" extrusionOk="0">
                    <a:moveTo>
                      <a:pt x="2173" y="0"/>
                    </a:moveTo>
                    <a:lnTo>
                      <a:pt x="1" y="6502"/>
                    </a:lnTo>
                    <a:lnTo>
                      <a:pt x="8998" y="6502"/>
                    </a:lnTo>
                    <a:lnTo>
                      <a:pt x="1086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391;p64">
                <a:extLst>
                  <a:ext uri="{FF2B5EF4-FFF2-40B4-BE49-F238E27FC236}">
                    <a16:creationId xmlns:a16="http://schemas.microsoft.com/office/drawing/2014/main" id="{0BB84F67-4FAA-C6CD-6510-78E2AE7AA804}"/>
                  </a:ext>
                </a:extLst>
              </p:cNvPr>
              <p:cNvSpPr/>
              <p:nvPr/>
            </p:nvSpPr>
            <p:spPr>
              <a:xfrm>
                <a:off x="3444741" y="2954152"/>
                <a:ext cx="81895" cy="49860"/>
              </a:xfrm>
              <a:custGeom>
                <a:avLst/>
                <a:gdLst/>
                <a:ahLst/>
                <a:cxnLst/>
                <a:rect l="l" t="t" r="r" b="b"/>
                <a:pathLst>
                  <a:path w="11706" h="7127" extrusionOk="0">
                    <a:moveTo>
                      <a:pt x="10880" y="625"/>
                    </a:moveTo>
                    <a:lnTo>
                      <a:pt x="9195" y="6504"/>
                    </a:lnTo>
                    <a:lnTo>
                      <a:pt x="867" y="6504"/>
                    </a:lnTo>
                    <a:lnTo>
                      <a:pt x="2830" y="625"/>
                    </a:lnTo>
                    <a:close/>
                    <a:moveTo>
                      <a:pt x="2382" y="1"/>
                    </a:moveTo>
                    <a:lnTo>
                      <a:pt x="1" y="7127"/>
                    </a:lnTo>
                    <a:lnTo>
                      <a:pt x="9666" y="7127"/>
                    </a:lnTo>
                    <a:lnTo>
                      <a:pt x="1170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392;p64">
                <a:extLst>
                  <a:ext uri="{FF2B5EF4-FFF2-40B4-BE49-F238E27FC236}">
                    <a16:creationId xmlns:a16="http://schemas.microsoft.com/office/drawing/2014/main" id="{66FC472D-8E43-E3ED-EBF2-F130DC6858B3}"/>
                  </a:ext>
                </a:extLst>
              </p:cNvPr>
              <p:cNvSpPr/>
              <p:nvPr/>
            </p:nvSpPr>
            <p:spPr>
              <a:xfrm>
                <a:off x="4064506" y="2913890"/>
                <a:ext cx="66909" cy="42458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6069" extrusionOk="0">
                    <a:moveTo>
                      <a:pt x="0" y="0"/>
                    </a:moveTo>
                    <a:lnTo>
                      <a:pt x="879" y="6068"/>
                    </a:lnTo>
                    <a:lnTo>
                      <a:pt x="9564" y="6068"/>
                    </a:lnTo>
                    <a:lnTo>
                      <a:pt x="83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393;p64">
                <a:extLst>
                  <a:ext uri="{FF2B5EF4-FFF2-40B4-BE49-F238E27FC236}">
                    <a16:creationId xmlns:a16="http://schemas.microsoft.com/office/drawing/2014/main" id="{42261034-2F6C-335C-C39A-7FDC0BF34163}"/>
                  </a:ext>
                </a:extLst>
              </p:cNvPr>
              <p:cNvSpPr/>
              <p:nvPr/>
            </p:nvSpPr>
            <p:spPr>
              <a:xfrm>
                <a:off x="4061995" y="2911707"/>
                <a:ext cx="72058" cy="46817"/>
              </a:xfrm>
              <a:custGeom>
                <a:avLst/>
                <a:gdLst/>
                <a:ahLst/>
                <a:cxnLst/>
                <a:rect l="l" t="t" r="r" b="b"/>
                <a:pathLst>
                  <a:path w="10300" h="6692" extrusionOk="0">
                    <a:moveTo>
                      <a:pt x="8498" y="624"/>
                    </a:moveTo>
                    <a:lnTo>
                      <a:pt x="9546" y="6068"/>
                    </a:lnTo>
                    <a:lnTo>
                      <a:pt x="1508" y="6068"/>
                    </a:lnTo>
                    <a:lnTo>
                      <a:pt x="721" y="624"/>
                    </a:lnTo>
                    <a:close/>
                    <a:moveTo>
                      <a:pt x="1" y="1"/>
                    </a:moveTo>
                    <a:lnTo>
                      <a:pt x="967" y="6692"/>
                    </a:lnTo>
                    <a:lnTo>
                      <a:pt x="10300" y="6692"/>
                    </a:lnTo>
                    <a:lnTo>
                      <a:pt x="90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4" name="Google Shape;3394;p64">
                <a:extLst>
                  <a:ext uri="{FF2B5EF4-FFF2-40B4-BE49-F238E27FC236}">
                    <a16:creationId xmlns:a16="http://schemas.microsoft.com/office/drawing/2014/main" id="{AC92CC67-8389-38EF-EDF1-86748CFD2CFF}"/>
                  </a:ext>
                </a:extLst>
              </p:cNvPr>
              <p:cNvSpPr/>
              <p:nvPr/>
            </p:nvSpPr>
            <p:spPr>
              <a:xfrm>
                <a:off x="4005775" y="2913890"/>
                <a:ext cx="64881" cy="42458"/>
              </a:xfrm>
              <a:custGeom>
                <a:avLst/>
                <a:gdLst/>
                <a:ahLst/>
                <a:cxnLst/>
                <a:rect l="l" t="t" r="r" b="b"/>
                <a:pathLst>
                  <a:path w="9274" h="6069" extrusionOk="0">
                    <a:moveTo>
                      <a:pt x="0" y="0"/>
                    </a:moveTo>
                    <a:lnTo>
                      <a:pt x="587" y="6068"/>
                    </a:lnTo>
                    <a:lnTo>
                      <a:pt x="9274" y="6068"/>
                    </a:lnTo>
                    <a:lnTo>
                      <a:pt x="839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5" name="Google Shape;3395;p64">
                <a:extLst>
                  <a:ext uri="{FF2B5EF4-FFF2-40B4-BE49-F238E27FC236}">
                    <a16:creationId xmlns:a16="http://schemas.microsoft.com/office/drawing/2014/main" id="{D27E9B1F-BB38-8E4F-3335-4575365C2E30}"/>
                  </a:ext>
                </a:extLst>
              </p:cNvPr>
              <p:cNvSpPr/>
              <p:nvPr/>
            </p:nvSpPr>
            <p:spPr>
              <a:xfrm>
                <a:off x="4003369" y="2911707"/>
                <a:ext cx="69806" cy="46817"/>
              </a:xfrm>
              <a:custGeom>
                <a:avLst/>
                <a:gdLst/>
                <a:ahLst/>
                <a:cxnLst/>
                <a:rect l="l" t="t" r="r" b="b"/>
                <a:pathLst>
                  <a:path w="9978" h="6692" extrusionOk="0">
                    <a:moveTo>
                      <a:pt x="8470" y="624"/>
                    </a:moveTo>
                    <a:lnTo>
                      <a:pt x="9257" y="6068"/>
                    </a:lnTo>
                    <a:lnTo>
                      <a:pt x="1214" y="6068"/>
                    </a:lnTo>
                    <a:lnTo>
                      <a:pt x="688" y="624"/>
                    </a:lnTo>
                    <a:close/>
                    <a:moveTo>
                      <a:pt x="1" y="1"/>
                    </a:moveTo>
                    <a:lnTo>
                      <a:pt x="647" y="6692"/>
                    </a:lnTo>
                    <a:lnTo>
                      <a:pt x="9978" y="6692"/>
                    </a:lnTo>
                    <a:lnTo>
                      <a:pt x="90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6" name="Google Shape;3396;p64">
                <a:extLst>
                  <a:ext uri="{FF2B5EF4-FFF2-40B4-BE49-F238E27FC236}">
                    <a16:creationId xmlns:a16="http://schemas.microsoft.com/office/drawing/2014/main" id="{C5BD892F-9B0C-43F4-0D75-47F53B20FA7E}"/>
                  </a:ext>
                </a:extLst>
              </p:cNvPr>
              <p:cNvSpPr/>
              <p:nvPr/>
            </p:nvSpPr>
            <p:spPr>
              <a:xfrm>
                <a:off x="4181983" y="2913890"/>
                <a:ext cx="70974" cy="42458"/>
              </a:xfrm>
              <a:custGeom>
                <a:avLst/>
                <a:gdLst/>
                <a:ahLst/>
                <a:cxnLst/>
                <a:rect l="l" t="t" r="r" b="b"/>
                <a:pathLst>
                  <a:path w="10145" h="6069" extrusionOk="0">
                    <a:moveTo>
                      <a:pt x="1" y="0"/>
                    </a:moveTo>
                    <a:lnTo>
                      <a:pt x="1459" y="6068"/>
                    </a:lnTo>
                    <a:lnTo>
                      <a:pt x="10144" y="6068"/>
                    </a:lnTo>
                    <a:lnTo>
                      <a:pt x="839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397;p64">
                <a:extLst>
                  <a:ext uri="{FF2B5EF4-FFF2-40B4-BE49-F238E27FC236}">
                    <a16:creationId xmlns:a16="http://schemas.microsoft.com/office/drawing/2014/main" id="{70522660-723B-24DF-B5CD-395B53EDF36A}"/>
                  </a:ext>
                </a:extLst>
              </p:cNvPr>
              <p:cNvSpPr/>
              <p:nvPr/>
            </p:nvSpPr>
            <p:spPr>
              <a:xfrm>
                <a:off x="4179212" y="2911707"/>
                <a:ext cx="76641" cy="46817"/>
              </a:xfrm>
              <a:custGeom>
                <a:avLst/>
                <a:gdLst/>
                <a:ahLst/>
                <a:cxnLst/>
                <a:rect l="l" t="t" r="r" b="b"/>
                <a:pathLst>
                  <a:path w="10955" h="6692" extrusionOk="0">
                    <a:moveTo>
                      <a:pt x="8558" y="624"/>
                    </a:moveTo>
                    <a:lnTo>
                      <a:pt x="10126" y="6068"/>
                    </a:lnTo>
                    <a:lnTo>
                      <a:pt x="2100" y="6068"/>
                    </a:lnTo>
                    <a:lnTo>
                      <a:pt x="792" y="624"/>
                    </a:lnTo>
                    <a:close/>
                    <a:moveTo>
                      <a:pt x="0" y="1"/>
                    </a:moveTo>
                    <a:lnTo>
                      <a:pt x="1607" y="6692"/>
                    </a:lnTo>
                    <a:lnTo>
                      <a:pt x="10954" y="6692"/>
                    </a:lnTo>
                    <a:lnTo>
                      <a:pt x="90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398;p64">
                <a:extLst>
                  <a:ext uri="{FF2B5EF4-FFF2-40B4-BE49-F238E27FC236}">
                    <a16:creationId xmlns:a16="http://schemas.microsoft.com/office/drawing/2014/main" id="{F8332037-685A-6500-E5B7-D56C15665E08}"/>
                  </a:ext>
                </a:extLst>
              </p:cNvPr>
              <p:cNvSpPr/>
              <p:nvPr/>
            </p:nvSpPr>
            <p:spPr>
              <a:xfrm>
                <a:off x="3827574" y="2913890"/>
                <a:ext cx="60774" cy="42458"/>
              </a:xfrm>
              <a:custGeom>
                <a:avLst/>
                <a:gdLst/>
                <a:ahLst/>
                <a:cxnLst/>
                <a:rect l="l" t="t" r="r" b="b"/>
                <a:pathLst>
                  <a:path w="8687" h="6069" extrusionOk="0">
                    <a:moveTo>
                      <a:pt x="285" y="0"/>
                    </a:moveTo>
                    <a:lnTo>
                      <a:pt x="0" y="6068"/>
                    </a:lnTo>
                    <a:lnTo>
                      <a:pt x="8687" y="6068"/>
                    </a:lnTo>
                    <a:lnTo>
                      <a:pt x="868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399;p64">
                <a:extLst>
                  <a:ext uri="{FF2B5EF4-FFF2-40B4-BE49-F238E27FC236}">
                    <a16:creationId xmlns:a16="http://schemas.microsoft.com/office/drawing/2014/main" id="{25D3D80A-F671-892C-118C-24EB43A2A729}"/>
                  </a:ext>
                </a:extLst>
              </p:cNvPr>
              <p:cNvSpPr/>
              <p:nvPr/>
            </p:nvSpPr>
            <p:spPr>
              <a:xfrm>
                <a:off x="3825293" y="2911707"/>
                <a:ext cx="65237" cy="46817"/>
              </a:xfrm>
              <a:custGeom>
                <a:avLst/>
                <a:gdLst/>
                <a:ahLst/>
                <a:cxnLst/>
                <a:rect l="l" t="t" r="r" b="b"/>
                <a:pathLst>
                  <a:path w="9325" h="6692" extrusionOk="0">
                    <a:moveTo>
                      <a:pt x="8696" y="624"/>
                    </a:moveTo>
                    <a:lnTo>
                      <a:pt x="8701" y="6068"/>
                    </a:lnTo>
                    <a:lnTo>
                      <a:pt x="653" y="6068"/>
                    </a:lnTo>
                    <a:lnTo>
                      <a:pt x="909" y="624"/>
                    </a:lnTo>
                    <a:close/>
                    <a:moveTo>
                      <a:pt x="314" y="1"/>
                    </a:moveTo>
                    <a:lnTo>
                      <a:pt x="1" y="6692"/>
                    </a:lnTo>
                    <a:lnTo>
                      <a:pt x="9324" y="6692"/>
                    </a:lnTo>
                    <a:lnTo>
                      <a:pt x="931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400;p64">
                <a:extLst>
                  <a:ext uri="{FF2B5EF4-FFF2-40B4-BE49-F238E27FC236}">
                    <a16:creationId xmlns:a16="http://schemas.microsoft.com/office/drawing/2014/main" id="{4AA3AB82-1195-C38F-CB02-EDD79157675B}"/>
                  </a:ext>
                </a:extLst>
              </p:cNvPr>
              <p:cNvSpPr/>
              <p:nvPr/>
            </p:nvSpPr>
            <p:spPr>
              <a:xfrm>
                <a:off x="3947037" y="2913890"/>
                <a:ext cx="62845" cy="42458"/>
              </a:xfrm>
              <a:custGeom>
                <a:avLst/>
                <a:gdLst/>
                <a:ahLst/>
                <a:cxnLst/>
                <a:rect l="l" t="t" r="r" b="b"/>
                <a:pathLst>
                  <a:path w="8983" h="6069" extrusionOk="0">
                    <a:moveTo>
                      <a:pt x="0" y="0"/>
                    </a:moveTo>
                    <a:lnTo>
                      <a:pt x="297" y="6068"/>
                    </a:lnTo>
                    <a:lnTo>
                      <a:pt x="8983" y="6068"/>
                    </a:lnTo>
                    <a:lnTo>
                      <a:pt x="839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401;p64">
                <a:extLst>
                  <a:ext uri="{FF2B5EF4-FFF2-40B4-BE49-F238E27FC236}">
                    <a16:creationId xmlns:a16="http://schemas.microsoft.com/office/drawing/2014/main" id="{D9BF163F-8FEA-BE30-E2A9-8F5A5052A0FA}"/>
                  </a:ext>
                </a:extLst>
              </p:cNvPr>
              <p:cNvSpPr/>
              <p:nvPr/>
            </p:nvSpPr>
            <p:spPr>
              <a:xfrm>
                <a:off x="3944749" y="2911707"/>
                <a:ext cx="67539" cy="46817"/>
              </a:xfrm>
              <a:custGeom>
                <a:avLst/>
                <a:gdLst/>
                <a:ahLst/>
                <a:cxnLst/>
                <a:rect l="l" t="t" r="r" b="b"/>
                <a:pathLst>
                  <a:path w="9654" h="6692" extrusionOk="0">
                    <a:moveTo>
                      <a:pt x="8441" y="624"/>
                    </a:moveTo>
                    <a:lnTo>
                      <a:pt x="8966" y="6068"/>
                    </a:lnTo>
                    <a:lnTo>
                      <a:pt x="922" y="6068"/>
                    </a:lnTo>
                    <a:lnTo>
                      <a:pt x="655" y="624"/>
                    </a:lnTo>
                    <a:close/>
                    <a:moveTo>
                      <a:pt x="0" y="1"/>
                    </a:moveTo>
                    <a:lnTo>
                      <a:pt x="327" y="6692"/>
                    </a:lnTo>
                    <a:lnTo>
                      <a:pt x="9653" y="6692"/>
                    </a:lnTo>
                    <a:lnTo>
                      <a:pt x="900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402;p64">
                <a:extLst>
                  <a:ext uri="{FF2B5EF4-FFF2-40B4-BE49-F238E27FC236}">
                    <a16:creationId xmlns:a16="http://schemas.microsoft.com/office/drawing/2014/main" id="{DD10CAEE-9D45-CCA7-A2CD-72714485E690}"/>
                  </a:ext>
                </a:extLst>
              </p:cNvPr>
              <p:cNvSpPr/>
              <p:nvPr/>
            </p:nvSpPr>
            <p:spPr>
              <a:xfrm>
                <a:off x="3888306" y="2913890"/>
                <a:ext cx="60816" cy="42458"/>
              </a:xfrm>
              <a:custGeom>
                <a:avLst/>
                <a:gdLst/>
                <a:ahLst/>
                <a:cxnLst/>
                <a:rect l="l" t="t" r="r" b="b"/>
                <a:pathLst>
                  <a:path w="8693" h="6069" extrusionOk="0">
                    <a:moveTo>
                      <a:pt x="0" y="0"/>
                    </a:moveTo>
                    <a:lnTo>
                      <a:pt x="6" y="6068"/>
                    </a:lnTo>
                    <a:lnTo>
                      <a:pt x="8692" y="6068"/>
                    </a:lnTo>
                    <a:lnTo>
                      <a:pt x="839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403;p64">
                <a:extLst>
                  <a:ext uri="{FF2B5EF4-FFF2-40B4-BE49-F238E27FC236}">
                    <a16:creationId xmlns:a16="http://schemas.microsoft.com/office/drawing/2014/main" id="{13A24200-5122-BB0B-A8BC-C949F9795209}"/>
                  </a:ext>
                </a:extLst>
              </p:cNvPr>
              <p:cNvSpPr/>
              <p:nvPr/>
            </p:nvSpPr>
            <p:spPr>
              <a:xfrm>
                <a:off x="3886123" y="2911707"/>
                <a:ext cx="65286" cy="46817"/>
              </a:xfrm>
              <a:custGeom>
                <a:avLst/>
                <a:gdLst/>
                <a:ahLst/>
                <a:cxnLst/>
                <a:rect l="l" t="t" r="r" b="b"/>
                <a:pathLst>
                  <a:path w="9332" h="6692" extrusionOk="0">
                    <a:moveTo>
                      <a:pt x="8410" y="624"/>
                    </a:moveTo>
                    <a:lnTo>
                      <a:pt x="8676" y="6068"/>
                    </a:lnTo>
                    <a:lnTo>
                      <a:pt x="629" y="6068"/>
                    </a:lnTo>
                    <a:lnTo>
                      <a:pt x="624" y="624"/>
                    </a:lnTo>
                    <a:close/>
                    <a:moveTo>
                      <a:pt x="1" y="1"/>
                    </a:moveTo>
                    <a:lnTo>
                      <a:pt x="6" y="6692"/>
                    </a:lnTo>
                    <a:lnTo>
                      <a:pt x="9331" y="6692"/>
                    </a:lnTo>
                    <a:lnTo>
                      <a:pt x="90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404;p64">
                <a:extLst>
                  <a:ext uri="{FF2B5EF4-FFF2-40B4-BE49-F238E27FC236}">
                    <a16:creationId xmlns:a16="http://schemas.microsoft.com/office/drawing/2014/main" id="{9A999445-BC56-FF44-67FD-74B1E8105E1C}"/>
                  </a:ext>
                </a:extLst>
              </p:cNvPr>
              <p:cNvSpPr/>
              <p:nvPr/>
            </p:nvSpPr>
            <p:spPr>
              <a:xfrm>
                <a:off x="3766807" y="2913890"/>
                <a:ext cx="62768" cy="42458"/>
              </a:xfrm>
              <a:custGeom>
                <a:avLst/>
                <a:gdLst/>
                <a:ahLst/>
                <a:cxnLst/>
                <a:rect l="l" t="t" r="r" b="b"/>
                <a:pathLst>
                  <a:path w="8972" h="6069" extrusionOk="0">
                    <a:moveTo>
                      <a:pt x="576" y="0"/>
                    </a:moveTo>
                    <a:lnTo>
                      <a:pt x="1" y="6068"/>
                    </a:lnTo>
                    <a:lnTo>
                      <a:pt x="8686" y="6068"/>
                    </a:lnTo>
                    <a:lnTo>
                      <a:pt x="897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405;p64">
                <a:extLst>
                  <a:ext uri="{FF2B5EF4-FFF2-40B4-BE49-F238E27FC236}">
                    <a16:creationId xmlns:a16="http://schemas.microsoft.com/office/drawing/2014/main" id="{650DD2F3-3103-D849-C1DF-64D19F985A45}"/>
                  </a:ext>
                </a:extLst>
              </p:cNvPr>
              <p:cNvSpPr/>
              <p:nvPr/>
            </p:nvSpPr>
            <p:spPr>
              <a:xfrm>
                <a:off x="3764415" y="2911707"/>
                <a:ext cx="67448" cy="46817"/>
              </a:xfrm>
              <a:custGeom>
                <a:avLst/>
                <a:gdLst/>
                <a:ahLst/>
                <a:cxnLst/>
                <a:rect l="l" t="t" r="r" b="b"/>
                <a:pathLst>
                  <a:path w="9641" h="6692" extrusionOk="0">
                    <a:moveTo>
                      <a:pt x="8987" y="624"/>
                    </a:moveTo>
                    <a:lnTo>
                      <a:pt x="8731" y="6068"/>
                    </a:lnTo>
                    <a:lnTo>
                      <a:pt x="685" y="6068"/>
                    </a:lnTo>
                    <a:lnTo>
                      <a:pt x="1202" y="624"/>
                    </a:lnTo>
                    <a:close/>
                    <a:moveTo>
                      <a:pt x="634" y="1"/>
                    </a:moveTo>
                    <a:lnTo>
                      <a:pt x="0" y="6692"/>
                    </a:lnTo>
                    <a:lnTo>
                      <a:pt x="9327" y="6692"/>
                    </a:lnTo>
                    <a:lnTo>
                      <a:pt x="96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406;p64">
                <a:extLst>
                  <a:ext uri="{FF2B5EF4-FFF2-40B4-BE49-F238E27FC236}">
                    <a16:creationId xmlns:a16="http://schemas.microsoft.com/office/drawing/2014/main" id="{75E33601-B537-6AD1-4456-8027D63E9923}"/>
                  </a:ext>
                </a:extLst>
              </p:cNvPr>
              <p:cNvSpPr/>
              <p:nvPr/>
            </p:nvSpPr>
            <p:spPr>
              <a:xfrm>
                <a:off x="4009875" y="2956341"/>
                <a:ext cx="67357" cy="45495"/>
              </a:xfrm>
              <a:custGeom>
                <a:avLst/>
                <a:gdLst/>
                <a:ahLst/>
                <a:cxnLst/>
                <a:rect l="l" t="t" r="r" b="b"/>
                <a:pathLst>
                  <a:path w="9628" h="6503" extrusionOk="0">
                    <a:moveTo>
                      <a:pt x="1" y="0"/>
                    </a:moveTo>
                    <a:lnTo>
                      <a:pt x="629" y="6502"/>
                    </a:lnTo>
                    <a:lnTo>
                      <a:pt x="9627" y="6502"/>
                    </a:lnTo>
                    <a:lnTo>
                      <a:pt x="868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407;p64">
                <a:extLst>
                  <a:ext uri="{FF2B5EF4-FFF2-40B4-BE49-F238E27FC236}">
                    <a16:creationId xmlns:a16="http://schemas.microsoft.com/office/drawing/2014/main" id="{6375C89C-3EF7-6607-8823-A475155741CC}"/>
                  </a:ext>
                </a:extLst>
              </p:cNvPr>
              <p:cNvSpPr/>
              <p:nvPr/>
            </p:nvSpPr>
            <p:spPr>
              <a:xfrm>
                <a:off x="4007475" y="2954152"/>
                <a:ext cx="72268" cy="49860"/>
              </a:xfrm>
              <a:custGeom>
                <a:avLst/>
                <a:gdLst/>
                <a:ahLst/>
                <a:cxnLst/>
                <a:rect l="l" t="t" r="r" b="b"/>
                <a:pathLst>
                  <a:path w="10330" h="7127" extrusionOk="0">
                    <a:moveTo>
                      <a:pt x="8761" y="625"/>
                    </a:moveTo>
                    <a:lnTo>
                      <a:pt x="9610" y="6504"/>
                    </a:lnTo>
                    <a:lnTo>
                      <a:pt x="1255" y="6504"/>
                    </a:lnTo>
                    <a:lnTo>
                      <a:pt x="687" y="625"/>
                    </a:lnTo>
                    <a:close/>
                    <a:moveTo>
                      <a:pt x="0" y="1"/>
                    </a:moveTo>
                    <a:lnTo>
                      <a:pt x="690" y="7127"/>
                    </a:lnTo>
                    <a:lnTo>
                      <a:pt x="10329" y="7127"/>
                    </a:lnTo>
                    <a:lnTo>
                      <a:pt x="93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408;p64">
                <a:extLst>
                  <a:ext uri="{FF2B5EF4-FFF2-40B4-BE49-F238E27FC236}">
                    <a16:creationId xmlns:a16="http://schemas.microsoft.com/office/drawing/2014/main" id="{13206108-B33C-1817-5192-D95CBF92162E}"/>
                  </a:ext>
                </a:extLst>
              </p:cNvPr>
              <p:cNvSpPr/>
              <p:nvPr/>
            </p:nvSpPr>
            <p:spPr>
              <a:xfrm>
                <a:off x="4070649" y="2956341"/>
                <a:ext cx="69526" cy="45495"/>
              </a:xfrm>
              <a:custGeom>
                <a:avLst/>
                <a:gdLst/>
                <a:ahLst/>
                <a:cxnLst/>
                <a:rect l="l" t="t" r="r" b="b"/>
                <a:pathLst>
                  <a:path w="9938" h="6503" extrusionOk="0">
                    <a:moveTo>
                      <a:pt x="1" y="0"/>
                    </a:moveTo>
                    <a:lnTo>
                      <a:pt x="940" y="6502"/>
                    </a:lnTo>
                    <a:lnTo>
                      <a:pt x="9937" y="6502"/>
                    </a:lnTo>
                    <a:lnTo>
                      <a:pt x="868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409;p64">
                <a:extLst>
                  <a:ext uri="{FF2B5EF4-FFF2-40B4-BE49-F238E27FC236}">
                    <a16:creationId xmlns:a16="http://schemas.microsoft.com/office/drawing/2014/main" id="{66C38124-692B-5023-BA03-AB48241D4C5F}"/>
                  </a:ext>
                </a:extLst>
              </p:cNvPr>
              <p:cNvSpPr/>
              <p:nvPr/>
            </p:nvSpPr>
            <p:spPr>
              <a:xfrm>
                <a:off x="4068130" y="2954152"/>
                <a:ext cx="74689" cy="49860"/>
              </a:xfrm>
              <a:custGeom>
                <a:avLst/>
                <a:gdLst/>
                <a:ahLst/>
                <a:cxnLst/>
                <a:rect l="l" t="t" r="r" b="b"/>
                <a:pathLst>
                  <a:path w="10676" h="7127" extrusionOk="0">
                    <a:moveTo>
                      <a:pt x="8788" y="625"/>
                    </a:moveTo>
                    <a:lnTo>
                      <a:pt x="9920" y="6504"/>
                    </a:lnTo>
                    <a:lnTo>
                      <a:pt x="1570" y="6504"/>
                    </a:lnTo>
                    <a:lnTo>
                      <a:pt x="721" y="625"/>
                    </a:lnTo>
                    <a:close/>
                    <a:moveTo>
                      <a:pt x="0" y="1"/>
                    </a:moveTo>
                    <a:lnTo>
                      <a:pt x="1031" y="7127"/>
                    </a:lnTo>
                    <a:lnTo>
                      <a:pt x="10675" y="7127"/>
                    </a:lnTo>
                    <a:lnTo>
                      <a:pt x="93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3410;p64">
                <a:extLst>
                  <a:ext uri="{FF2B5EF4-FFF2-40B4-BE49-F238E27FC236}">
                    <a16:creationId xmlns:a16="http://schemas.microsoft.com/office/drawing/2014/main" id="{EA1ED890-17B1-E0E7-17E4-0BDF63C2D6B9}"/>
                  </a:ext>
                </a:extLst>
              </p:cNvPr>
              <p:cNvSpPr/>
              <p:nvPr/>
            </p:nvSpPr>
            <p:spPr>
              <a:xfrm>
                <a:off x="3510713" y="2956341"/>
                <a:ext cx="73800" cy="45495"/>
              </a:xfrm>
              <a:custGeom>
                <a:avLst/>
                <a:gdLst/>
                <a:ahLst/>
                <a:cxnLst/>
                <a:rect l="l" t="t" r="r" b="b"/>
                <a:pathLst>
                  <a:path w="10549" h="6503" extrusionOk="0">
                    <a:moveTo>
                      <a:pt x="1863" y="0"/>
                    </a:moveTo>
                    <a:lnTo>
                      <a:pt x="1" y="6502"/>
                    </a:lnTo>
                    <a:lnTo>
                      <a:pt x="8998" y="6502"/>
                    </a:lnTo>
                    <a:lnTo>
                      <a:pt x="105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1" name="Google Shape;3411;p64">
                <a:extLst>
                  <a:ext uri="{FF2B5EF4-FFF2-40B4-BE49-F238E27FC236}">
                    <a16:creationId xmlns:a16="http://schemas.microsoft.com/office/drawing/2014/main" id="{F4FE2452-6CC2-DE55-A32D-2BA6EA93A609}"/>
                  </a:ext>
                </a:extLst>
              </p:cNvPr>
              <p:cNvSpPr/>
              <p:nvPr/>
            </p:nvSpPr>
            <p:spPr>
              <a:xfrm>
                <a:off x="3507824" y="2954152"/>
                <a:ext cx="79453" cy="49860"/>
              </a:xfrm>
              <a:custGeom>
                <a:avLst/>
                <a:gdLst/>
                <a:ahLst/>
                <a:cxnLst/>
                <a:rect l="l" t="t" r="r" b="b"/>
                <a:pathLst>
                  <a:path w="11357" h="7127" extrusionOk="0">
                    <a:moveTo>
                      <a:pt x="10567" y="625"/>
                    </a:moveTo>
                    <a:lnTo>
                      <a:pt x="9165" y="6504"/>
                    </a:lnTo>
                    <a:lnTo>
                      <a:pt x="827" y="6504"/>
                    </a:lnTo>
                    <a:lnTo>
                      <a:pt x="2511" y="625"/>
                    </a:lnTo>
                    <a:close/>
                    <a:moveTo>
                      <a:pt x="2041" y="1"/>
                    </a:moveTo>
                    <a:lnTo>
                      <a:pt x="1" y="7127"/>
                    </a:lnTo>
                    <a:lnTo>
                      <a:pt x="9657" y="7127"/>
                    </a:lnTo>
                    <a:lnTo>
                      <a:pt x="1135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2" name="Google Shape;3412;p64">
                <a:extLst>
                  <a:ext uri="{FF2B5EF4-FFF2-40B4-BE49-F238E27FC236}">
                    <a16:creationId xmlns:a16="http://schemas.microsoft.com/office/drawing/2014/main" id="{AA30380A-2263-01B3-4829-0831E81A3AD1}"/>
                  </a:ext>
                </a:extLst>
              </p:cNvPr>
              <p:cNvSpPr/>
              <p:nvPr/>
            </p:nvSpPr>
            <p:spPr>
              <a:xfrm>
                <a:off x="4131409" y="2956341"/>
                <a:ext cx="71709" cy="45495"/>
              </a:xfrm>
              <a:custGeom>
                <a:avLst/>
                <a:gdLst/>
                <a:ahLst/>
                <a:cxnLst/>
                <a:rect l="l" t="t" r="r" b="b"/>
                <a:pathLst>
                  <a:path w="10250" h="6503" extrusionOk="0">
                    <a:moveTo>
                      <a:pt x="1" y="0"/>
                    </a:moveTo>
                    <a:lnTo>
                      <a:pt x="1252" y="6502"/>
                    </a:lnTo>
                    <a:lnTo>
                      <a:pt x="10249" y="6502"/>
                    </a:lnTo>
                    <a:lnTo>
                      <a:pt x="868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3" name="Google Shape;3413;p64">
                <a:extLst>
                  <a:ext uri="{FF2B5EF4-FFF2-40B4-BE49-F238E27FC236}">
                    <a16:creationId xmlns:a16="http://schemas.microsoft.com/office/drawing/2014/main" id="{96ADB36C-7E82-4ECE-89C0-8945E3058D1C}"/>
                  </a:ext>
                </a:extLst>
              </p:cNvPr>
              <p:cNvSpPr/>
              <p:nvPr/>
            </p:nvSpPr>
            <p:spPr>
              <a:xfrm>
                <a:off x="4128771" y="2954152"/>
                <a:ext cx="77117" cy="49860"/>
              </a:xfrm>
              <a:custGeom>
                <a:avLst/>
                <a:gdLst/>
                <a:ahLst/>
                <a:cxnLst/>
                <a:rect l="l" t="t" r="r" b="b"/>
                <a:pathLst>
                  <a:path w="11023" h="7127" extrusionOk="0">
                    <a:moveTo>
                      <a:pt x="8818" y="625"/>
                    </a:moveTo>
                    <a:lnTo>
                      <a:pt x="10231" y="6504"/>
                    </a:lnTo>
                    <a:lnTo>
                      <a:pt x="1887" y="6504"/>
                    </a:lnTo>
                    <a:lnTo>
                      <a:pt x="756" y="625"/>
                    </a:lnTo>
                    <a:close/>
                    <a:moveTo>
                      <a:pt x="0" y="1"/>
                    </a:moveTo>
                    <a:lnTo>
                      <a:pt x="1372" y="7127"/>
                    </a:lnTo>
                    <a:lnTo>
                      <a:pt x="11023" y="7127"/>
                    </a:lnTo>
                    <a:lnTo>
                      <a:pt x="93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4" name="Google Shape;3414;p64">
                <a:extLst>
                  <a:ext uri="{FF2B5EF4-FFF2-40B4-BE49-F238E27FC236}">
                    <a16:creationId xmlns:a16="http://schemas.microsoft.com/office/drawing/2014/main" id="{3D5A0432-2A48-7081-B87B-DF901CEB7A2B}"/>
                  </a:ext>
                </a:extLst>
              </p:cNvPr>
              <p:cNvSpPr/>
              <p:nvPr/>
            </p:nvSpPr>
            <p:spPr>
              <a:xfrm>
                <a:off x="3888341" y="2956341"/>
                <a:ext cx="62999" cy="45495"/>
              </a:xfrm>
              <a:custGeom>
                <a:avLst/>
                <a:gdLst/>
                <a:ahLst/>
                <a:cxnLst/>
                <a:rect l="l" t="t" r="r" b="b"/>
                <a:pathLst>
                  <a:path w="9005" h="6503" extrusionOk="0">
                    <a:moveTo>
                      <a:pt x="1" y="0"/>
                    </a:moveTo>
                    <a:lnTo>
                      <a:pt x="6" y="6502"/>
                    </a:lnTo>
                    <a:lnTo>
                      <a:pt x="9004" y="6502"/>
                    </a:lnTo>
                    <a:lnTo>
                      <a:pt x="868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415;p64">
                <a:extLst>
                  <a:ext uri="{FF2B5EF4-FFF2-40B4-BE49-F238E27FC236}">
                    <a16:creationId xmlns:a16="http://schemas.microsoft.com/office/drawing/2014/main" id="{05D1201B-804A-F1EF-38C8-C0CADE437893}"/>
                  </a:ext>
                </a:extLst>
              </p:cNvPr>
              <p:cNvSpPr/>
              <p:nvPr/>
            </p:nvSpPr>
            <p:spPr>
              <a:xfrm>
                <a:off x="3886158" y="2954152"/>
                <a:ext cx="67469" cy="49860"/>
              </a:xfrm>
              <a:custGeom>
                <a:avLst/>
                <a:gdLst/>
                <a:ahLst/>
                <a:cxnLst/>
                <a:rect l="l" t="t" r="r" b="b"/>
                <a:pathLst>
                  <a:path w="9644" h="7127" extrusionOk="0">
                    <a:moveTo>
                      <a:pt x="8702" y="625"/>
                    </a:moveTo>
                    <a:lnTo>
                      <a:pt x="8988" y="6504"/>
                    </a:lnTo>
                    <a:lnTo>
                      <a:pt x="631" y="6504"/>
                    </a:lnTo>
                    <a:lnTo>
                      <a:pt x="624" y="625"/>
                    </a:lnTo>
                    <a:close/>
                    <a:moveTo>
                      <a:pt x="0" y="1"/>
                    </a:moveTo>
                    <a:lnTo>
                      <a:pt x="7" y="7127"/>
                    </a:lnTo>
                    <a:lnTo>
                      <a:pt x="9643" y="7127"/>
                    </a:lnTo>
                    <a:lnTo>
                      <a:pt x="929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416;p64">
                <a:extLst>
                  <a:ext uri="{FF2B5EF4-FFF2-40B4-BE49-F238E27FC236}">
                    <a16:creationId xmlns:a16="http://schemas.microsoft.com/office/drawing/2014/main" id="{1E21FAFD-F8DD-048E-60F4-C3A8E502DBFD}"/>
                  </a:ext>
                </a:extLst>
              </p:cNvPr>
              <p:cNvSpPr/>
              <p:nvPr/>
            </p:nvSpPr>
            <p:spPr>
              <a:xfrm>
                <a:off x="4192183" y="2956341"/>
                <a:ext cx="73884" cy="45495"/>
              </a:xfrm>
              <a:custGeom>
                <a:avLst/>
                <a:gdLst/>
                <a:ahLst/>
                <a:cxnLst/>
                <a:rect l="l" t="t" r="r" b="b"/>
                <a:pathLst>
                  <a:path w="10561" h="6503" extrusionOk="0">
                    <a:moveTo>
                      <a:pt x="1" y="0"/>
                    </a:moveTo>
                    <a:lnTo>
                      <a:pt x="1562" y="6502"/>
                    </a:lnTo>
                    <a:lnTo>
                      <a:pt x="10560" y="6502"/>
                    </a:lnTo>
                    <a:lnTo>
                      <a:pt x="868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417;p64">
                <a:extLst>
                  <a:ext uri="{FF2B5EF4-FFF2-40B4-BE49-F238E27FC236}">
                    <a16:creationId xmlns:a16="http://schemas.microsoft.com/office/drawing/2014/main" id="{F82D23DD-2102-4293-12D8-8C294E566AD5}"/>
                  </a:ext>
                </a:extLst>
              </p:cNvPr>
              <p:cNvSpPr/>
              <p:nvPr/>
            </p:nvSpPr>
            <p:spPr>
              <a:xfrm>
                <a:off x="4189419" y="2954152"/>
                <a:ext cx="79537" cy="49860"/>
              </a:xfrm>
              <a:custGeom>
                <a:avLst/>
                <a:gdLst/>
                <a:ahLst/>
                <a:cxnLst/>
                <a:rect l="l" t="t" r="r" b="b"/>
                <a:pathLst>
                  <a:path w="11369" h="7127" extrusionOk="0">
                    <a:moveTo>
                      <a:pt x="8847" y="625"/>
                    </a:moveTo>
                    <a:lnTo>
                      <a:pt x="10541" y="6504"/>
                    </a:lnTo>
                    <a:lnTo>
                      <a:pt x="2204" y="6504"/>
                    </a:lnTo>
                    <a:lnTo>
                      <a:pt x="791" y="625"/>
                    </a:lnTo>
                    <a:close/>
                    <a:moveTo>
                      <a:pt x="0" y="1"/>
                    </a:moveTo>
                    <a:lnTo>
                      <a:pt x="1712" y="7127"/>
                    </a:lnTo>
                    <a:lnTo>
                      <a:pt x="11368" y="7127"/>
                    </a:lnTo>
                    <a:lnTo>
                      <a:pt x="931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418;p64">
                <a:extLst>
                  <a:ext uri="{FF2B5EF4-FFF2-40B4-BE49-F238E27FC236}">
                    <a16:creationId xmlns:a16="http://schemas.microsoft.com/office/drawing/2014/main" id="{89FB605B-9042-B8D5-4FF7-000DFA164A23}"/>
                  </a:ext>
                </a:extLst>
              </p:cNvPr>
              <p:cNvSpPr/>
              <p:nvPr/>
            </p:nvSpPr>
            <p:spPr>
              <a:xfrm>
                <a:off x="3949115" y="2956341"/>
                <a:ext cx="65167" cy="45495"/>
              </a:xfrm>
              <a:custGeom>
                <a:avLst/>
                <a:gdLst/>
                <a:ahLst/>
                <a:cxnLst/>
                <a:rect l="l" t="t" r="r" b="b"/>
                <a:pathLst>
                  <a:path w="9315" h="6503" extrusionOk="0">
                    <a:moveTo>
                      <a:pt x="0" y="0"/>
                    </a:moveTo>
                    <a:lnTo>
                      <a:pt x="317" y="6502"/>
                    </a:lnTo>
                    <a:lnTo>
                      <a:pt x="9314" y="6502"/>
                    </a:lnTo>
                    <a:lnTo>
                      <a:pt x="868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419;p64">
                <a:extLst>
                  <a:ext uri="{FF2B5EF4-FFF2-40B4-BE49-F238E27FC236}">
                    <a16:creationId xmlns:a16="http://schemas.microsoft.com/office/drawing/2014/main" id="{42D02B09-703C-5175-D46B-D78C7F76E635}"/>
                  </a:ext>
                </a:extLst>
              </p:cNvPr>
              <p:cNvSpPr/>
              <p:nvPr/>
            </p:nvSpPr>
            <p:spPr>
              <a:xfrm>
                <a:off x="3946820" y="2954152"/>
                <a:ext cx="69862" cy="49860"/>
              </a:xfrm>
              <a:custGeom>
                <a:avLst/>
                <a:gdLst/>
                <a:ahLst/>
                <a:cxnLst/>
                <a:rect l="l" t="t" r="r" b="b"/>
                <a:pathLst>
                  <a:path w="9986" h="7127" extrusionOk="0">
                    <a:moveTo>
                      <a:pt x="8730" y="625"/>
                    </a:moveTo>
                    <a:lnTo>
                      <a:pt x="9299" y="6504"/>
                    </a:lnTo>
                    <a:lnTo>
                      <a:pt x="943" y="6504"/>
                    </a:lnTo>
                    <a:lnTo>
                      <a:pt x="655" y="625"/>
                    </a:lnTo>
                    <a:close/>
                    <a:moveTo>
                      <a:pt x="0" y="1"/>
                    </a:moveTo>
                    <a:lnTo>
                      <a:pt x="348" y="7127"/>
                    </a:lnTo>
                    <a:lnTo>
                      <a:pt x="9986" y="7127"/>
                    </a:lnTo>
                    <a:lnTo>
                      <a:pt x="929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420;p64">
                <a:extLst>
                  <a:ext uri="{FF2B5EF4-FFF2-40B4-BE49-F238E27FC236}">
                    <a16:creationId xmlns:a16="http://schemas.microsoft.com/office/drawing/2014/main" id="{AF488655-4802-6577-518F-D6D163D693D7}"/>
                  </a:ext>
                </a:extLst>
              </p:cNvPr>
              <p:cNvSpPr/>
              <p:nvPr/>
            </p:nvSpPr>
            <p:spPr>
              <a:xfrm>
                <a:off x="3636605" y="2956341"/>
                <a:ext cx="69442" cy="45495"/>
              </a:xfrm>
              <a:custGeom>
                <a:avLst/>
                <a:gdLst/>
                <a:ahLst/>
                <a:cxnLst/>
                <a:rect l="l" t="t" r="r" b="b"/>
                <a:pathLst>
                  <a:path w="9926" h="6503" extrusionOk="0">
                    <a:moveTo>
                      <a:pt x="1240" y="0"/>
                    </a:moveTo>
                    <a:lnTo>
                      <a:pt x="1" y="6502"/>
                    </a:lnTo>
                    <a:lnTo>
                      <a:pt x="8998" y="6502"/>
                    </a:lnTo>
                    <a:lnTo>
                      <a:pt x="99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421;p64">
                <a:extLst>
                  <a:ext uri="{FF2B5EF4-FFF2-40B4-BE49-F238E27FC236}">
                    <a16:creationId xmlns:a16="http://schemas.microsoft.com/office/drawing/2014/main" id="{AAE1D8E7-3EAB-13B0-39AB-40DCB1BB308D}"/>
                  </a:ext>
                </a:extLst>
              </p:cNvPr>
              <p:cNvSpPr/>
              <p:nvPr/>
            </p:nvSpPr>
            <p:spPr>
              <a:xfrm>
                <a:off x="3633968" y="2954152"/>
                <a:ext cx="74591" cy="49860"/>
              </a:xfrm>
              <a:custGeom>
                <a:avLst/>
                <a:gdLst/>
                <a:ahLst/>
                <a:cxnLst/>
                <a:rect l="l" t="t" r="r" b="b"/>
                <a:pathLst>
                  <a:path w="10662" h="7127" extrusionOk="0">
                    <a:moveTo>
                      <a:pt x="9943" y="625"/>
                    </a:moveTo>
                    <a:lnTo>
                      <a:pt x="9104" y="6504"/>
                    </a:lnTo>
                    <a:lnTo>
                      <a:pt x="754" y="6504"/>
                    </a:lnTo>
                    <a:lnTo>
                      <a:pt x="1874" y="625"/>
                    </a:lnTo>
                    <a:close/>
                    <a:moveTo>
                      <a:pt x="1358" y="1"/>
                    </a:moveTo>
                    <a:lnTo>
                      <a:pt x="1" y="7127"/>
                    </a:lnTo>
                    <a:lnTo>
                      <a:pt x="9645" y="7127"/>
                    </a:lnTo>
                    <a:lnTo>
                      <a:pt x="106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422;p64">
                <a:extLst>
                  <a:ext uri="{FF2B5EF4-FFF2-40B4-BE49-F238E27FC236}">
                    <a16:creationId xmlns:a16="http://schemas.microsoft.com/office/drawing/2014/main" id="{5CC5C16B-4EAC-7B4E-F31C-8A597310CC45}"/>
                  </a:ext>
                </a:extLst>
              </p:cNvPr>
              <p:cNvSpPr/>
              <p:nvPr/>
            </p:nvSpPr>
            <p:spPr>
              <a:xfrm>
                <a:off x="3573656" y="2956341"/>
                <a:ext cx="71625" cy="45495"/>
              </a:xfrm>
              <a:custGeom>
                <a:avLst/>
                <a:gdLst/>
                <a:ahLst/>
                <a:cxnLst/>
                <a:rect l="l" t="t" r="r" b="b"/>
                <a:pathLst>
                  <a:path w="10238" h="6503" extrusionOk="0">
                    <a:moveTo>
                      <a:pt x="1551" y="0"/>
                    </a:moveTo>
                    <a:lnTo>
                      <a:pt x="1" y="6502"/>
                    </a:lnTo>
                    <a:lnTo>
                      <a:pt x="8999" y="6502"/>
                    </a:lnTo>
                    <a:lnTo>
                      <a:pt x="1023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423;p64">
                <a:extLst>
                  <a:ext uri="{FF2B5EF4-FFF2-40B4-BE49-F238E27FC236}">
                    <a16:creationId xmlns:a16="http://schemas.microsoft.com/office/drawing/2014/main" id="{B444295E-942B-3B0C-0D40-E658B8B0B495}"/>
                  </a:ext>
                </a:extLst>
              </p:cNvPr>
              <p:cNvSpPr/>
              <p:nvPr/>
            </p:nvSpPr>
            <p:spPr>
              <a:xfrm>
                <a:off x="3570899" y="2954152"/>
                <a:ext cx="77019" cy="49860"/>
              </a:xfrm>
              <a:custGeom>
                <a:avLst/>
                <a:gdLst/>
                <a:ahLst/>
                <a:cxnLst/>
                <a:rect l="l" t="t" r="r" b="b"/>
                <a:pathLst>
                  <a:path w="11009" h="7127" extrusionOk="0">
                    <a:moveTo>
                      <a:pt x="10255" y="625"/>
                    </a:moveTo>
                    <a:lnTo>
                      <a:pt x="9134" y="6504"/>
                    </a:lnTo>
                    <a:lnTo>
                      <a:pt x="790" y="6504"/>
                    </a:lnTo>
                    <a:lnTo>
                      <a:pt x="2192" y="625"/>
                    </a:lnTo>
                    <a:close/>
                    <a:moveTo>
                      <a:pt x="1699" y="1"/>
                    </a:moveTo>
                    <a:lnTo>
                      <a:pt x="0" y="7127"/>
                    </a:lnTo>
                    <a:lnTo>
                      <a:pt x="9650" y="7127"/>
                    </a:lnTo>
                    <a:lnTo>
                      <a:pt x="110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4" name="Google Shape;3424;p64">
                <a:extLst>
                  <a:ext uri="{FF2B5EF4-FFF2-40B4-BE49-F238E27FC236}">
                    <a16:creationId xmlns:a16="http://schemas.microsoft.com/office/drawing/2014/main" id="{7D229DD8-C00D-ADBF-53BE-86C69B4BF422}"/>
                  </a:ext>
                </a:extLst>
              </p:cNvPr>
              <p:cNvSpPr/>
              <p:nvPr/>
            </p:nvSpPr>
            <p:spPr>
              <a:xfrm>
                <a:off x="3825440" y="2956341"/>
                <a:ext cx="62950" cy="45495"/>
              </a:xfrm>
              <a:custGeom>
                <a:avLst/>
                <a:gdLst/>
                <a:ahLst/>
                <a:cxnLst/>
                <a:rect l="l" t="t" r="r" b="b"/>
                <a:pathLst>
                  <a:path w="8998" h="6503" extrusionOk="0">
                    <a:moveTo>
                      <a:pt x="305" y="0"/>
                    </a:moveTo>
                    <a:lnTo>
                      <a:pt x="1" y="6502"/>
                    </a:lnTo>
                    <a:lnTo>
                      <a:pt x="8997" y="6502"/>
                    </a:lnTo>
                    <a:lnTo>
                      <a:pt x="899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5" name="Google Shape;3425;p64">
                <a:extLst>
                  <a:ext uri="{FF2B5EF4-FFF2-40B4-BE49-F238E27FC236}">
                    <a16:creationId xmlns:a16="http://schemas.microsoft.com/office/drawing/2014/main" id="{63D278E9-7DCF-E6DB-0303-11101372348C}"/>
                  </a:ext>
                </a:extLst>
              </p:cNvPr>
              <p:cNvSpPr/>
              <p:nvPr/>
            </p:nvSpPr>
            <p:spPr>
              <a:xfrm>
                <a:off x="3823160" y="2954152"/>
                <a:ext cx="67413" cy="49860"/>
              </a:xfrm>
              <a:custGeom>
                <a:avLst/>
                <a:gdLst/>
                <a:ahLst/>
                <a:cxnLst/>
                <a:rect l="l" t="t" r="r" b="b"/>
                <a:pathLst>
                  <a:path w="9636" h="7127" extrusionOk="0">
                    <a:moveTo>
                      <a:pt x="9006" y="625"/>
                    </a:moveTo>
                    <a:lnTo>
                      <a:pt x="9012" y="6504"/>
                    </a:lnTo>
                    <a:lnTo>
                      <a:pt x="653" y="6504"/>
                    </a:lnTo>
                    <a:lnTo>
                      <a:pt x="930" y="625"/>
                    </a:lnTo>
                    <a:close/>
                    <a:moveTo>
                      <a:pt x="334" y="1"/>
                    </a:moveTo>
                    <a:lnTo>
                      <a:pt x="1" y="7127"/>
                    </a:lnTo>
                    <a:lnTo>
                      <a:pt x="9636" y="7127"/>
                    </a:lnTo>
                    <a:lnTo>
                      <a:pt x="96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3426;p64">
                <a:extLst>
                  <a:ext uri="{FF2B5EF4-FFF2-40B4-BE49-F238E27FC236}">
                    <a16:creationId xmlns:a16="http://schemas.microsoft.com/office/drawing/2014/main" id="{BD1EAB26-52AE-2625-E167-8B292A20F276}"/>
                  </a:ext>
                </a:extLst>
              </p:cNvPr>
              <p:cNvSpPr/>
              <p:nvPr/>
            </p:nvSpPr>
            <p:spPr>
              <a:xfrm>
                <a:off x="3762498" y="2956341"/>
                <a:ext cx="65083" cy="45495"/>
              </a:xfrm>
              <a:custGeom>
                <a:avLst/>
                <a:gdLst/>
                <a:ahLst/>
                <a:cxnLst/>
                <a:rect l="l" t="t" r="r" b="b"/>
                <a:pathLst>
                  <a:path w="9303" h="6503" extrusionOk="0">
                    <a:moveTo>
                      <a:pt x="617" y="0"/>
                    </a:moveTo>
                    <a:lnTo>
                      <a:pt x="1" y="6502"/>
                    </a:lnTo>
                    <a:lnTo>
                      <a:pt x="8998" y="6502"/>
                    </a:lnTo>
                    <a:lnTo>
                      <a:pt x="93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427;p64">
                <a:extLst>
                  <a:ext uri="{FF2B5EF4-FFF2-40B4-BE49-F238E27FC236}">
                    <a16:creationId xmlns:a16="http://schemas.microsoft.com/office/drawing/2014/main" id="{99DE29C1-BF8B-3173-F9ED-B18ACC82D49F}"/>
                  </a:ext>
                </a:extLst>
              </p:cNvPr>
              <p:cNvSpPr/>
              <p:nvPr/>
            </p:nvSpPr>
            <p:spPr>
              <a:xfrm>
                <a:off x="3760098" y="2954152"/>
                <a:ext cx="69771" cy="49860"/>
              </a:xfrm>
              <a:custGeom>
                <a:avLst/>
                <a:gdLst/>
                <a:ahLst/>
                <a:cxnLst/>
                <a:rect l="l" t="t" r="r" b="b"/>
                <a:pathLst>
                  <a:path w="9973" h="7127" extrusionOk="0">
                    <a:moveTo>
                      <a:pt x="9320" y="625"/>
                    </a:moveTo>
                    <a:lnTo>
                      <a:pt x="9043" y="6504"/>
                    </a:lnTo>
                    <a:lnTo>
                      <a:pt x="686" y="6504"/>
                    </a:lnTo>
                    <a:lnTo>
                      <a:pt x="1243" y="625"/>
                    </a:lnTo>
                    <a:close/>
                    <a:moveTo>
                      <a:pt x="677" y="1"/>
                    </a:moveTo>
                    <a:lnTo>
                      <a:pt x="0" y="7127"/>
                    </a:lnTo>
                    <a:lnTo>
                      <a:pt x="9638" y="7127"/>
                    </a:lnTo>
                    <a:lnTo>
                      <a:pt x="997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3428;p64">
                <a:extLst>
                  <a:ext uri="{FF2B5EF4-FFF2-40B4-BE49-F238E27FC236}">
                    <a16:creationId xmlns:a16="http://schemas.microsoft.com/office/drawing/2014/main" id="{BFE9797A-3FDC-A70E-7CD3-60C2A33AAE6E}"/>
                  </a:ext>
                </a:extLst>
              </p:cNvPr>
              <p:cNvSpPr/>
              <p:nvPr/>
            </p:nvSpPr>
            <p:spPr>
              <a:xfrm>
                <a:off x="3699548" y="2956341"/>
                <a:ext cx="67266" cy="45495"/>
              </a:xfrm>
              <a:custGeom>
                <a:avLst/>
                <a:gdLst/>
                <a:ahLst/>
                <a:cxnLst/>
                <a:rect l="l" t="t" r="r" b="b"/>
                <a:pathLst>
                  <a:path w="9615" h="6503" extrusionOk="0">
                    <a:moveTo>
                      <a:pt x="928" y="0"/>
                    </a:moveTo>
                    <a:lnTo>
                      <a:pt x="1" y="6502"/>
                    </a:lnTo>
                    <a:lnTo>
                      <a:pt x="8999" y="6502"/>
                    </a:lnTo>
                    <a:lnTo>
                      <a:pt x="96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429;p64">
                <a:extLst>
                  <a:ext uri="{FF2B5EF4-FFF2-40B4-BE49-F238E27FC236}">
                    <a16:creationId xmlns:a16="http://schemas.microsoft.com/office/drawing/2014/main" id="{F54E16F6-3D58-894D-0EB9-4F6C620567B0}"/>
                  </a:ext>
                </a:extLst>
              </p:cNvPr>
              <p:cNvSpPr/>
              <p:nvPr/>
            </p:nvSpPr>
            <p:spPr>
              <a:xfrm>
                <a:off x="3697036" y="2954152"/>
                <a:ext cx="72177" cy="49860"/>
              </a:xfrm>
              <a:custGeom>
                <a:avLst/>
                <a:gdLst/>
                <a:ahLst/>
                <a:cxnLst/>
                <a:rect l="l" t="t" r="r" b="b"/>
                <a:pathLst>
                  <a:path w="10317" h="7127" extrusionOk="0">
                    <a:moveTo>
                      <a:pt x="9631" y="625"/>
                    </a:moveTo>
                    <a:lnTo>
                      <a:pt x="9074" y="6504"/>
                    </a:lnTo>
                    <a:lnTo>
                      <a:pt x="718" y="6504"/>
                    </a:lnTo>
                    <a:lnTo>
                      <a:pt x="1558" y="625"/>
                    </a:lnTo>
                    <a:close/>
                    <a:moveTo>
                      <a:pt x="1017" y="1"/>
                    </a:moveTo>
                    <a:lnTo>
                      <a:pt x="1" y="7127"/>
                    </a:lnTo>
                    <a:lnTo>
                      <a:pt x="9640" y="7127"/>
                    </a:lnTo>
                    <a:lnTo>
                      <a:pt x="1031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0" name="Google Shape;3430;p64">
                <a:extLst>
                  <a:ext uri="{FF2B5EF4-FFF2-40B4-BE49-F238E27FC236}">
                    <a16:creationId xmlns:a16="http://schemas.microsoft.com/office/drawing/2014/main" id="{C188776D-D46B-C770-4B52-6BF83B047D71}"/>
                  </a:ext>
                </a:extLst>
              </p:cNvPr>
              <p:cNvSpPr/>
              <p:nvPr/>
            </p:nvSpPr>
            <p:spPr>
              <a:xfrm>
                <a:off x="4123244" y="2913890"/>
                <a:ext cx="68945" cy="42458"/>
              </a:xfrm>
              <a:custGeom>
                <a:avLst/>
                <a:gdLst/>
                <a:ahLst/>
                <a:cxnLst/>
                <a:rect l="l" t="t" r="r" b="b"/>
                <a:pathLst>
                  <a:path w="9855" h="6069" extrusionOk="0">
                    <a:moveTo>
                      <a:pt x="1" y="0"/>
                    </a:moveTo>
                    <a:lnTo>
                      <a:pt x="1168" y="6068"/>
                    </a:lnTo>
                    <a:lnTo>
                      <a:pt x="9855" y="6068"/>
                    </a:lnTo>
                    <a:lnTo>
                      <a:pt x="83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1" name="Google Shape;3431;p64">
                <a:extLst>
                  <a:ext uri="{FF2B5EF4-FFF2-40B4-BE49-F238E27FC236}">
                    <a16:creationId xmlns:a16="http://schemas.microsoft.com/office/drawing/2014/main" id="{861C3C55-0740-2ACD-815C-187C6E80CFB9}"/>
                  </a:ext>
                </a:extLst>
              </p:cNvPr>
              <p:cNvSpPr/>
              <p:nvPr/>
            </p:nvSpPr>
            <p:spPr>
              <a:xfrm>
                <a:off x="4120600" y="2911707"/>
                <a:ext cx="74353" cy="46817"/>
              </a:xfrm>
              <a:custGeom>
                <a:avLst/>
                <a:gdLst/>
                <a:ahLst/>
                <a:cxnLst/>
                <a:rect l="l" t="t" r="r" b="b"/>
                <a:pathLst>
                  <a:path w="10628" h="6692" extrusionOk="0">
                    <a:moveTo>
                      <a:pt x="8528" y="624"/>
                    </a:moveTo>
                    <a:lnTo>
                      <a:pt x="9836" y="6068"/>
                    </a:lnTo>
                    <a:lnTo>
                      <a:pt x="1803" y="6068"/>
                    </a:lnTo>
                    <a:lnTo>
                      <a:pt x="755" y="624"/>
                    </a:lnTo>
                    <a:close/>
                    <a:moveTo>
                      <a:pt x="1" y="1"/>
                    </a:moveTo>
                    <a:lnTo>
                      <a:pt x="1289" y="6692"/>
                    </a:lnTo>
                    <a:lnTo>
                      <a:pt x="10628" y="6692"/>
                    </a:lnTo>
                    <a:lnTo>
                      <a:pt x="902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2" name="Google Shape;3432;p64">
                <a:extLst>
                  <a:ext uri="{FF2B5EF4-FFF2-40B4-BE49-F238E27FC236}">
                    <a16:creationId xmlns:a16="http://schemas.microsoft.com/office/drawing/2014/main" id="{FE926043-990C-E1BF-9219-44C7D98C1D37}"/>
                  </a:ext>
                </a:extLst>
              </p:cNvPr>
              <p:cNvSpPr/>
              <p:nvPr/>
            </p:nvSpPr>
            <p:spPr>
              <a:xfrm>
                <a:off x="3433596" y="2833555"/>
                <a:ext cx="70414" cy="40640"/>
              </a:xfrm>
              <a:custGeom>
                <a:avLst/>
                <a:gdLst/>
                <a:ahLst/>
                <a:cxnLst/>
                <a:rect l="l" t="t" r="r" b="b"/>
                <a:pathLst>
                  <a:path w="10065" h="5809" extrusionOk="0">
                    <a:moveTo>
                      <a:pt x="2219" y="0"/>
                    </a:moveTo>
                    <a:lnTo>
                      <a:pt x="0" y="5808"/>
                    </a:lnTo>
                    <a:lnTo>
                      <a:pt x="8123" y="5808"/>
                    </a:lnTo>
                    <a:lnTo>
                      <a:pt x="1006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3" name="Google Shape;3433;p64">
                <a:extLst>
                  <a:ext uri="{FF2B5EF4-FFF2-40B4-BE49-F238E27FC236}">
                    <a16:creationId xmlns:a16="http://schemas.microsoft.com/office/drawing/2014/main" id="{9E937EB2-1F26-17EF-89D8-C48E37F1374E}"/>
                  </a:ext>
                </a:extLst>
              </p:cNvPr>
              <p:cNvSpPr/>
              <p:nvPr/>
            </p:nvSpPr>
            <p:spPr>
              <a:xfrm>
                <a:off x="3430427" y="2831372"/>
                <a:ext cx="76613" cy="44998"/>
              </a:xfrm>
              <a:custGeom>
                <a:avLst/>
                <a:gdLst/>
                <a:ahLst/>
                <a:cxnLst/>
                <a:rect l="l" t="t" r="r" b="b"/>
                <a:pathLst>
                  <a:path w="10951" h="6432" extrusionOk="0">
                    <a:moveTo>
                      <a:pt x="10085" y="624"/>
                    </a:moveTo>
                    <a:lnTo>
                      <a:pt x="8352" y="5809"/>
                    </a:lnTo>
                    <a:lnTo>
                      <a:pt x="905" y="5809"/>
                    </a:lnTo>
                    <a:lnTo>
                      <a:pt x="2886" y="624"/>
                    </a:lnTo>
                    <a:close/>
                    <a:moveTo>
                      <a:pt x="2458" y="1"/>
                    </a:moveTo>
                    <a:lnTo>
                      <a:pt x="0" y="6432"/>
                    </a:lnTo>
                    <a:lnTo>
                      <a:pt x="8801" y="6432"/>
                    </a:lnTo>
                    <a:lnTo>
                      <a:pt x="1095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4" name="Google Shape;3434;p64">
                <a:extLst>
                  <a:ext uri="{FF2B5EF4-FFF2-40B4-BE49-F238E27FC236}">
                    <a16:creationId xmlns:a16="http://schemas.microsoft.com/office/drawing/2014/main" id="{CF9FFE65-A0CE-1301-6935-6FABEDA6E4AA}"/>
                  </a:ext>
                </a:extLst>
              </p:cNvPr>
              <p:cNvSpPr/>
              <p:nvPr/>
            </p:nvSpPr>
            <p:spPr>
              <a:xfrm>
                <a:off x="3364210" y="2874188"/>
                <a:ext cx="69393" cy="39709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676" extrusionOk="0">
                    <a:moveTo>
                      <a:pt x="2419" y="0"/>
                    </a:moveTo>
                    <a:lnTo>
                      <a:pt x="0" y="5675"/>
                    </a:lnTo>
                    <a:lnTo>
                      <a:pt x="7750" y="5675"/>
                    </a:lnTo>
                    <a:lnTo>
                      <a:pt x="99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3435;p64">
                <a:extLst>
                  <a:ext uri="{FF2B5EF4-FFF2-40B4-BE49-F238E27FC236}">
                    <a16:creationId xmlns:a16="http://schemas.microsoft.com/office/drawing/2014/main" id="{F8C58200-C9E8-73FA-7789-E05A227C65DC}"/>
                  </a:ext>
                </a:extLst>
              </p:cNvPr>
              <p:cNvSpPr/>
              <p:nvPr/>
            </p:nvSpPr>
            <p:spPr>
              <a:xfrm>
                <a:off x="3360908" y="2872012"/>
                <a:ext cx="75850" cy="44061"/>
              </a:xfrm>
              <a:custGeom>
                <a:avLst/>
                <a:gdLst/>
                <a:ahLst/>
                <a:cxnLst/>
                <a:rect l="l" t="t" r="r" b="b"/>
                <a:pathLst>
                  <a:path w="10842" h="6298" extrusionOk="0">
                    <a:moveTo>
                      <a:pt x="9937" y="623"/>
                    </a:moveTo>
                    <a:lnTo>
                      <a:pt x="8008" y="5675"/>
                    </a:lnTo>
                    <a:lnTo>
                      <a:pt x="944" y="5675"/>
                    </a:lnTo>
                    <a:lnTo>
                      <a:pt x="3097" y="623"/>
                    </a:lnTo>
                    <a:close/>
                    <a:moveTo>
                      <a:pt x="2684" y="0"/>
                    </a:moveTo>
                    <a:lnTo>
                      <a:pt x="0" y="6298"/>
                    </a:lnTo>
                    <a:lnTo>
                      <a:pt x="8436" y="6298"/>
                    </a:lnTo>
                    <a:lnTo>
                      <a:pt x="108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436;p64">
                <a:extLst>
                  <a:ext uri="{FF2B5EF4-FFF2-40B4-BE49-F238E27FC236}">
                    <a16:creationId xmlns:a16="http://schemas.microsoft.com/office/drawing/2014/main" id="{B0D453EE-0DE1-E6BD-3AF9-F62DA0C94393}"/>
                  </a:ext>
                </a:extLst>
              </p:cNvPr>
              <p:cNvSpPr/>
              <p:nvPr/>
            </p:nvSpPr>
            <p:spPr>
              <a:xfrm>
                <a:off x="3381127" y="2833555"/>
                <a:ext cx="67994" cy="40640"/>
              </a:xfrm>
              <a:custGeom>
                <a:avLst/>
                <a:gdLst/>
                <a:ahLst/>
                <a:cxnLst/>
                <a:rect l="l" t="t" r="r" b="b"/>
                <a:pathLst>
                  <a:path w="9719" h="5809" extrusionOk="0">
                    <a:moveTo>
                      <a:pt x="2477" y="0"/>
                    </a:moveTo>
                    <a:lnTo>
                      <a:pt x="1" y="5808"/>
                    </a:lnTo>
                    <a:lnTo>
                      <a:pt x="7500" y="5808"/>
                    </a:lnTo>
                    <a:lnTo>
                      <a:pt x="971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437;p64">
                <a:extLst>
                  <a:ext uri="{FF2B5EF4-FFF2-40B4-BE49-F238E27FC236}">
                    <a16:creationId xmlns:a16="http://schemas.microsoft.com/office/drawing/2014/main" id="{AB608776-E01E-501A-28D0-1D8DBDCD26A0}"/>
                  </a:ext>
                </a:extLst>
              </p:cNvPr>
              <p:cNvSpPr/>
              <p:nvPr/>
            </p:nvSpPr>
            <p:spPr>
              <a:xfrm>
                <a:off x="3377832" y="2831372"/>
                <a:ext cx="74458" cy="44998"/>
              </a:xfrm>
              <a:custGeom>
                <a:avLst/>
                <a:gdLst/>
                <a:ahLst/>
                <a:cxnLst/>
                <a:rect l="l" t="t" r="r" b="b"/>
                <a:pathLst>
                  <a:path w="10643" h="6432" extrusionOk="0">
                    <a:moveTo>
                      <a:pt x="9737" y="624"/>
                    </a:moveTo>
                    <a:lnTo>
                      <a:pt x="7756" y="5809"/>
                    </a:lnTo>
                    <a:lnTo>
                      <a:pt x="943" y="5809"/>
                    </a:lnTo>
                    <a:lnTo>
                      <a:pt x="3153" y="624"/>
                    </a:lnTo>
                    <a:close/>
                    <a:moveTo>
                      <a:pt x="2741" y="1"/>
                    </a:moveTo>
                    <a:lnTo>
                      <a:pt x="0" y="6432"/>
                    </a:lnTo>
                    <a:lnTo>
                      <a:pt x="8185" y="6432"/>
                    </a:lnTo>
                    <a:lnTo>
                      <a:pt x="106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438;p64">
                <a:extLst>
                  <a:ext uri="{FF2B5EF4-FFF2-40B4-BE49-F238E27FC236}">
                    <a16:creationId xmlns:a16="http://schemas.microsoft.com/office/drawing/2014/main" id="{3FCD5012-3B6C-6ABF-5A26-1C756138E027}"/>
                  </a:ext>
                </a:extLst>
              </p:cNvPr>
              <p:cNvSpPr/>
              <p:nvPr/>
            </p:nvSpPr>
            <p:spPr>
              <a:xfrm>
                <a:off x="3346112" y="2913890"/>
                <a:ext cx="72317" cy="42458"/>
              </a:xfrm>
              <a:custGeom>
                <a:avLst/>
                <a:gdLst/>
                <a:ahLst/>
                <a:cxnLst/>
                <a:rect l="l" t="t" r="r" b="b"/>
                <a:pathLst>
                  <a:path w="10337" h="6069" extrusionOk="0">
                    <a:moveTo>
                      <a:pt x="2587" y="0"/>
                    </a:moveTo>
                    <a:lnTo>
                      <a:pt x="0" y="6068"/>
                    </a:lnTo>
                    <a:lnTo>
                      <a:pt x="8019" y="6068"/>
                    </a:lnTo>
                    <a:lnTo>
                      <a:pt x="1033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439;p64">
                <a:extLst>
                  <a:ext uri="{FF2B5EF4-FFF2-40B4-BE49-F238E27FC236}">
                    <a16:creationId xmlns:a16="http://schemas.microsoft.com/office/drawing/2014/main" id="{B9954A00-80AC-D207-42C6-8583276C6EE2}"/>
                  </a:ext>
                </a:extLst>
              </p:cNvPr>
              <p:cNvSpPr/>
              <p:nvPr/>
            </p:nvSpPr>
            <p:spPr>
              <a:xfrm>
                <a:off x="3342810" y="2911707"/>
                <a:ext cx="78782" cy="46817"/>
              </a:xfrm>
              <a:custGeom>
                <a:avLst/>
                <a:gdLst/>
                <a:ahLst/>
                <a:cxnLst/>
                <a:rect l="l" t="t" r="r" b="b"/>
                <a:pathLst>
                  <a:path w="11261" h="6692" extrusionOk="0">
                    <a:moveTo>
                      <a:pt x="10355" y="624"/>
                    </a:moveTo>
                    <a:lnTo>
                      <a:pt x="8275" y="6068"/>
                    </a:lnTo>
                    <a:lnTo>
                      <a:pt x="944" y="6068"/>
                    </a:lnTo>
                    <a:lnTo>
                      <a:pt x="3264" y="624"/>
                    </a:lnTo>
                    <a:close/>
                    <a:moveTo>
                      <a:pt x="2852" y="1"/>
                    </a:moveTo>
                    <a:lnTo>
                      <a:pt x="1" y="6692"/>
                    </a:lnTo>
                    <a:lnTo>
                      <a:pt x="8705" y="6692"/>
                    </a:lnTo>
                    <a:lnTo>
                      <a:pt x="112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3440;p64">
                <a:extLst>
                  <a:ext uri="{FF2B5EF4-FFF2-40B4-BE49-F238E27FC236}">
                    <a16:creationId xmlns:a16="http://schemas.microsoft.com/office/drawing/2014/main" id="{56401545-0972-6C5B-EC91-1602CFF148D1}"/>
                  </a:ext>
                </a:extLst>
              </p:cNvPr>
              <p:cNvSpPr/>
              <p:nvPr/>
            </p:nvSpPr>
            <p:spPr>
              <a:xfrm>
                <a:off x="3326726" y="2956341"/>
                <a:ext cx="75486" cy="45495"/>
              </a:xfrm>
              <a:custGeom>
                <a:avLst/>
                <a:gdLst/>
                <a:ahLst/>
                <a:cxnLst/>
                <a:rect l="l" t="t" r="r" b="b"/>
                <a:pathLst>
                  <a:path w="10790" h="6503" extrusionOk="0">
                    <a:moveTo>
                      <a:pt x="2771" y="0"/>
                    </a:moveTo>
                    <a:lnTo>
                      <a:pt x="0" y="6502"/>
                    </a:lnTo>
                    <a:lnTo>
                      <a:pt x="8305" y="6502"/>
                    </a:lnTo>
                    <a:lnTo>
                      <a:pt x="1079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441;p64">
                <a:extLst>
                  <a:ext uri="{FF2B5EF4-FFF2-40B4-BE49-F238E27FC236}">
                    <a16:creationId xmlns:a16="http://schemas.microsoft.com/office/drawing/2014/main" id="{452D3E96-1F28-10C8-CFF8-38EF4E7D3269}"/>
                  </a:ext>
                </a:extLst>
              </p:cNvPr>
              <p:cNvSpPr/>
              <p:nvPr/>
            </p:nvSpPr>
            <p:spPr>
              <a:xfrm>
                <a:off x="3323417" y="2954152"/>
                <a:ext cx="81958" cy="49860"/>
              </a:xfrm>
              <a:custGeom>
                <a:avLst/>
                <a:gdLst/>
                <a:ahLst/>
                <a:cxnLst/>
                <a:rect l="l" t="t" r="r" b="b"/>
                <a:pathLst>
                  <a:path w="11715" h="7127" extrusionOk="0">
                    <a:moveTo>
                      <a:pt x="10809" y="625"/>
                    </a:moveTo>
                    <a:lnTo>
                      <a:pt x="8563" y="6504"/>
                    </a:lnTo>
                    <a:lnTo>
                      <a:pt x="944" y="6504"/>
                    </a:lnTo>
                    <a:lnTo>
                      <a:pt x="3451" y="625"/>
                    </a:lnTo>
                    <a:close/>
                    <a:moveTo>
                      <a:pt x="3038" y="1"/>
                    </a:moveTo>
                    <a:lnTo>
                      <a:pt x="1" y="7127"/>
                    </a:lnTo>
                    <a:lnTo>
                      <a:pt x="8993" y="7127"/>
                    </a:lnTo>
                    <a:lnTo>
                      <a:pt x="117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3442;p64">
                <a:extLst>
                  <a:ext uri="{FF2B5EF4-FFF2-40B4-BE49-F238E27FC236}">
                    <a16:creationId xmlns:a16="http://schemas.microsoft.com/office/drawing/2014/main" id="{13514B7A-FB23-7ADE-F890-A482C87C0602}"/>
                  </a:ext>
                </a:extLst>
              </p:cNvPr>
              <p:cNvSpPr/>
              <p:nvPr/>
            </p:nvSpPr>
            <p:spPr>
              <a:xfrm>
                <a:off x="3305885" y="3001829"/>
                <a:ext cx="78942" cy="48874"/>
              </a:xfrm>
              <a:custGeom>
                <a:avLst/>
                <a:gdLst/>
                <a:ahLst/>
                <a:cxnLst/>
                <a:rect l="l" t="t" r="r" b="b"/>
                <a:pathLst>
                  <a:path w="11284" h="6986" extrusionOk="0">
                    <a:moveTo>
                      <a:pt x="2979" y="0"/>
                    </a:moveTo>
                    <a:lnTo>
                      <a:pt x="1" y="6986"/>
                    </a:lnTo>
                    <a:lnTo>
                      <a:pt x="8615" y="6986"/>
                    </a:lnTo>
                    <a:lnTo>
                      <a:pt x="1128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3" name="Google Shape;3443;p64">
                <a:extLst>
                  <a:ext uri="{FF2B5EF4-FFF2-40B4-BE49-F238E27FC236}">
                    <a16:creationId xmlns:a16="http://schemas.microsoft.com/office/drawing/2014/main" id="{6EC66E50-5688-68C6-0743-F5283C36A152}"/>
                  </a:ext>
                </a:extLst>
              </p:cNvPr>
              <p:cNvSpPr/>
              <p:nvPr/>
            </p:nvSpPr>
            <p:spPr>
              <a:xfrm>
                <a:off x="3302583" y="2999646"/>
                <a:ext cx="85414" cy="53246"/>
              </a:xfrm>
              <a:custGeom>
                <a:avLst/>
                <a:gdLst/>
                <a:ahLst/>
                <a:cxnLst/>
                <a:rect l="l" t="t" r="r" b="b"/>
                <a:pathLst>
                  <a:path w="12209" h="7611" extrusionOk="0">
                    <a:moveTo>
                      <a:pt x="11304" y="624"/>
                    </a:moveTo>
                    <a:lnTo>
                      <a:pt x="8872" y="6986"/>
                    </a:lnTo>
                    <a:lnTo>
                      <a:pt x="945" y="6986"/>
                    </a:lnTo>
                    <a:lnTo>
                      <a:pt x="3657" y="624"/>
                    </a:lnTo>
                    <a:close/>
                    <a:moveTo>
                      <a:pt x="3245" y="1"/>
                    </a:moveTo>
                    <a:lnTo>
                      <a:pt x="1" y="7610"/>
                    </a:lnTo>
                    <a:lnTo>
                      <a:pt x="9302" y="7610"/>
                    </a:lnTo>
                    <a:lnTo>
                      <a:pt x="1220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444;p64">
                <a:extLst>
                  <a:ext uri="{FF2B5EF4-FFF2-40B4-BE49-F238E27FC236}">
                    <a16:creationId xmlns:a16="http://schemas.microsoft.com/office/drawing/2014/main" id="{4A4BF395-A891-C282-CE78-DEBACB2FF6AF}"/>
                  </a:ext>
                </a:extLst>
              </p:cNvPr>
              <p:cNvSpPr/>
              <p:nvPr/>
            </p:nvSpPr>
            <p:spPr>
              <a:xfrm>
                <a:off x="4358183" y="2913890"/>
                <a:ext cx="70058" cy="42458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6069" extrusionOk="0">
                    <a:moveTo>
                      <a:pt x="1" y="0"/>
                    </a:moveTo>
                    <a:lnTo>
                      <a:pt x="2330" y="6068"/>
                    </a:lnTo>
                    <a:lnTo>
                      <a:pt x="10014" y="6068"/>
                    </a:lnTo>
                    <a:lnTo>
                      <a:pt x="74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445;p64">
                <a:extLst>
                  <a:ext uri="{FF2B5EF4-FFF2-40B4-BE49-F238E27FC236}">
                    <a16:creationId xmlns:a16="http://schemas.microsoft.com/office/drawing/2014/main" id="{04EEE0C0-886B-C3C3-6F64-57BB34EA4535}"/>
                  </a:ext>
                </a:extLst>
              </p:cNvPr>
              <p:cNvSpPr/>
              <p:nvPr/>
            </p:nvSpPr>
            <p:spPr>
              <a:xfrm>
                <a:off x="4355014" y="2911707"/>
                <a:ext cx="76536" cy="46817"/>
              </a:xfrm>
              <a:custGeom>
                <a:avLst/>
                <a:gdLst/>
                <a:ahLst/>
                <a:cxnLst/>
                <a:rect l="l" t="t" r="r" b="b"/>
                <a:pathLst>
                  <a:path w="10940" h="6692" extrusionOk="0">
                    <a:moveTo>
                      <a:pt x="7676" y="624"/>
                    </a:moveTo>
                    <a:lnTo>
                      <a:pt x="9996" y="6068"/>
                    </a:lnTo>
                    <a:lnTo>
                      <a:pt x="2998" y="6068"/>
                    </a:lnTo>
                    <a:lnTo>
                      <a:pt x="908" y="624"/>
                    </a:lnTo>
                    <a:close/>
                    <a:moveTo>
                      <a:pt x="1" y="1"/>
                    </a:moveTo>
                    <a:lnTo>
                      <a:pt x="2569" y="6692"/>
                    </a:lnTo>
                    <a:lnTo>
                      <a:pt x="10940" y="6692"/>
                    </a:lnTo>
                    <a:lnTo>
                      <a:pt x="80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446;p64">
                <a:extLst>
                  <a:ext uri="{FF2B5EF4-FFF2-40B4-BE49-F238E27FC236}">
                    <a16:creationId xmlns:a16="http://schemas.microsoft.com/office/drawing/2014/main" id="{69D18A61-2583-8889-6982-FB9E04F4A29E}"/>
                  </a:ext>
                </a:extLst>
              </p:cNvPr>
              <p:cNvSpPr/>
              <p:nvPr/>
            </p:nvSpPr>
            <p:spPr>
              <a:xfrm>
                <a:off x="4374484" y="2956341"/>
                <a:ext cx="73150" cy="45495"/>
              </a:xfrm>
              <a:custGeom>
                <a:avLst/>
                <a:gdLst/>
                <a:ahLst/>
                <a:cxnLst/>
                <a:rect l="l" t="t" r="r" b="b"/>
                <a:pathLst>
                  <a:path w="10456" h="6503" extrusionOk="0">
                    <a:moveTo>
                      <a:pt x="0" y="0"/>
                    </a:moveTo>
                    <a:lnTo>
                      <a:pt x="2496" y="6502"/>
                    </a:lnTo>
                    <a:lnTo>
                      <a:pt x="10456" y="6502"/>
                    </a:lnTo>
                    <a:lnTo>
                      <a:pt x="768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447;p64">
                <a:extLst>
                  <a:ext uri="{FF2B5EF4-FFF2-40B4-BE49-F238E27FC236}">
                    <a16:creationId xmlns:a16="http://schemas.microsoft.com/office/drawing/2014/main" id="{79F6B08F-B308-2FA1-B4BD-5921084B21BE}"/>
                  </a:ext>
                </a:extLst>
              </p:cNvPr>
              <p:cNvSpPr/>
              <p:nvPr/>
            </p:nvSpPr>
            <p:spPr>
              <a:xfrm>
                <a:off x="4371314" y="2954152"/>
                <a:ext cx="79621" cy="49860"/>
              </a:xfrm>
              <a:custGeom>
                <a:avLst/>
                <a:gdLst/>
                <a:ahLst/>
                <a:cxnLst/>
                <a:rect l="l" t="t" r="r" b="b"/>
                <a:pathLst>
                  <a:path w="11381" h="7127" extrusionOk="0">
                    <a:moveTo>
                      <a:pt x="7931" y="625"/>
                    </a:moveTo>
                    <a:lnTo>
                      <a:pt x="10437" y="6504"/>
                    </a:lnTo>
                    <a:lnTo>
                      <a:pt x="3165" y="6504"/>
                    </a:lnTo>
                    <a:lnTo>
                      <a:pt x="907" y="625"/>
                    </a:lnTo>
                    <a:close/>
                    <a:moveTo>
                      <a:pt x="0" y="1"/>
                    </a:moveTo>
                    <a:lnTo>
                      <a:pt x="2736" y="7127"/>
                    </a:lnTo>
                    <a:lnTo>
                      <a:pt x="11381" y="7127"/>
                    </a:lnTo>
                    <a:lnTo>
                      <a:pt x="83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8" name="Google Shape;3448;p64">
                <a:extLst>
                  <a:ext uri="{FF2B5EF4-FFF2-40B4-BE49-F238E27FC236}">
                    <a16:creationId xmlns:a16="http://schemas.microsoft.com/office/drawing/2014/main" id="{7BCEBB6B-40F7-9659-8518-83AB0FE74C47}"/>
                  </a:ext>
                </a:extLst>
              </p:cNvPr>
              <p:cNvSpPr/>
              <p:nvPr/>
            </p:nvSpPr>
            <p:spPr>
              <a:xfrm>
                <a:off x="4391945" y="3001829"/>
                <a:ext cx="76522" cy="48874"/>
              </a:xfrm>
              <a:custGeom>
                <a:avLst/>
                <a:gdLst/>
                <a:ahLst/>
                <a:cxnLst/>
                <a:rect l="l" t="t" r="r" b="b"/>
                <a:pathLst>
                  <a:path w="10938" h="6986" extrusionOk="0">
                    <a:moveTo>
                      <a:pt x="0" y="0"/>
                    </a:moveTo>
                    <a:lnTo>
                      <a:pt x="2683" y="6986"/>
                    </a:lnTo>
                    <a:lnTo>
                      <a:pt x="10938" y="6986"/>
                    </a:lnTo>
                    <a:lnTo>
                      <a:pt x="796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9" name="Google Shape;3449;p64">
                <a:extLst>
                  <a:ext uri="{FF2B5EF4-FFF2-40B4-BE49-F238E27FC236}">
                    <a16:creationId xmlns:a16="http://schemas.microsoft.com/office/drawing/2014/main" id="{4F360933-99BD-B40A-BD77-C2F7A5CD66B0}"/>
                  </a:ext>
                </a:extLst>
              </p:cNvPr>
              <p:cNvSpPr/>
              <p:nvPr/>
            </p:nvSpPr>
            <p:spPr>
              <a:xfrm>
                <a:off x="4388776" y="2999646"/>
                <a:ext cx="82993" cy="53246"/>
              </a:xfrm>
              <a:custGeom>
                <a:avLst/>
                <a:gdLst/>
                <a:ahLst/>
                <a:cxnLst/>
                <a:rect l="l" t="t" r="r" b="b"/>
                <a:pathLst>
                  <a:path w="11863" h="7611" extrusionOk="0">
                    <a:moveTo>
                      <a:pt x="8206" y="624"/>
                    </a:moveTo>
                    <a:lnTo>
                      <a:pt x="10918" y="6986"/>
                    </a:lnTo>
                    <a:lnTo>
                      <a:pt x="3350" y="6986"/>
                    </a:lnTo>
                    <a:lnTo>
                      <a:pt x="907" y="624"/>
                    </a:lnTo>
                    <a:close/>
                    <a:moveTo>
                      <a:pt x="0" y="1"/>
                    </a:moveTo>
                    <a:lnTo>
                      <a:pt x="2922" y="7610"/>
                    </a:lnTo>
                    <a:lnTo>
                      <a:pt x="11862" y="7610"/>
                    </a:lnTo>
                    <a:lnTo>
                      <a:pt x="86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0" name="Google Shape;3450;p64">
                <a:extLst>
                  <a:ext uri="{FF2B5EF4-FFF2-40B4-BE49-F238E27FC236}">
                    <a16:creationId xmlns:a16="http://schemas.microsoft.com/office/drawing/2014/main" id="{265A1218-CBA4-76BF-D0F7-D0DCCEE8FE36}"/>
                  </a:ext>
                </a:extLst>
              </p:cNvPr>
              <p:cNvSpPr/>
              <p:nvPr/>
            </p:nvSpPr>
            <p:spPr>
              <a:xfrm>
                <a:off x="3888229" y="2833555"/>
                <a:ext cx="56884" cy="40640"/>
              </a:xfrm>
              <a:custGeom>
                <a:avLst/>
                <a:gdLst/>
                <a:ahLst/>
                <a:cxnLst/>
                <a:rect l="l" t="t" r="r" b="b"/>
                <a:pathLst>
                  <a:path w="8131" h="5809" extrusionOk="0">
                    <a:moveTo>
                      <a:pt x="0" y="0"/>
                    </a:moveTo>
                    <a:lnTo>
                      <a:pt x="6" y="5808"/>
                    </a:lnTo>
                    <a:lnTo>
                      <a:pt x="8130" y="5808"/>
                    </a:lnTo>
                    <a:lnTo>
                      <a:pt x="784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1" name="Google Shape;3451;p64">
                <a:extLst>
                  <a:ext uri="{FF2B5EF4-FFF2-40B4-BE49-F238E27FC236}">
                    <a16:creationId xmlns:a16="http://schemas.microsoft.com/office/drawing/2014/main" id="{7AEA4339-E204-090F-208C-531910FBD50D}"/>
                  </a:ext>
                </a:extLst>
              </p:cNvPr>
              <p:cNvSpPr/>
              <p:nvPr/>
            </p:nvSpPr>
            <p:spPr>
              <a:xfrm>
                <a:off x="3886046" y="2831372"/>
                <a:ext cx="61355" cy="44998"/>
              </a:xfrm>
              <a:custGeom>
                <a:avLst/>
                <a:gdLst/>
                <a:ahLst/>
                <a:cxnLst/>
                <a:rect l="l" t="t" r="r" b="b"/>
                <a:pathLst>
                  <a:path w="8770" h="6432" extrusionOk="0">
                    <a:moveTo>
                      <a:pt x="7861" y="624"/>
                    </a:moveTo>
                    <a:lnTo>
                      <a:pt x="8114" y="5809"/>
                    </a:lnTo>
                    <a:lnTo>
                      <a:pt x="629" y="5809"/>
                    </a:lnTo>
                    <a:lnTo>
                      <a:pt x="624" y="624"/>
                    </a:lnTo>
                    <a:close/>
                    <a:moveTo>
                      <a:pt x="1" y="1"/>
                    </a:moveTo>
                    <a:lnTo>
                      <a:pt x="6" y="6432"/>
                    </a:lnTo>
                    <a:lnTo>
                      <a:pt x="8769" y="6432"/>
                    </a:lnTo>
                    <a:lnTo>
                      <a:pt x="845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452;p64">
                <a:extLst>
                  <a:ext uri="{FF2B5EF4-FFF2-40B4-BE49-F238E27FC236}">
                    <a16:creationId xmlns:a16="http://schemas.microsoft.com/office/drawing/2014/main" id="{BFA30C15-3849-BF34-9216-AB1BD57B5159}"/>
                  </a:ext>
                </a:extLst>
              </p:cNvPr>
              <p:cNvSpPr/>
              <p:nvPr/>
            </p:nvSpPr>
            <p:spPr>
              <a:xfrm>
                <a:off x="4342946" y="2874188"/>
                <a:ext cx="67210" cy="39709"/>
              </a:xfrm>
              <a:custGeom>
                <a:avLst/>
                <a:gdLst/>
                <a:ahLst/>
                <a:cxnLst/>
                <a:rect l="l" t="t" r="r" b="b"/>
                <a:pathLst>
                  <a:path w="9607" h="5676" extrusionOk="0">
                    <a:moveTo>
                      <a:pt x="1" y="0"/>
                    </a:moveTo>
                    <a:lnTo>
                      <a:pt x="2179" y="5675"/>
                    </a:lnTo>
                    <a:lnTo>
                      <a:pt x="9606" y="5675"/>
                    </a:lnTo>
                    <a:lnTo>
                      <a:pt x="718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453;p64">
                <a:extLst>
                  <a:ext uri="{FF2B5EF4-FFF2-40B4-BE49-F238E27FC236}">
                    <a16:creationId xmlns:a16="http://schemas.microsoft.com/office/drawing/2014/main" id="{2FB07A64-D550-5580-EE5F-9440EF27ADB3}"/>
                  </a:ext>
                </a:extLst>
              </p:cNvPr>
              <p:cNvSpPr/>
              <p:nvPr/>
            </p:nvSpPr>
            <p:spPr>
              <a:xfrm>
                <a:off x="4339770" y="2872012"/>
                <a:ext cx="73681" cy="44061"/>
              </a:xfrm>
              <a:custGeom>
                <a:avLst/>
                <a:gdLst/>
                <a:ahLst/>
                <a:cxnLst/>
                <a:rect l="l" t="t" r="r" b="b"/>
                <a:pathLst>
                  <a:path w="10532" h="6298" extrusionOk="0">
                    <a:moveTo>
                      <a:pt x="7434" y="623"/>
                    </a:moveTo>
                    <a:lnTo>
                      <a:pt x="9588" y="5675"/>
                    </a:lnTo>
                    <a:lnTo>
                      <a:pt x="2847" y="5675"/>
                    </a:lnTo>
                    <a:lnTo>
                      <a:pt x="908" y="623"/>
                    </a:lnTo>
                    <a:close/>
                    <a:moveTo>
                      <a:pt x="1" y="0"/>
                    </a:moveTo>
                    <a:lnTo>
                      <a:pt x="2420" y="6298"/>
                    </a:lnTo>
                    <a:lnTo>
                      <a:pt x="10532" y="6298"/>
                    </a:lnTo>
                    <a:lnTo>
                      <a:pt x="78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3454;p64">
                <a:extLst>
                  <a:ext uri="{FF2B5EF4-FFF2-40B4-BE49-F238E27FC236}">
                    <a16:creationId xmlns:a16="http://schemas.microsoft.com/office/drawing/2014/main" id="{9DFD0B52-ADED-A571-8826-DFB390A22B8B}"/>
                  </a:ext>
                </a:extLst>
              </p:cNvPr>
              <p:cNvSpPr/>
              <p:nvPr/>
            </p:nvSpPr>
            <p:spPr>
              <a:xfrm>
                <a:off x="4313717" y="2956341"/>
                <a:ext cx="78236" cy="45495"/>
              </a:xfrm>
              <a:custGeom>
                <a:avLst/>
                <a:gdLst/>
                <a:ahLst/>
                <a:cxnLst/>
                <a:rect l="l" t="t" r="r" b="b"/>
                <a:pathLst>
                  <a:path w="11183" h="6503" extrusionOk="0">
                    <a:moveTo>
                      <a:pt x="1" y="0"/>
                    </a:moveTo>
                    <a:lnTo>
                      <a:pt x="2185" y="6502"/>
                    </a:lnTo>
                    <a:lnTo>
                      <a:pt x="11182" y="6502"/>
                    </a:lnTo>
                    <a:lnTo>
                      <a:pt x="868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5" name="Google Shape;3455;p64">
                <a:extLst>
                  <a:ext uri="{FF2B5EF4-FFF2-40B4-BE49-F238E27FC236}">
                    <a16:creationId xmlns:a16="http://schemas.microsoft.com/office/drawing/2014/main" id="{5E27570B-3CBC-CF2D-4AB7-1E7DCB41105A}"/>
                  </a:ext>
                </a:extLst>
              </p:cNvPr>
              <p:cNvSpPr/>
              <p:nvPr/>
            </p:nvSpPr>
            <p:spPr>
              <a:xfrm>
                <a:off x="4310680" y="2954152"/>
                <a:ext cx="84448" cy="49860"/>
              </a:xfrm>
              <a:custGeom>
                <a:avLst/>
                <a:gdLst/>
                <a:ahLst/>
                <a:cxnLst/>
                <a:rect l="l" t="t" r="r" b="b"/>
                <a:pathLst>
                  <a:path w="12071" h="7127" extrusionOk="0">
                    <a:moveTo>
                      <a:pt x="8906" y="625"/>
                    </a:moveTo>
                    <a:lnTo>
                      <a:pt x="11163" y="6504"/>
                    </a:lnTo>
                    <a:lnTo>
                      <a:pt x="2843" y="6504"/>
                    </a:lnTo>
                    <a:lnTo>
                      <a:pt x="868" y="625"/>
                    </a:lnTo>
                    <a:close/>
                    <a:moveTo>
                      <a:pt x="1" y="1"/>
                    </a:moveTo>
                    <a:lnTo>
                      <a:pt x="2395" y="7127"/>
                    </a:lnTo>
                    <a:lnTo>
                      <a:pt x="12070" y="7127"/>
                    </a:lnTo>
                    <a:lnTo>
                      <a:pt x="933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456;p64">
                <a:extLst>
                  <a:ext uri="{FF2B5EF4-FFF2-40B4-BE49-F238E27FC236}">
                    <a16:creationId xmlns:a16="http://schemas.microsoft.com/office/drawing/2014/main" id="{87B5B46A-BD6E-95DC-BA33-4E127CDECB1D}"/>
                  </a:ext>
                </a:extLst>
              </p:cNvPr>
              <p:cNvSpPr/>
              <p:nvPr/>
            </p:nvSpPr>
            <p:spPr>
              <a:xfrm>
                <a:off x="3490425" y="2833555"/>
                <a:ext cx="68469" cy="40640"/>
              </a:xfrm>
              <a:custGeom>
                <a:avLst/>
                <a:gdLst/>
                <a:ahLst/>
                <a:cxnLst/>
                <a:rect l="l" t="t" r="r" b="b"/>
                <a:pathLst>
                  <a:path w="9787" h="5809" extrusionOk="0">
                    <a:moveTo>
                      <a:pt x="1942" y="0"/>
                    </a:moveTo>
                    <a:lnTo>
                      <a:pt x="0" y="5808"/>
                    </a:lnTo>
                    <a:lnTo>
                      <a:pt x="8125" y="5808"/>
                    </a:lnTo>
                    <a:lnTo>
                      <a:pt x="978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457;p64">
                <a:extLst>
                  <a:ext uri="{FF2B5EF4-FFF2-40B4-BE49-F238E27FC236}">
                    <a16:creationId xmlns:a16="http://schemas.microsoft.com/office/drawing/2014/main" id="{8993BB11-0835-6184-10C4-BF804462F62E}"/>
                  </a:ext>
                </a:extLst>
              </p:cNvPr>
              <p:cNvSpPr/>
              <p:nvPr/>
            </p:nvSpPr>
            <p:spPr>
              <a:xfrm>
                <a:off x="3487402" y="2831372"/>
                <a:ext cx="74395" cy="44998"/>
              </a:xfrm>
              <a:custGeom>
                <a:avLst/>
                <a:gdLst/>
                <a:ahLst/>
                <a:cxnLst/>
                <a:rect l="l" t="t" r="r" b="b"/>
                <a:pathLst>
                  <a:path w="10634" h="6432" extrusionOk="0">
                    <a:moveTo>
                      <a:pt x="9807" y="624"/>
                    </a:moveTo>
                    <a:lnTo>
                      <a:pt x="8322" y="5809"/>
                    </a:lnTo>
                    <a:lnTo>
                      <a:pt x="865" y="5809"/>
                    </a:lnTo>
                    <a:lnTo>
                      <a:pt x="2598" y="624"/>
                    </a:lnTo>
                    <a:close/>
                    <a:moveTo>
                      <a:pt x="2149" y="1"/>
                    </a:moveTo>
                    <a:lnTo>
                      <a:pt x="1" y="6432"/>
                    </a:lnTo>
                    <a:lnTo>
                      <a:pt x="8791" y="6432"/>
                    </a:lnTo>
                    <a:lnTo>
                      <a:pt x="106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458;p64">
                <a:extLst>
                  <a:ext uri="{FF2B5EF4-FFF2-40B4-BE49-F238E27FC236}">
                    <a16:creationId xmlns:a16="http://schemas.microsoft.com/office/drawing/2014/main" id="{B387345D-E220-16F6-DE6A-63DC9B033F83}"/>
                  </a:ext>
                </a:extLst>
              </p:cNvPr>
              <p:cNvSpPr/>
              <p:nvPr/>
            </p:nvSpPr>
            <p:spPr>
              <a:xfrm>
                <a:off x="4286111" y="2874188"/>
                <a:ext cx="72079" cy="39709"/>
              </a:xfrm>
              <a:custGeom>
                <a:avLst/>
                <a:gdLst/>
                <a:ahLst/>
                <a:cxnLst/>
                <a:rect l="l" t="t" r="r" b="b"/>
                <a:pathLst>
                  <a:path w="10303" h="5676" extrusionOk="0">
                    <a:moveTo>
                      <a:pt x="0" y="0"/>
                    </a:moveTo>
                    <a:lnTo>
                      <a:pt x="1908" y="5675"/>
                    </a:lnTo>
                    <a:lnTo>
                      <a:pt x="10303" y="5675"/>
                    </a:lnTo>
                    <a:lnTo>
                      <a:pt x="81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459;p64">
                <a:extLst>
                  <a:ext uri="{FF2B5EF4-FFF2-40B4-BE49-F238E27FC236}">
                    <a16:creationId xmlns:a16="http://schemas.microsoft.com/office/drawing/2014/main" id="{73276E62-A336-474B-D1AC-7E38150929FE}"/>
                  </a:ext>
                </a:extLst>
              </p:cNvPr>
              <p:cNvSpPr/>
              <p:nvPr/>
            </p:nvSpPr>
            <p:spPr>
              <a:xfrm>
                <a:off x="4283081" y="2872012"/>
                <a:ext cx="78285" cy="44061"/>
              </a:xfrm>
              <a:custGeom>
                <a:avLst/>
                <a:gdLst/>
                <a:ahLst/>
                <a:cxnLst/>
                <a:rect l="l" t="t" r="r" b="b"/>
                <a:pathLst>
                  <a:path w="11190" h="6298" extrusionOk="0">
                    <a:moveTo>
                      <a:pt x="8344" y="623"/>
                    </a:moveTo>
                    <a:lnTo>
                      <a:pt x="10283" y="5675"/>
                    </a:lnTo>
                    <a:lnTo>
                      <a:pt x="2564" y="5675"/>
                    </a:lnTo>
                    <a:lnTo>
                      <a:pt x="867" y="623"/>
                    </a:lnTo>
                    <a:close/>
                    <a:moveTo>
                      <a:pt x="0" y="0"/>
                    </a:moveTo>
                    <a:lnTo>
                      <a:pt x="2117" y="6298"/>
                    </a:lnTo>
                    <a:lnTo>
                      <a:pt x="11190" y="6298"/>
                    </a:lnTo>
                    <a:lnTo>
                      <a:pt x="87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3460;p64">
                <a:extLst>
                  <a:ext uri="{FF2B5EF4-FFF2-40B4-BE49-F238E27FC236}">
                    <a16:creationId xmlns:a16="http://schemas.microsoft.com/office/drawing/2014/main" id="{FBA59E40-EDDF-4D62-6E67-56ABF4B70CD5}"/>
                  </a:ext>
                </a:extLst>
              </p:cNvPr>
              <p:cNvSpPr/>
              <p:nvPr/>
            </p:nvSpPr>
            <p:spPr>
              <a:xfrm>
                <a:off x="4327345" y="2833555"/>
                <a:ext cx="65888" cy="40640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5809" extrusionOk="0">
                    <a:moveTo>
                      <a:pt x="1" y="0"/>
                    </a:moveTo>
                    <a:lnTo>
                      <a:pt x="2231" y="5808"/>
                    </a:lnTo>
                    <a:lnTo>
                      <a:pt x="9417" y="5808"/>
                    </a:lnTo>
                    <a:lnTo>
                      <a:pt x="694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461;p64">
                <a:extLst>
                  <a:ext uri="{FF2B5EF4-FFF2-40B4-BE49-F238E27FC236}">
                    <a16:creationId xmlns:a16="http://schemas.microsoft.com/office/drawing/2014/main" id="{D3E07082-8618-793C-C94C-D3CB5B6C473A}"/>
                  </a:ext>
                </a:extLst>
              </p:cNvPr>
              <p:cNvSpPr/>
              <p:nvPr/>
            </p:nvSpPr>
            <p:spPr>
              <a:xfrm>
                <a:off x="4324169" y="2831372"/>
                <a:ext cx="72352" cy="44998"/>
              </a:xfrm>
              <a:custGeom>
                <a:avLst/>
                <a:gdLst/>
                <a:ahLst/>
                <a:cxnLst/>
                <a:rect l="l" t="t" r="r" b="b"/>
                <a:pathLst>
                  <a:path w="10342" h="6432" extrusionOk="0">
                    <a:moveTo>
                      <a:pt x="7190" y="624"/>
                    </a:moveTo>
                    <a:lnTo>
                      <a:pt x="9399" y="5809"/>
                    </a:lnTo>
                    <a:lnTo>
                      <a:pt x="2899" y="5809"/>
                    </a:lnTo>
                    <a:lnTo>
                      <a:pt x="909" y="624"/>
                    </a:lnTo>
                    <a:close/>
                    <a:moveTo>
                      <a:pt x="1" y="1"/>
                    </a:moveTo>
                    <a:lnTo>
                      <a:pt x="2471" y="6432"/>
                    </a:lnTo>
                    <a:lnTo>
                      <a:pt x="10342" y="6432"/>
                    </a:lnTo>
                    <a:lnTo>
                      <a:pt x="76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462;p64">
                <a:extLst>
                  <a:ext uri="{FF2B5EF4-FFF2-40B4-BE49-F238E27FC236}">
                    <a16:creationId xmlns:a16="http://schemas.microsoft.com/office/drawing/2014/main" id="{D7FB9B0D-91AF-DDA8-DC72-7BF9EA425214}"/>
                  </a:ext>
                </a:extLst>
              </p:cNvPr>
              <p:cNvSpPr/>
              <p:nvPr/>
            </p:nvSpPr>
            <p:spPr>
              <a:xfrm>
                <a:off x="4272454" y="2833555"/>
                <a:ext cx="70498" cy="40640"/>
              </a:xfrm>
              <a:custGeom>
                <a:avLst/>
                <a:gdLst/>
                <a:ahLst/>
                <a:cxnLst/>
                <a:rect l="l" t="t" r="r" b="b"/>
                <a:pathLst>
                  <a:path w="10077" h="5809" extrusionOk="0">
                    <a:moveTo>
                      <a:pt x="1" y="0"/>
                    </a:moveTo>
                    <a:lnTo>
                      <a:pt x="1952" y="5808"/>
                    </a:lnTo>
                    <a:lnTo>
                      <a:pt x="10077" y="5808"/>
                    </a:lnTo>
                    <a:lnTo>
                      <a:pt x="784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3" name="Google Shape;3463;p64">
                <a:extLst>
                  <a:ext uri="{FF2B5EF4-FFF2-40B4-BE49-F238E27FC236}">
                    <a16:creationId xmlns:a16="http://schemas.microsoft.com/office/drawing/2014/main" id="{D4539135-F1D3-DF8B-B50B-92207879B1B4}"/>
                  </a:ext>
                </a:extLst>
              </p:cNvPr>
              <p:cNvSpPr/>
              <p:nvPr/>
            </p:nvSpPr>
            <p:spPr>
              <a:xfrm>
                <a:off x="4269418" y="2831372"/>
                <a:ext cx="76704" cy="44998"/>
              </a:xfrm>
              <a:custGeom>
                <a:avLst/>
                <a:gdLst/>
                <a:ahLst/>
                <a:cxnLst/>
                <a:rect l="l" t="t" r="r" b="b"/>
                <a:pathLst>
                  <a:path w="10964" h="6432" extrusionOk="0">
                    <a:moveTo>
                      <a:pt x="8067" y="624"/>
                    </a:moveTo>
                    <a:lnTo>
                      <a:pt x="10057" y="5809"/>
                    </a:lnTo>
                    <a:lnTo>
                      <a:pt x="2611" y="5809"/>
                    </a:lnTo>
                    <a:lnTo>
                      <a:pt x="868" y="624"/>
                    </a:lnTo>
                    <a:close/>
                    <a:moveTo>
                      <a:pt x="1" y="1"/>
                    </a:moveTo>
                    <a:lnTo>
                      <a:pt x="2162" y="6432"/>
                    </a:lnTo>
                    <a:lnTo>
                      <a:pt x="10964" y="6432"/>
                    </a:lnTo>
                    <a:lnTo>
                      <a:pt x="849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4" name="Google Shape;3464;p64">
                <a:extLst>
                  <a:ext uri="{FF2B5EF4-FFF2-40B4-BE49-F238E27FC236}">
                    <a16:creationId xmlns:a16="http://schemas.microsoft.com/office/drawing/2014/main" id="{EFFA59A8-E4F3-3E5E-DBA1-77CACA163D1A}"/>
                  </a:ext>
                </a:extLst>
              </p:cNvPr>
              <p:cNvSpPr/>
              <p:nvPr/>
            </p:nvSpPr>
            <p:spPr>
              <a:xfrm>
                <a:off x="4140168" y="3001829"/>
                <a:ext cx="74696" cy="48874"/>
              </a:xfrm>
              <a:custGeom>
                <a:avLst/>
                <a:gdLst/>
                <a:ahLst/>
                <a:cxnLst/>
                <a:rect l="l" t="t" r="r" b="b"/>
                <a:pathLst>
                  <a:path w="10677" h="6986" extrusionOk="0">
                    <a:moveTo>
                      <a:pt x="0" y="0"/>
                    </a:moveTo>
                    <a:lnTo>
                      <a:pt x="1344" y="6986"/>
                    </a:lnTo>
                    <a:lnTo>
                      <a:pt x="10676" y="6986"/>
                    </a:lnTo>
                    <a:lnTo>
                      <a:pt x="8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5" name="Google Shape;3465;p64">
                <a:extLst>
                  <a:ext uri="{FF2B5EF4-FFF2-40B4-BE49-F238E27FC236}">
                    <a16:creationId xmlns:a16="http://schemas.microsoft.com/office/drawing/2014/main" id="{63B4324D-9E90-2CCB-BBD2-67B9C933269B}"/>
                  </a:ext>
                </a:extLst>
              </p:cNvPr>
              <p:cNvSpPr/>
              <p:nvPr/>
            </p:nvSpPr>
            <p:spPr>
              <a:xfrm>
                <a:off x="4137530" y="2999646"/>
                <a:ext cx="80104" cy="53246"/>
              </a:xfrm>
              <a:custGeom>
                <a:avLst/>
                <a:gdLst/>
                <a:ahLst/>
                <a:cxnLst/>
                <a:rect l="l" t="t" r="r" b="b"/>
                <a:pathLst>
                  <a:path w="11450" h="7611" extrusionOk="0">
                    <a:moveTo>
                      <a:pt x="9128" y="624"/>
                    </a:moveTo>
                    <a:lnTo>
                      <a:pt x="10658" y="6986"/>
                    </a:lnTo>
                    <a:lnTo>
                      <a:pt x="1979" y="6986"/>
                    </a:lnTo>
                    <a:lnTo>
                      <a:pt x="754" y="624"/>
                    </a:lnTo>
                    <a:close/>
                    <a:moveTo>
                      <a:pt x="1" y="1"/>
                    </a:moveTo>
                    <a:lnTo>
                      <a:pt x="1464" y="7610"/>
                    </a:lnTo>
                    <a:lnTo>
                      <a:pt x="11450" y="7610"/>
                    </a:lnTo>
                    <a:lnTo>
                      <a:pt x="962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6" name="Google Shape;3466;p64">
                <a:extLst>
                  <a:ext uri="{FF2B5EF4-FFF2-40B4-BE49-F238E27FC236}">
                    <a16:creationId xmlns:a16="http://schemas.microsoft.com/office/drawing/2014/main" id="{DEC5886F-AD3C-31A1-9E46-D505D89FC681}"/>
                  </a:ext>
                </a:extLst>
              </p:cNvPr>
              <p:cNvSpPr/>
              <p:nvPr/>
            </p:nvSpPr>
            <p:spPr>
              <a:xfrm>
                <a:off x="4329003" y="3001829"/>
                <a:ext cx="81713" cy="48874"/>
              </a:xfrm>
              <a:custGeom>
                <a:avLst/>
                <a:gdLst/>
                <a:ahLst/>
                <a:cxnLst/>
                <a:rect l="l" t="t" r="r" b="b"/>
                <a:pathLst>
                  <a:path w="11680" h="6986" extrusionOk="0">
                    <a:moveTo>
                      <a:pt x="0" y="0"/>
                    </a:moveTo>
                    <a:lnTo>
                      <a:pt x="2347" y="6986"/>
                    </a:lnTo>
                    <a:lnTo>
                      <a:pt x="11680" y="6986"/>
                    </a:lnTo>
                    <a:lnTo>
                      <a:pt x="8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7" name="Google Shape;3467;p64">
                <a:extLst>
                  <a:ext uri="{FF2B5EF4-FFF2-40B4-BE49-F238E27FC236}">
                    <a16:creationId xmlns:a16="http://schemas.microsoft.com/office/drawing/2014/main" id="{01489AF9-3435-CC3E-4006-8B1D9695689A}"/>
                  </a:ext>
                </a:extLst>
              </p:cNvPr>
              <p:cNvSpPr/>
              <p:nvPr/>
            </p:nvSpPr>
            <p:spPr>
              <a:xfrm>
                <a:off x="4325981" y="2999646"/>
                <a:ext cx="87904" cy="53246"/>
              </a:xfrm>
              <a:custGeom>
                <a:avLst/>
                <a:gdLst/>
                <a:ahLst/>
                <a:cxnLst/>
                <a:rect l="l" t="t" r="r" b="b"/>
                <a:pathLst>
                  <a:path w="12565" h="7611" extrusionOk="0">
                    <a:moveTo>
                      <a:pt x="9216" y="624"/>
                    </a:moveTo>
                    <a:lnTo>
                      <a:pt x="11658" y="6986"/>
                    </a:lnTo>
                    <a:lnTo>
                      <a:pt x="3003" y="6986"/>
                    </a:lnTo>
                    <a:lnTo>
                      <a:pt x="866" y="624"/>
                    </a:lnTo>
                    <a:close/>
                    <a:moveTo>
                      <a:pt x="0" y="1"/>
                    </a:moveTo>
                    <a:lnTo>
                      <a:pt x="2556" y="7610"/>
                    </a:lnTo>
                    <a:lnTo>
                      <a:pt x="12565" y="7610"/>
                    </a:lnTo>
                    <a:lnTo>
                      <a:pt x="964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8" name="Google Shape;3468;p64">
                <a:extLst>
                  <a:ext uri="{FF2B5EF4-FFF2-40B4-BE49-F238E27FC236}">
                    <a16:creationId xmlns:a16="http://schemas.microsoft.com/office/drawing/2014/main" id="{542A7F21-13E5-D4E1-3F49-4F1703B6D44C}"/>
                  </a:ext>
                </a:extLst>
              </p:cNvPr>
              <p:cNvSpPr/>
              <p:nvPr/>
            </p:nvSpPr>
            <p:spPr>
              <a:xfrm>
                <a:off x="4217564" y="2833555"/>
                <a:ext cx="68553" cy="40640"/>
              </a:xfrm>
              <a:custGeom>
                <a:avLst/>
                <a:gdLst/>
                <a:ahLst/>
                <a:cxnLst/>
                <a:rect l="l" t="t" r="r" b="b"/>
                <a:pathLst>
                  <a:path w="9799" h="5809" extrusionOk="0">
                    <a:moveTo>
                      <a:pt x="1" y="0"/>
                    </a:moveTo>
                    <a:lnTo>
                      <a:pt x="1675" y="5808"/>
                    </a:lnTo>
                    <a:lnTo>
                      <a:pt x="9798" y="5808"/>
                    </a:lnTo>
                    <a:lnTo>
                      <a:pt x="784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9" name="Google Shape;3469;p64">
                <a:extLst>
                  <a:ext uri="{FF2B5EF4-FFF2-40B4-BE49-F238E27FC236}">
                    <a16:creationId xmlns:a16="http://schemas.microsoft.com/office/drawing/2014/main" id="{4EBD7B47-B1A1-36B0-4A5B-DFD9FB18DDB9}"/>
                  </a:ext>
                </a:extLst>
              </p:cNvPr>
              <p:cNvSpPr/>
              <p:nvPr/>
            </p:nvSpPr>
            <p:spPr>
              <a:xfrm>
                <a:off x="4214675" y="2831372"/>
                <a:ext cx="74479" cy="44998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6432" extrusionOk="0">
                    <a:moveTo>
                      <a:pt x="8036" y="624"/>
                    </a:moveTo>
                    <a:lnTo>
                      <a:pt x="9778" y="5809"/>
                    </a:lnTo>
                    <a:lnTo>
                      <a:pt x="2322" y="5809"/>
                    </a:lnTo>
                    <a:lnTo>
                      <a:pt x="828" y="624"/>
                    </a:lnTo>
                    <a:close/>
                    <a:moveTo>
                      <a:pt x="1" y="1"/>
                    </a:moveTo>
                    <a:lnTo>
                      <a:pt x="1853" y="6432"/>
                    </a:lnTo>
                    <a:lnTo>
                      <a:pt x="10645" y="6432"/>
                    </a:lnTo>
                    <a:lnTo>
                      <a:pt x="84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0" name="Google Shape;3470;p64">
                <a:extLst>
                  <a:ext uri="{FF2B5EF4-FFF2-40B4-BE49-F238E27FC236}">
                    <a16:creationId xmlns:a16="http://schemas.microsoft.com/office/drawing/2014/main" id="{B888B186-8F83-EF96-BA93-2B54B2F12473}"/>
                  </a:ext>
                </a:extLst>
              </p:cNvPr>
              <p:cNvSpPr/>
              <p:nvPr/>
            </p:nvSpPr>
            <p:spPr>
              <a:xfrm>
                <a:off x="4266060" y="3001829"/>
                <a:ext cx="79369" cy="48874"/>
              </a:xfrm>
              <a:custGeom>
                <a:avLst/>
                <a:gdLst/>
                <a:ahLst/>
                <a:cxnLst/>
                <a:rect l="l" t="t" r="r" b="b"/>
                <a:pathLst>
                  <a:path w="11345" h="6986" extrusionOk="0">
                    <a:moveTo>
                      <a:pt x="0" y="0"/>
                    </a:moveTo>
                    <a:lnTo>
                      <a:pt x="2013" y="6986"/>
                    </a:lnTo>
                    <a:lnTo>
                      <a:pt x="11344" y="6986"/>
                    </a:lnTo>
                    <a:lnTo>
                      <a:pt x="8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1" name="Google Shape;3471;p64">
                <a:extLst>
                  <a:ext uri="{FF2B5EF4-FFF2-40B4-BE49-F238E27FC236}">
                    <a16:creationId xmlns:a16="http://schemas.microsoft.com/office/drawing/2014/main" id="{0F0F97FC-FE27-F0A6-4B18-4F9EAA021A1D}"/>
                  </a:ext>
                </a:extLst>
              </p:cNvPr>
              <p:cNvSpPr/>
              <p:nvPr/>
            </p:nvSpPr>
            <p:spPr>
              <a:xfrm>
                <a:off x="4263164" y="2999646"/>
                <a:ext cx="85302" cy="53246"/>
              </a:xfrm>
              <a:custGeom>
                <a:avLst/>
                <a:gdLst/>
                <a:ahLst/>
                <a:cxnLst/>
                <a:rect l="l" t="t" r="r" b="b"/>
                <a:pathLst>
                  <a:path w="12193" h="7611" extrusionOk="0">
                    <a:moveTo>
                      <a:pt x="9188" y="624"/>
                    </a:moveTo>
                    <a:lnTo>
                      <a:pt x="11326" y="6986"/>
                    </a:lnTo>
                    <a:lnTo>
                      <a:pt x="2661" y="6986"/>
                    </a:lnTo>
                    <a:lnTo>
                      <a:pt x="828" y="624"/>
                    </a:lnTo>
                    <a:close/>
                    <a:moveTo>
                      <a:pt x="0" y="1"/>
                    </a:moveTo>
                    <a:lnTo>
                      <a:pt x="2192" y="7610"/>
                    </a:lnTo>
                    <a:lnTo>
                      <a:pt x="12192" y="7610"/>
                    </a:lnTo>
                    <a:lnTo>
                      <a:pt x="963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2" name="Google Shape;3472;p64">
                <a:extLst>
                  <a:ext uri="{FF2B5EF4-FFF2-40B4-BE49-F238E27FC236}">
                    <a16:creationId xmlns:a16="http://schemas.microsoft.com/office/drawing/2014/main" id="{8A3A3386-D2A9-4E03-1147-858BC17F4F05}"/>
                  </a:ext>
                </a:extLst>
              </p:cNvPr>
              <p:cNvSpPr/>
              <p:nvPr/>
            </p:nvSpPr>
            <p:spPr>
              <a:xfrm>
                <a:off x="4203110" y="3001829"/>
                <a:ext cx="77033" cy="48874"/>
              </a:xfrm>
              <a:custGeom>
                <a:avLst/>
                <a:gdLst/>
                <a:ahLst/>
                <a:cxnLst/>
                <a:rect l="l" t="t" r="r" b="b"/>
                <a:pathLst>
                  <a:path w="11011" h="6986" extrusionOk="0">
                    <a:moveTo>
                      <a:pt x="0" y="0"/>
                    </a:moveTo>
                    <a:lnTo>
                      <a:pt x="1679" y="6986"/>
                    </a:lnTo>
                    <a:lnTo>
                      <a:pt x="11011" y="6986"/>
                    </a:lnTo>
                    <a:lnTo>
                      <a:pt x="899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3" name="Google Shape;3473;p64">
                <a:extLst>
                  <a:ext uri="{FF2B5EF4-FFF2-40B4-BE49-F238E27FC236}">
                    <a16:creationId xmlns:a16="http://schemas.microsoft.com/office/drawing/2014/main" id="{1C515B44-25BC-355D-70D0-3187C318E250}"/>
                  </a:ext>
                </a:extLst>
              </p:cNvPr>
              <p:cNvSpPr/>
              <p:nvPr/>
            </p:nvSpPr>
            <p:spPr>
              <a:xfrm>
                <a:off x="4200340" y="2999646"/>
                <a:ext cx="82699" cy="53246"/>
              </a:xfrm>
              <a:custGeom>
                <a:avLst/>
                <a:gdLst/>
                <a:ahLst/>
                <a:cxnLst/>
                <a:rect l="l" t="t" r="r" b="b"/>
                <a:pathLst>
                  <a:path w="11821" h="7611" extrusionOk="0">
                    <a:moveTo>
                      <a:pt x="9159" y="624"/>
                    </a:moveTo>
                    <a:lnTo>
                      <a:pt x="10992" y="6986"/>
                    </a:lnTo>
                    <a:lnTo>
                      <a:pt x="2321" y="6986"/>
                    </a:lnTo>
                    <a:lnTo>
                      <a:pt x="793" y="624"/>
                    </a:lnTo>
                    <a:close/>
                    <a:moveTo>
                      <a:pt x="1" y="1"/>
                    </a:moveTo>
                    <a:lnTo>
                      <a:pt x="1830" y="7610"/>
                    </a:lnTo>
                    <a:lnTo>
                      <a:pt x="11821" y="7610"/>
                    </a:lnTo>
                    <a:lnTo>
                      <a:pt x="962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4" name="Google Shape;3474;p64">
                <a:extLst>
                  <a:ext uri="{FF2B5EF4-FFF2-40B4-BE49-F238E27FC236}">
                    <a16:creationId xmlns:a16="http://schemas.microsoft.com/office/drawing/2014/main" id="{51911168-0E9D-4AB9-2138-3AF8B65695C7}"/>
                  </a:ext>
                </a:extLst>
              </p:cNvPr>
              <p:cNvSpPr/>
              <p:nvPr/>
            </p:nvSpPr>
            <p:spPr>
              <a:xfrm>
                <a:off x="4299452" y="2913890"/>
                <a:ext cx="75039" cy="42458"/>
              </a:xfrm>
              <a:custGeom>
                <a:avLst/>
                <a:gdLst/>
                <a:ahLst/>
                <a:cxnLst/>
                <a:rect l="l" t="t" r="r" b="b"/>
                <a:pathLst>
                  <a:path w="10726" h="6069" extrusionOk="0">
                    <a:moveTo>
                      <a:pt x="1" y="0"/>
                    </a:moveTo>
                    <a:lnTo>
                      <a:pt x="2040" y="6068"/>
                    </a:lnTo>
                    <a:lnTo>
                      <a:pt x="10725" y="6068"/>
                    </a:lnTo>
                    <a:lnTo>
                      <a:pt x="839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5" name="Google Shape;3475;p64">
                <a:extLst>
                  <a:ext uri="{FF2B5EF4-FFF2-40B4-BE49-F238E27FC236}">
                    <a16:creationId xmlns:a16="http://schemas.microsoft.com/office/drawing/2014/main" id="{0E34B648-ACF3-FA2B-238F-E5E5957F786F}"/>
                  </a:ext>
                </a:extLst>
              </p:cNvPr>
              <p:cNvSpPr/>
              <p:nvPr/>
            </p:nvSpPr>
            <p:spPr>
              <a:xfrm>
                <a:off x="4296423" y="2911707"/>
                <a:ext cx="81237" cy="46817"/>
              </a:xfrm>
              <a:custGeom>
                <a:avLst/>
                <a:gdLst/>
                <a:ahLst/>
                <a:cxnLst/>
                <a:rect l="l" t="t" r="r" b="b"/>
                <a:pathLst>
                  <a:path w="11612" h="6692" extrusionOk="0">
                    <a:moveTo>
                      <a:pt x="8616" y="624"/>
                    </a:moveTo>
                    <a:lnTo>
                      <a:pt x="10705" y="6068"/>
                    </a:lnTo>
                    <a:lnTo>
                      <a:pt x="2697" y="6068"/>
                    </a:lnTo>
                    <a:lnTo>
                      <a:pt x="867" y="624"/>
                    </a:lnTo>
                    <a:close/>
                    <a:moveTo>
                      <a:pt x="1" y="1"/>
                    </a:moveTo>
                    <a:lnTo>
                      <a:pt x="2248" y="6692"/>
                    </a:lnTo>
                    <a:lnTo>
                      <a:pt x="11612" y="6692"/>
                    </a:lnTo>
                    <a:lnTo>
                      <a:pt x="90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6" name="Google Shape;3476;p64">
                <a:extLst>
                  <a:ext uri="{FF2B5EF4-FFF2-40B4-BE49-F238E27FC236}">
                    <a16:creationId xmlns:a16="http://schemas.microsoft.com/office/drawing/2014/main" id="{462CF0A1-4607-391D-B8B9-7F11826292C7}"/>
                  </a:ext>
                </a:extLst>
              </p:cNvPr>
              <p:cNvSpPr/>
              <p:nvPr/>
            </p:nvSpPr>
            <p:spPr>
              <a:xfrm>
                <a:off x="3717758" y="2833555"/>
                <a:ext cx="60704" cy="40640"/>
              </a:xfrm>
              <a:custGeom>
                <a:avLst/>
                <a:gdLst/>
                <a:ahLst/>
                <a:cxnLst/>
                <a:rect l="l" t="t" r="r" b="b"/>
                <a:pathLst>
                  <a:path w="8677" h="5809" extrusionOk="0">
                    <a:moveTo>
                      <a:pt x="830" y="0"/>
                    </a:moveTo>
                    <a:lnTo>
                      <a:pt x="1" y="5808"/>
                    </a:lnTo>
                    <a:lnTo>
                      <a:pt x="8125" y="5808"/>
                    </a:lnTo>
                    <a:lnTo>
                      <a:pt x="86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7" name="Google Shape;3477;p64">
                <a:extLst>
                  <a:ext uri="{FF2B5EF4-FFF2-40B4-BE49-F238E27FC236}">
                    <a16:creationId xmlns:a16="http://schemas.microsoft.com/office/drawing/2014/main" id="{6C38C4DC-CAA6-6CB1-A061-75437077EFC5}"/>
                  </a:ext>
                </a:extLst>
              </p:cNvPr>
              <p:cNvSpPr/>
              <p:nvPr/>
            </p:nvSpPr>
            <p:spPr>
              <a:xfrm>
                <a:off x="3715247" y="2831372"/>
                <a:ext cx="65615" cy="44998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6432" extrusionOk="0">
                    <a:moveTo>
                      <a:pt x="8693" y="624"/>
                    </a:moveTo>
                    <a:lnTo>
                      <a:pt x="8200" y="5809"/>
                    </a:lnTo>
                    <a:lnTo>
                      <a:pt x="720" y="5809"/>
                    </a:lnTo>
                    <a:lnTo>
                      <a:pt x="1460" y="624"/>
                    </a:lnTo>
                    <a:close/>
                    <a:moveTo>
                      <a:pt x="919" y="1"/>
                    </a:moveTo>
                    <a:lnTo>
                      <a:pt x="1" y="6432"/>
                    </a:lnTo>
                    <a:lnTo>
                      <a:pt x="8768" y="6432"/>
                    </a:lnTo>
                    <a:lnTo>
                      <a:pt x="937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8" name="Google Shape;3478;p64">
                <a:extLst>
                  <a:ext uri="{FF2B5EF4-FFF2-40B4-BE49-F238E27FC236}">
                    <a16:creationId xmlns:a16="http://schemas.microsoft.com/office/drawing/2014/main" id="{B06301E9-6E61-2F7E-9B6F-18BD7AED47B3}"/>
                  </a:ext>
                </a:extLst>
              </p:cNvPr>
              <p:cNvSpPr/>
              <p:nvPr/>
            </p:nvSpPr>
            <p:spPr>
              <a:xfrm>
                <a:off x="4162674" y="2833555"/>
                <a:ext cx="66616" cy="40640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809" extrusionOk="0">
                    <a:moveTo>
                      <a:pt x="1" y="0"/>
                    </a:moveTo>
                    <a:lnTo>
                      <a:pt x="1397" y="5808"/>
                    </a:lnTo>
                    <a:lnTo>
                      <a:pt x="9521" y="5808"/>
                    </a:lnTo>
                    <a:lnTo>
                      <a:pt x="784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9" name="Google Shape;3479;p64">
                <a:extLst>
                  <a:ext uri="{FF2B5EF4-FFF2-40B4-BE49-F238E27FC236}">
                    <a16:creationId xmlns:a16="http://schemas.microsoft.com/office/drawing/2014/main" id="{05991DF2-4BAF-041E-DFB6-A6CAED0D4E96}"/>
                  </a:ext>
                </a:extLst>
              </p:cNvPr>
              <p:cNvSpPr/>
              <p:nvPr/>
            </p:nvSpPr>
            <p:spPr>
              <a:xfrm>
                <a:off x="4159910" y="2831372"/>
                <a:ext cx="72268" cy="44998"/>
              </a:xfrm>
              <a:custGeom>
                <a:avLst/>
                <a:gdLst/>
                <a:ahLst/>
                <a:cxnLst/>
                <a:rect l="l" t="t" r="r" b="b"/>
                <a:pathLst>
                  <a:path w="10330" h="6432" extrusionOk="0">
                    <a:moveTo>
                      <a:pt x="8008" y="624"/>
                    </a:moveTo>
                    <a:lnTo>
                      <a:pt x="9502" y="5809"/>
                    </a:lnTo>
                    <a:lnTo>
                      <a:pt x="2038" y="5809"/>
                    </a:lnTo>
                    <a:lnTo>
                      <a:pt x="791" y="624"/>
                    </a:lnTo>
                    <a:close/>
                    <a:moveTo>
                      <a:pt x="0" y="1"/>
                    </a:moveTo>
                    <a:lnTo>
                      <a:pt x="1545" y="6432"/>
                    </a:lnTo>
                    <a:lnTo>
                      <a:pt x="10329" y="6432"/>
                    </a:lnTo>
                    <a:lnTo>
                      <a:pt x="847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0" name="Google Shape;3480;p64">
                <a:extLst>
                  <a:ext uri="{FF2B5EF4-FFF2-40B4-BE49-F238E27FC236}">
                    <a16:creationId xmlns:a16="http://schemas.microsoft.com/office/drawing/2014/main" id="{0D8272BC-C196-0797-99E8-98C9E0F5C6AD}"/>
                  </a:ext>
                </a:extLst>
              </p:cNvPr>
              <p:cNvSpPr/>
              <p:nvPr/>
            </p:nvSpPr>
            <p:spPr>
              <a:xfrm>
                <a:off x="3660930" y="2833555"/>
                <a:ext cx="62642" cy="40640"/>
              </a:xfrm>
              <a:custGeom>
                <a:avLst/>
                <a:gdLst/>
                <a:ahLst/>
                <a:cxnLst/>
                <a:rect l="l" t="t" r="r" b="b"/>
                <a:pathLst>
                  <a:path w="8954" h="5809" extrusionOk="0">
                    <a:moveTo>
                      <a:pt x="1107" y="0"/>
                    </a:moveTo>
                    <a:lnTo>
                      <a:pt x="0" y="5808"/>
                    </a:lnTo>
                    <a:lnTo>
                      <a:pt x="8124" y="5808"/>
                    </a:lnTo>
                    <a:lnTo>
                      <a:pt x="895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1" name="Google Shape;3481;p64">
                <a:extLst>
                  <a:ext uri="{FF2B5EF4-FFF2-40B4-BE49-F238E27FC236}">
                    <a16:creationId xmlns:a16="http://schemas.microsoft.com/office/drawing/2014/main" id="{706608DB-3C09-B826-E113-EE9E9FBB8AF5}"/>
                  </a:ext>
                </a:extLst>
              </p:cNvPr>
              <p:cNvSpPr/>
              <p:nvPr/>
            </p:nvSpPr>
            <p:spPr>
              <a:xfrm>
                <a:off x="3658293" y="2831372"/>
                <a:ext cx="67791" cy="44998"/>
              </a:xfrm>
              <a:custGeom>
                <a:avLst/>
                <a:gdLst/>
                <a:ahLst/>
                <a:cxnLst/>
                <a:rect l="l" t="t" r="r" b="b"/>
                <a:pathLst>
                  <a:path w="9690" h="6432" extrusionOk="0">
                    <a:moveTo>
                      <a:pt x="8970" y="624"/>
                    </a:moveTo>
                    <a:lnTo>
                      <a:pt x="8231" y="5809"/>
                    </a:lnTo>
                    <a:lnTo>
                      <a:pt x="754" y="5809"/>
                    </a:lnTo>
                    <a:lnTo>
                      <a:pt x="1743" y="624"/>
                    </a:lnTo>
                    <a:close/>
                    <a:moveTo>
                      <a:pt x="1227" y="1"/>
                    </a:moveTo>
                    <a:lnTo>
                      <a:pt x="1" y="6432"/>
                    </a:lnTo>
                    <a:lnTo>
                      <a:pt x="8771" y="6432"/>
                    </a:lnTo>
                    <a:lnTo>
                      <a:pt x="96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2" name="Google Shape;3482;p64">
                <a:extLst>
                  <a:ext uri="{FF2B5EF4-FFF2-40B4-BE49-F238E27FC236}">
                    <a16:creationId xmlns:a16="http://schemas.microsoft.com/office/drawing/2014/main" id="{CE6A0990-ED86-35D7-AD19-2CEA70E1D79E}"/>
                  </a:ext>
                </a:extLst>
              </p:cNvPr>
              <p:cNvSpPr/>
              <p:nvPr/>
            </p:nvSpPr>
            <p:spPr>
              <a:xfrm>
                <a:off x="3831436" y="2833555"/>
                <a:ext cx="56835" cy="40640"/>
              </a:xfrm>
              <a:custGeom>
                <a:avLst/>
                <a:gdLst/>
                <a:ahLst/>
                <a:cxnLst/>
                <a:rect l="l" t="t" r="r" b="b"/>
                <a:pathLst>
                  <a:path w="8124" h="5809" extrusionOk="0">
                    <a:moveTo>
                      <a:pt x="273" y="0"/>
                    </a:moveTo>
                    <a:lnTo>
                      <a:pt x="1" y="5808"/>
                    </a:lnTo>
                    <a:lnTo>
                      <a:pt x="8124" y="5808"/>
                    </a:lnTo>
                    <a:lnTo>
                      <a:pt x="81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3" name="Google Shape;3483;p64">
                <a:extLst>
                  <a:ext uri="{FF2B5EF4-FFF2-40B4-BE49-F238E27FC236}">
                    <a16:creationId xmlns:a16="http://schemas.microsoft.com/office/drawing/2014/main" id="{80164E50-EB9B-0514-0509-EF1A06009184}"/>
                  </a:ext>
                </a:extLst>
              </p:cNvPr>
              <p:cNvSpPr/>
              <p:nvPr/>
            </p:nvSpPr>
            <p:spPr>
              <a:xfrm>
                <a:off x="3829148" y="2831372"/>
                <a:ext cx="61306" cy="44998"/>
              </a:xfrm>
              <a:custGeom>
                <a:avLst/>
                <a:gdLst/>
                <a:ahLst/>
                <a:cxnLst/>
                <a:rect l="l" t="t" r="r" b="b"/>
                <a:pathLst>
                  <a:path w="8763" h="6432" extrusionOk="0">
                    <a:moveTo>
                      <a:pt x="8134" y="624"/>
                    </a:moveTo>
                    <a:lnTo>
                      <a:pt x="8139" y="5809"/>
                    </a:lnTo>
                    <a:lnTo>
                      <a:pt x="653" y="5809"/>
                    </a:lnTo>
                    <a:lnTo>
                      <a:pt x="897" y="624"/>
                    </a:lnTo>
                    <a:close/>
                    <a:moveTo>
                      <a:pt x="302" y="1"/>
                    </a:moveTo>
                    <a:lnTo>
                      <a:pt x="1" y="6432"/>
                    </a:lnTo>
                    <a:lnTo>
                      <a:pt x="8762" y="6432"/>
                    </a:lnTo>
                    <a:lnTo>
                      <a:pt x="875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4" name="Google Shape;3484;p64">
                <a:extLst>
                  <a:ext uri="{FF2B5EF4-FFF2-40B4-BE49-F238E27FC236}">
                    <a16:creationId xmlns:a16="http://schemas.microsoft.com/office/drawing/2014/main" id="{2EDF1E49-E086-1D9E-4301-FDA7CBCB4030}"/>
                  </a:ext>
                </a:extLst>
              </p:cNvPr>
              <p:cNvSpPr/>
              <p:nvPr/>
            </p:nvSpPr>
            <p:spPr>
              <a:xfrm>
                <a:off x="3604095" y="2833555"/>
                <a:ext cx="64587" cy="40640"/>
              </a:xfrm>
              <a:custGeom>
                <a:avLst/>
                <a:gdLst/>
                <a:ahLst/>
                <a:cxnLst/>
                <a:rect l="l" t="t" r="r" b="b"/>
                <a:pathLst>
                  <a:path w="9232" h="5809" extrusionOk="0">
                    <a:moveTo>
                      <a:pt x="1385" y="0"/>
                    </a:moveTo>
                    <a:lnTo>
                      <a:pt x="0" y="5808"/>
                    </a:lnTo>
                    <a:lnTo>
                      <a:pt x="8124" y="5808"/>
                    </a:lnTo>
                    <a:lnTo>
                      <a:pt x="92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5" name="Google Shape;3485;p64">
                <a:extLst>
                  <a:ext uri="{FF2B5EF4-FFF2-40B4-BE49-F238E27FC236}">
                    <a16:creationId xmlns:a16="http://schemas.microsoft.com/office/drawing/2014/main" id="{A8CC2736-593E-47CF-E91E-590B1F6F554F}"/>
                  </a:ext>
                </a:extLst>
              </p:cNvPr>
              <p:cNvSpPr/>
              <p:nvPr/>
            </p:nvSpPr>
            <p:spPr>
              <a:xfrm>
                <a:off x="3601332" y="2831372"/>
                <a:ext cx="69981" cy="44998"/>
              </a:xfrm>
              <a:custGeom>
                <a:avLst/>
                <a:gdLst/>
                <a:ahLst/>
                <a:cxnLst/>
                <a:rect l="l" t="t" r="r" b="b"/>
                <a:pathLst>
                  <a:path w="10003" h="6432" extrusionOk="0">
                    <a:moveTo>
                      <a:pt x="9250" y="624"/>
                    </a:moveTo>
                    <a:lnTo>
                      <a:pt x="8261" y="5809"/>
                    </a:lnTo>
                    <a:lnTo>
                      <a:pt x="789" y="5809"/>
                    </a:lnTo>
                    <a:lnTo>
                      <a:pt x="2026" y="624"/>
                    </a:lnTo>
                    <a:close/>
                    <a:moveTo>
                      <a:pt x="1534" y="1"/>
                    </a:moveTo>
                    <a:lnTo>
                      <a:pt x="1" y="6432"/>
                    </a:lnTo>
                    <a:lnTo>
                      <a:pt x="8777" y="6432"/>
                    </a:lnTo>
                    <a:lnTo>
                      <a:pt x="100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6" name="Google Shape;3486;p64">
                <a:extLst>
                  <a:ext uri="{FF2B5EF4-FFF2-40B4-BE49-F238E27FC236}">
                    <a16:creationId xmlns:a16="http://schemas.microsoft.com/office/drawing/2014/main" id="{A7EFA79C-DD71-18F8-C81D-26E68E32E609}"/>
                  </a:ext>
                </a:extLst>
              </p:cNvPr>
              <p:cNvSpPr/>
              <p:nvPr/>
            </p:nvSpPr>
            <p:spPr>
              <a:xfrm>
                <a:off x="3547260" y="2833555"/>
                <a:ext cx="66532" cy="40640"/>
              </a:xfrm>
              <a:custGeom>
                <a:avLst/>
                <a:gdLst/>
                <a:ahLst/>
                <a:cxnLst/>
                <a:rect l="l" t="t" r="r" b="b"/>
                <a:pathLst>
                  <a:path w="9510" h="5809" extrusionOk="0">
                    <a:moveTo>
                      <a:pt x="1663" y="0"/>
                    </a:moveTo>
                    <a:lnTo>
                      <a:pt x="1" y="5808"/>
                    </a:lnTo>
                    <a:lnTo>
                      <a:pt x="8124" y="5808"/>
                    </a:lnTo>
                    <a:lnTo>
                      <a:pt x="950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7" name="Google Shape;3487;p64">
                <a:extLst>
                  <a:ext uri="{FF2B5EF4-FFF2-40B4-BE49-F238E27FC236}">
                    <a16:creationId xmlns:a16="http://schemas.microsoft.com/office/drawing/2014/main" id="{240FD64D-9613-482D-BD14-9B81C0F218CA}"/>
                  </a:ext>
                </a:extLst>
              </p:cNvPr>
              <p:cNvSpPr/>
              <p:nvPr/>
            </p:nvSpPr>
            <p:spPr>
              <a:xfrm>
                <a:off x="3544370" y="2831372"/>
                <a:ext cx="72184" cy="44998"/>
              </a:xfrm>
              <a:custGeom>
                <a:avLst/>
                <a:gdLst/>
                <a:ahLst/>
                <a:cxnLst/>
                <a:rect l="l" t="t" r="r" b="b"/>
                <a:pathLst>
                  <a:path w="10318" h="6432" extrusionOk="0">
                    <a:moveTo>
                      <a:pt x="9528" y="624"/>
                    </a:moveTo>
                    <a:lnTo>
                      <a:pt x="8291" y="5809"/>
                    </a:lnTo>
                    <a:lnTo>
                      <a:pt x="827" y="5809"/>
                    </a:lnTo>
                    <a:lnTo>
                      <a:pt x="2311" y="624"/>
                    </a:lnTo>
                    <a:close/>
                    <a:moveTo>
                      <a:pt x="1842" y="1"/>
                    </a:moveTo>
                    <a:lnTo>
                      <a:pt x="1" y="6432"/>
                    </a:lnTo>
                    <a:lnTo>
                      <a:pt x="8783" y="6432"/>
                    </a:lnTo>
                    <a:lnTo>
                      <a:pt x="103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8" name="Google Shape;3488;p64">
                <a:extLst>
                  <a:ext uri="{FF2B5EF4-FFF2-40B4-BE49-F238E27FC236}">
                    <a16:creationId xmlns:a16="http://schemas.microsoft.com/office/drawing/2014/main" id="{BEFCF64A-EAA1-4CC6-194C-D84063D90CF8}"/>
                  </a:ext>
                </a:extLst>
              </p:cNvPr>
              <p:cNvSpPr/>
              <p:nvPr/>
            </p:nvSpPr>
            <p:spPr>
              <a:xfrm>
                <a:off x="3774601" y="2833555"/>
                <a:ext cx="58752" cy="40640"/>
              </a:xfrm>
              <a:custGeom>
                <a:avLst/>
                <a:gdLst/>
                <a:ahLst/>
                <a:cxnLst/>
                <a:rect l="l" t="t" r="r" b="b"/>
                <a:pathLst>
                  <a:path w="8398" h="5809" extrusionOk="0">
                    <a:moveTo>
                      <a:pt x="551" y="0"/>
                    </a:moveTo>
                    <a:lnTo>
                      <a:pt x="0" y="5808"/>
                    </a:lnTo>
                    <a:lnTo>
                      <a:pt x="8125" y="5808"/>
                    </a:lnTo>
                    <a:lnTo>
                      <a:pt x="83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9" name="Google Shape;3489;p64">
                <a:extLst>
                  <a:ext uri="{FF2B5EF4-FFF2-40B4-BE49-F238E27FC236}">
                    <a16:creationId xmlns:a16="http://schemas.microsoft.com/office/drawing/2014/main" id="{5607D288-4CB2-FB34-5303-7E5AF9CCD708}"/>
                  </a:ext>
                </a:extLst>
              </p:cNvPr>
              <p:cNvSpPr/>
              <p:nvPr/>
            </p:nvSpPr>
            <p:spPr>
              <a:xfrm>
                <a:off x="3772201" y="2831372"/>
                <a:ext cx="63432" cy="44998"/>
              </a:xfrm>
              <a:custGeom>
                <a:avLst/>
                <a:gdLst/>
                <a:ahLst/>
                <a:cxnLst/>
                <a:rect l="l" t="t" r="r" b="b"/>
                <a:pathLst>
                  <a:path w="9067" h="6432" extrusionOk="0">
                    <a:moveTo>
                      <a:pt x="8413" y="624"/>
                    </a:moveTo>
                    <a:lnTo>
                      <a:pt x="8169" y="5809"/>
                    </a:lnTo>
                    <a:lnTo>
                      <a:pt x="686" y="5809"/>
                    </a:lnTo>
                    <a:lnTo>
                      <a:pt x="1177" y="624"/>
                    </a:lnTo>
                    <a:close/>
                    <a:moveTo>
                      <a:pt x="610" y="1"/>
                    </a:moveTo>
                    <a:lnTo>
                      <a:pt x="1" y="6432"/>
                    </a:lnTo>
                    <a:lnTo>
                      <a:pt x="8765" y="6432"/>
                    </a:lnTo>
                    <a:lnTo>
                      <a:pt x="906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0" name="Google Shape;3490;p64">
                <a:extLst>
                  <a:ext uri="{FF2B5EF4-FFF2-40B4-BE49-F238E27FC236}">
                    <a16:creationId xmlns:a16="http://schemas.microsoft.com/office/drawing/2014/main" id="{BDF0A59B-0DD6-6C32-71B4-9DFAE38B0F86}"/>
                  </a:ext>
                </a:extLst>
              </p:cNvPr>
              <p:cNvSpPr/>
              <p:nvPr/>
            </p:nvSpPr>
            <p:spPr>
              <a:xfrm>
                <a:off x="4107783" y="2833555"/>
                <a:ext cx="64664" cy="40640"/>
              </a:xfrm>
              <a:custGeom>
                <a:avLst/>
                <a:gdLst/>
                <a:ahLst/>
                <a:cxnLst/>
                <a:rect l="l" t="t" r="r" b="b"/>
                <a:pathLst>
                  <a:path w="9243" h="5809" extrusionOk="0">
                    <a:moveTo>
                      <a:pt x="1" y="0"/>
                    </a:moveTo>
                    <a:lnTo>
                      <a:pt x="1118" y="5808"/>
                    </a:lnTo>
                    <a:lnTo>
                      <a:pt x="9243" y="5808"/>
                    </a:lnTo>
                    <a:lnTo>
                      <a:pt x="784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1" name="Google Shape;3491;p64">
                <a:extLst>
                  <a:ext uri="{FF2B5EF4-FFF2-40B4-BE49-F238E27FC236}">
                    <a16:creationId xmlns:a16="http://schemas.microsoft.com/office/drawing/2014/main" id="{99731A0C-59B9-C91A-EC57-5A5187EA34BE}"/>
                  </a:ext>
                </a:extLst>
              </p:cNvPr>
              <p:cNvSpPr/>
              <p:nvPr/>
            </p:nvSpPr>
            <p:spPr>
              <a:xfrm>
                <a:off x="4105139" y="2831372"/>
                <a:ext cx="70079" cy="44998"/>
              </a:xfrm>
              <a:custGeom>
                <a:avLst/>
                <a:gdLst/>
                <a:ahLst/>
                <a:cxnLst/>
                <a:rect l="l" t="t" r="r" b="b"/>
                <a:pathLst>
                  <a:path w="10017" h="6432" extrusionOk="0">
                    <a:moveTo>
                      <a:pt x="7978" y="624"/>
                    </a:moveTo>
                    <a:lnTo>
                      <a:pt x="9225" y="5809"/>
                    </a:lnTo>
                    <a:lnTo>
                      <a:pt x="1755" y="5809"/>
                    </a:lnTo>
                    <a:lnTo>
                      <a:pt x="756" y="624"/>
                    </a:lnTo>
                    <a:close/>
                    <a:moveTo>
                      <a:pt x="1" y="1"/>
                    </a:moveTo>
                    <a:lnTo>
                      <a:pt x="1239" y="6432"/>
                    </a:lnTo>
                    <a:lnTo>
                      <a:pt x="10016" y="6432"/>
                    </a:lnTo>
                    <a:lnTo>
                      <a:pt x="847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2" name="Google Shape;3492;p64">
                <a:extLst>
                  <a:ext uri="{FF2B5EF4-FFF2-40B4-BE49-F238E27FC236}">
                    <a16:creationId xmlns:a16="http://schemas.microsoft.com/office/drawing/2014/main" id="{4EC84148-3BBD-376A-3D3A-3FC2F7D1FC6C}"/>
                  </a:ext>
                </a:extLst>
              </p:cNvPr>
              <p:cNvSpPr/>
              <p:nvPr/>
            </p:nvSpPr>
            <p:spPr>
              <a:xfrm>
                <a:off x="4052900" y="2833555"/>
                <a:ext cx="62712" cy="40640"/>
              </a:xfrm>
              <a:custGeom>
                <a:avLst/>
                <a:gdLst/>
                <a:ahLst/>
                <a:cxnLst/>
                <a:rect l="l" t="t" r="r" b="b"/>
                <a:pathLst>
                  <a:path w="8964" h="5809" extrusionOk="0">
                    <a:moveTo>
                      <a:pt x="1" y="0"/>
                    </a:moveTo>
                    <a:lnTo>
                      <a:pt x="840" y="5808"/>
                    </a:lnTo>
                    <a:lnTo>
                      <a:pt x="8963" y="5808"/>
                    </a:lnTo>
                    <a:lnTo>
                      <a:pt x="784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3" name="Google Shape;3493;p64">
                <a:extLst>
                  <a:ext uri="{FF2B5EF4-FFF2-40B4-BE49-F238E27FC236}">
                    <a16:creationId xmlns:a16="http://schemas.microsoft.com/office/drawing/2014/main" id="{D15B5951-C5FE-75A7-0450-746A1256069A}"/>
                  </a:ext>
                </a:extLst>
              </p:cNvPr>
              <p:cNvSpPr/>
              <p:nvPr/>
            </p:nvSpPr>
            <p:spPr>
              <a:xfrm>
                <a:off x="4050382" y="2831372"/>
                <a:ext cx="67868" cy="44998"/>
              </a:xfrm>
              <a:custGeom>
                <a:avLst/>
                <a:gdLst/>
                <a:ahLst/>
                <a:cxnLst/>
                <a:rect l="l" t="t" r="r" b="b"/>
                <a:pathLst>
                  <a:path w="9701" h="6432" extrusionOk="0">
                    <a:moveTo>
                      <a:pt x="7948" y="624"/>
                    </a:moveTo>
                    <a:lnTo>
                      <a:pt x="8947" y="5809"/>
                    </a:lnTo>
                    <a:lnTo>
                      <a:pt x="1469" y="5809"/>
                    </a:lnTo>
                    <a:lnTo>
                      <a:pt x="720" y="624"/>
                    </a:lnTo>
                    <a:close/>
                    <a:moveTo>
                      <a:pt x="1" y="1"/>
                    </a:moveTo>
                    <a:lnTo>
                      <a:pt x="930" y="6432"/>
                    </a:lnTo>
                    <a:lnTo>
                      <a:pt x="9701" y="6432"/>
                    </a:lnTo>
                    <a:lnTo>
                      <a:pt x="84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4" name="Google Shape;3494;p64">
                <a:extLst>
                  <a:ext uri="{FF2B5EF4-FFF2-40B4-BE49-F238E27FC236}">
                    <a16:creationId xmlns:a16="http://schemas.microsoft.com/office/drawing/2014/main" id="{F52F5680-D8C9-7BF5-A5C6-60A90C2548F9}"/>
                  </a:ext>
                </a:extLst>
              </p:cNvPr>
              <p:cNvSpPr/>
              <p:nvPr/>
            </p:nvSpPr>
            <p:spPr>
              <a:xfrm>
                <a:off x="3943119" y="2833555"/>
                <a:ext cx="58822" cy="40640"/>
              </a:xfrm>
              <a:custGeom>
                <a:avLst/>
                <a:gdLst/>
                <a:ahLst/>
                <a:cxnLst/>
                <a:rect l="l" t="t" r="r" b="b"/>
                <a:pathLst>
                  <a:path w="8408" h="5809" extrusionOk="0">
                    <a:moveTo>
                      <a:pt x="0" y="0"/>
                    </a:moveTo>
                    <a:lnTo>
                      <a:pt x="284" y="5808"/>
                    </a:lnTo>
                    <a:lnTo>
                      <a:pt x="8408" y="5808"/>
                    </a:lnTo>
                    <a:lnTo>
                      <a:pt x="784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5" name="Google Shape;3495;p64">
                <a:extLst>
                  <a:ext uri="{FF2B5EF4-FFF2-40B4-BE49-F238E27FC236}">
                    <a16:creationId xmlns:a16="http://schemas.microsoft.com/office/drawing/2014/main" id="{62B9456F-1D80-9760-B1F1-692C43B88D5E}"/>
                  </a:ext>
                </a:extLst>
              </p:cNvPr>
              <p:cNvSpPr/>
              <p:nvPr/>
            </p:nvSpPr>
            <p:spPr>
              <a:xfrm>
                <a:off x="3940832" y="2831372"/>
                <a:ext cx="63516" cy="44998"/>
              </a:xfrm>
              <a:custGeom>
                <a:avLst/>
                <a:gdLst/>
                <a:ahLst/>
                <a:cxnLst/>
                <a:rect l="l" t="t" r="r" b="b"/>
                <a:pathLst>
                  <a:path w="9079" h="6432" extrusionOk="0">
                    <a:moveTo>
                      <a:pt x="7890" y="624"/>
                    </a:moveTo>
                    <a:lnTo>
                      <a:pt x="8391" y="5809"/>
                    </a:lnTo>
                    <a:lnTo>
                      <a:pt x="908" y="5809"/>
                    </a:lnTo>
                    <a:lnTo>
                      <a:pt x="655" y="624"/>
                    </a:lnTo>
                    <a:close/>
                    <a:moveTo>
                      <a:pt x="1" y="1"/>
                    </a:moveTo>
                    <a:lnTo>
                      <a:pt x="314" y="6432"/>
                    </a:lnTo>
                    <a:lnTo>
                      <a:pt x="9078" y="6432"/>
                    </a:lnTo>
                    <a:lnTo>
                      <a:pt x="845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6" name="Google Shape;3496;p64">
                <a:extLst>
                  <a:ext uri="{FF2B5EF4-FFF2-40B4-BE49-F238E27FC236}">
                    <a16:creationId xmlns:a16="http://schemas.microsoft.com/office/drawing/2014/main" id="{E3AEEF73-0DB1-3779-DDCA-44456FCC9C77}"/>
                  </a:ext>
                </a:extLst>
              </p:cNvPr>
              <p:cNvSpPr/>
              <p:nvPr/>
            </p:nvSpPr>
            <p:spPr>
              <a:xfrm>
                <a:off x="3496721" y="3001829"/>
                <a:ext cx="652856" cy="48881"/>
              </a:xfrm>
              <a:custGeom>
                <a:avLst/>
                <a:gdLst/>
                <a:ahLst/>
                <a:cxnLst/>
                <a:rect l="l" t="t" r="r" b="b"/>
                <a:pathLst>
                  <a:path w="93319" h="6987" extrusionOk="0">
                    <a:moveTo>
                      <a:pt x="2001" y="0"/>
                    </a:moveTo>
                    <a:lnTo>
                      <a:pt x="0" y="6987"/>
                    </a:lnTo>
                    <a:lnTo>
                      <a:pt x="93318" y="6987"/>
                    </a:lnTo>
                    <a:lnTo>
                      <a:pt x="9197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7" name="Google Shape;3497;p64">
                <a:extLst>
                  <a:ext uri="{FF2B5EF4-FFF2-40B4-BE49-F238E27FC236}">
                    <a16:creationId xmlns:a16="http://schemas.microsoft.com/office/drawing/2014/main" id="{34FD83E5-3202-995D-D526-85FF364EACA0}"/>
                  </a:ext>
                </a:extLst>
              </p:cNvPr>
              <p:cNvSpPr/>
              <p:nvPr/>
            </p:nvSpPr>
            <p:spPr>
              <a:xfrm>
                <a:off x="3493832" y="2999646"/>
                <a:ext cx="658390" cy="53246"/>
              </a:xfrm>
              <a:custGeom>
                <a:avLst/>
                <a:gdLst/>
                <a:ahLst/>
                <a:cxnLst/>
                <a:rect l="l" t="t" r="r" b="b"/>
                <a:pathLst>
                  <a:path w="94110" h="7611" extrusionOk="0">
                    <a:moveTo>
                      <a:pt x="92130" y="624"/>
                    </a:moveTo>
                    <a:lnTo>
                      <a:pt x="93354" y="6986"/>
                    </a:lnTo>
                    <a:lnTo>
                      <a:pt x="827" y="6986"/>
                    </a:lnTo>
                    <a:lnTo>
                      <a:pt x="2649" y="624"/>
                    </a:lnTo>
                    <a:close/>
                    <a:moveTo>
                      <a:pt x="2178" y="1"/>
                    </a:moveTo>
                    <a:lnTo>
                      <a:pt x="0" y="7610"/>
                    </a:lnTo>
                    <a:lnTo>
                      <a:pt x="94109" y="7610"/>
                    </a:lnTo>
                    <a:lnTo>
                      <a:pt x="9264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8" name="Google Shape;3498;p64">
                <a:extLst>
                  <a:ext uri="{FF2B5EF4-FFF2-40B4-BE49-F238E27FC236}">
                    <a16:creationId xmlns:a16="http://schemas.microsoft.com/office/drawing/2014/main" id="{4515DF22-2D8E-DEBB-CD7A-E8370E0FDDF9}"/>
                  </a:ext>
                </a:extLst>
              </p:cNvPr>
              <p:cNvSpPr/>
              <p:nvPr/>
            </p:nvSpPr>
            <p:spPr>
              <a:xfrm>
                <a:off x="3998010" y="2833555"/>
                <a:ext cx="60767" cy="40640"/>
              </a:xfrm>
              <a:custGeom>
                <a:avLst/>
                <a:gdLst/>
                <a:ahLst/>
                <a:cxnLst/>
                <a:rect l="l" t="t" r="r" b="b"/>
                <a:pathLst>
                  <a:path w="8686" h="5809" extrusionOk="0">
                    <a:moveTo>
                      <a:pt x="1" y="0"/>
                    </a:moveTo>
                    <a:lnTo>
                      <a:pt x="562" y="5808"/>
                    </a:lnTo>
                    <a:lnTo>
                      <a:pt x="8686" y="5808"/>
                    </a:lnTo>
                    <a:lnTo>
                      <a:pt x="784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9" name="Google Shape;3499;p64">
                <a:extLst>
                  <a:ext uri="{FF2B5EF4-FFF2-40B4-BE49-F238E27FC236}">
                    <a16:creationId xmlns:a16="http://schemas.microsoft.com/office/drawing/2014/main" id="{10252903-40BA-EA72-BEC9-76182A4EDE35}"/>
                  </a:ext>
                </a:extLst>
              </p:cNvPr>
              <p:cNvSpPr/>
              <p:nvPr/>
            </p:nvSpPr>
            <p:spPr>
              <a:xfrm>
                <a:off x="3995610" y="2831372"/>
                <a:ext cx="65678" cy="44998"/>
              </a:xfrm>
              <a:custGeom>
                <a:avLst/>
                <a:gdLst/>
                <a:ahLst/>
                <a:cxnLst/>
                <a:rect l="l" t="t" r="r" b="b"/>
                <a:pathLst>
                  <a:path w="9388" h="6432" extrusionOk="0">
                    <a:moveTo>
                      <a:pt x="7919" y="624"/>
                    </a:moveTo>
                    <a:lnTo>
                      <a:pt x="8669" y="5809"/>
                    </a:lnTo>
                    <a:lnTo>
                      <a:pt x="1187" y="5809"/>
                    </a:lnTo>
                    <a:lnTo>
                      <a:pt x="687" y="624"/>
                    </a:lnTo>
                    <a:close/>
                    <a:moveTo>
                      <a:pt x="0" y="1"/>
                    </a:moveTo>
                    <a:lnTo>
                      <a:pt x="622" y="6432"/>
                    </a:lnTo>
                    <a:lnTo>
                      <a:pt x="9388" y="6432"/>
                    </a:lnTo>
                    <a:lnTo>
                      <a:pt x="84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2" name="Google Shape;3552;p64">
                <a:extLst>
                  <a:ext uri="{FF2B5EF4-FFF2-40B4-BE49-F238E27FC236}">
                    <a16:creationId xmlns:a16="http://schemas.microsoft.com/office/drawing/2014/main" id="{949613D4-27FA-03F4-1B64-52E68D7E59CC}"/>
                  </a:ext>
                </a:extLst>
              </p:cNvPr>
              <p:cNvSpPr/>
              <p:nvPr/>
            </p:nvSpPr>
            <p:spPr>
              <a:xfrm>
                <a:off x="4220223" y="1836589"/>
                <a:ext cx="138954" cy="138947"/>
              </a:xfrm>
              <a:custGeom>
                <a:avLst/>
                <a:gdLst/>
                <a:ahLst/>
                <a:cxnLst/>
                <a:rect l="l" t="t" r="r" b="b"/>
                <a:pathLst>
                  <a:path w="19862" h="19861" extrusionOk="0">
                    <a:moveTo>
                      <a:pt x="9931" y="6030"/>
                    </a:moveTo>
                    <a:cubicBezTo>
                      <a:pt x="12217" y="6030"/>
                      <a:pt x="14043" y="7995"/>
                      <a:pt x="13813" y="10329"/>
                    </a:cubicBezTo>
                    <a:cubicBezTo>
                      <a:pt x="13632" y="12154"/>
                      <a:pt x="12155" y="13631"/>
                      <a:pt x="10330" y="13812"/>
                    </a:cubicBezTo>
                    <a:cubicBezTo>
                      <a:pt x="10195" y="13825"/>
                      <a:pt x="10062" y="13832"/>
                      <a:pt x="9930" y="13832"/>
                    </a:cubicBezTo>
                    <a:cubicBezTo>
                      <a:pt x="7645" y="13832"/>
                      <a:pt x="5819" y="11866"/>
                      <a:pt x="6050" y="9532"/>
                    </a:cubicBezTo>
                    <a:cubicBezTo>
                      <a:pt x="6231" y="7706"/>
                      <a:pt x="7708" y="6230"/>
                      <a:pt x="9533" y="6050"/>
                    </a:cubicBezTo>
                    <a:cubicBezTo>
                      <a:pt x="9667" y="6036"/>
                      <a:pt x="9800" y="6030"/>
                      <a:pt x="9931" y="6030"/>
                    </a:cubicBezTo>
                    <a:close/>
                    <a:moveTo>
                      <a:pt x="9078" y="0"/>
                    </a:moveTo>
                    <a:cubicBezTo>
                      <a:pt x="8575" y="0"/>
                      <a:pt x="8166" y="409"/>
                      <a:pt x="8166" y="913"/>
                    </a:cubicBezTo>
                    <a:lnTo>
                      <a:pt x="8166" y="2229"/>
                    </a:lnTo>
                    <a:cubicBezTo>
                      <a:pt x="7304" y="2426"/>
                      <a:pt x="6483" y="2767"/>
                      <a:pt x="5734" y="3238"/>
                    </a:cubicBezTo>
                    <a:lnTo>
                      <a:pt x="4803" y="2307"/>
                    </a:lnTo>
                    <a:cubicBezTo>
                      <a:pt x="4625" y="2128"/>
                      <a:pt x="4392" y="2039"/>
                      <a:pt x="4158" y="2039"/>
                    </a:cubicBezTo>
                    <a:cubicBezTo>
                      <a:pt x="3925" y="2039"/>
                      <a:pt x="3691" y="2128"/>
                      <a:pt x="3513" y="2307"/>
                    </a:cubicBezTo>
                    <a:lnTo>
                      <a:pt x="2307" y="3513"/>
                    </a:lnTo>
                    <a:cubicBezTo>
                      <a:pt x="1950" y="3868"/>
                      <a:pt x="1950" y="4446"/>
                      <a:pt x="2307" y="4803"/>
                    </a:cubicBezTo>
                    <a:lnTo>
                      <a:pt x="3238" y="5734"/>
                    </a:lnTo>
                    <a:cubicBezTo>
                      <a:pt x="2767" y="6481"/>
                      <a:pt x="2427" y="7304"/>
                      <a:pt x="2229" y="8166"/>
                    </a:cubicBezTo>
                    <a:lnTo>
                      <a:pt x="913" y="8166"/>
                    </a:lnTo>
                    <a:cubicBezTo>
                      <a:pt x="409" y="8166"/>
                      <a:pt x="1" y="8574"/>
                      <a:pt x="1" y="9078"/>
                    </a:cubicBezTo>
                    <a:lnTo>
                      <a:pt x="1" y="10784"/>
                    </a:lnTo>
                    <a:cubicBezTo>
                      <a:pt x="1" y="11288"/>
                      <a:pt x="409" y="11696"/>
                      <a:pt x="913" y="11696"/>
                    </a:cubicBezTo>
                    <a:lnTo>
                      <a:pt x="2229" y="11696"/>
                    </a:lnTo>
                    <a:cubicBezTo>
                      <a:pt x="2427" y="12557"/>
                      <a:pt x="2767" y="13380"/>
                      <a:pt x="3238" y="14128"/>
                    </a:cubicBezTo>
                    <a:lnTo>
                      <a:pt x="2307" y="15059"/>
                    </a:lnTo>
                    <a:cubicBezTo>
                      <a:pt x="1950" y="15415"/>
                      <a:pt x="1950" y="15993"/>
                      <a:pt x="2307" y="16349"/>
                    </a:cubicBezTo>
                    <a:lnTo>
                      <a:pt x="3513" y="17556"/>
                    </a:lnTo>
                    <a:cubicBezTo>
                      <a:pt x="3691" y="17734"/>
                      <a:pt x="3925" y="17823"/>
                      <a:pt x="4158" y="17823"/>
                    </a:cubicBezTo>
                    <a:cubicBezTo>
                      <a:pt x="4392" y="17823"/>
                      <a:pt x="4625" y="17734"/>
                      <a:pt x="4803" y="17556"/>
                    </a:cubicBezTo>
                    <a:lnTo>
                      <a:pt x="5734" y="16625"/>
                    </a:lnTo>
                    <a:cubicBezTo>
                      <a:pt x="6482" y="17094"/>
                      <a:pt x="7304" y="17435"/>
                      <a:pt x="8166" y="17632"/>
                    </a:cubicBezTo>
                    <a:lnTo>
                      <a:pt x="8166" y="18949"/>
                    </a:lnTo>
                    <a:cubicBezTo>
                      <a:pt x="8166" y="19452"/>
                      <a:pt x="8575" y="19861"/>
                      <a:pt x="9078" y="19861"/>
                    </a:cubicBezTo>
                    <a:lnTo>
                      <a:pt x="10783" y="19861"/>
                    </a:lnTo>
                    <a:cubicBezTo>
                      <a:pt x="11288" y="19861"/>
                      <a:pt x="11696" y="19452"/>
                      <a:pt x="11696" y="18949"/>
                    </a:cubicBezTo>
                    <a:lnTo>
                      <a:pt x="11696" y="17632"/>
                    </a:lnTo>
                    <a:cubicBezTo>
                      <a:pt x="12557" y="17434"/>
                      <a:pt x="13380" y="17094"/>
                      <a:pt x="14128" y="16624"/>
                    </a:cubicBezTo>
                    <a:lnTo>
                      <a:pt x="15059" y="17555"/>
                    </a:lnTo>
                    <a:cubicBezTo>
                      <a:pt x="15237" y="17733"/>
                      <a:pt x="15471" y="17822"/>
                      <a:pt x="15704" y="17822"/>
                    </a:cubicBezTo>
                    <a:cubicBezTo>
                      <a:pt x="15938" y="17822"/>
                      <a:pt x="16171" y="17733"/>
                      <a:pt x="16349" y="17555"/>
                    </a:cubicBezTo>
                    <a:lnTo>
                      <a:pt x="17556" y="16349"/>
                    </a:lnTo>
                    <a:cubicBezTo>
                      <a:pt x="17912" y="15992"/>
                      <a:pt x="17912" y="15414"/>
                      <a:pt x="17556" y="15059"/>
                    </a:cubicBezTo>
                    <a:lnTo>
                      <a:pt x="16625" y="14128"/>
                    </a:lnTo>
                    <a:cubicBezTo>
                      <a:pt x="17094" y="13379"/>
                      <a:pt x="17436" y="12557"/>
                      <a:pt x="17632" y="11696"/>
                    </a:cubicBezTo>
                    <a:lnTo>
                      <a:pt x="18949" y="11696"/>
                    </a:lnTo>
                    <a:cubicBezTo>
                      <a:pt x="19452" y="11696"/>
                      <a:pt x="19861" y="11287"/>
                      <a:pt x="19861" y="10784"/>
                    </a:cubicBezTo>
                    <a:lnTo>
                      <a:pt x="19861" y="9078"/>
                    </a:lnTo>
                    <a:cubicBezTo>
                      <a:pt x="19861" y="8574"/>
                      <a:pt x="19452" y="8166"/>
                      <a:pt x="18949" y="8166"/>
                    </a:cubicBezTo>
                    <a:lnTo>
                      <a:pt x="17632" y="8166"/>
                    </a:lnTo>
                    <a:cubicBezTo>
                      <a:pt x="17436" y="7304"/>
                      <a:pt x="17094" y="6481"/>
                      <a:pt x="16625" y="5734"/>
                    </a:cubicBezTo>
                    <a:lnTo>
                      <a:pt x="17556" y="4803"/>
                    </a:lnTo>
                    <a:cubicBezTo>
                      <a:pt x="17912" y="4446"/>
                      <a:pt x="17912" y="3868"/>
                      <a:pt x="17556" y="3513"/>
                    </a:cubicBezTo>
                    <a:lnTo>
                      <a:pt x="16349" y="2307"/>
                    </a:lnTo>
                    <a:cubicBezTo>
                      <a:pt x="16171" y="2128"/>
                      <a:pt x="15938" y="2039"/>
                      <a:pt x="15704" y="2039"/>
                    </a:cubicBezTo>
                    <a:cubicBezTo>
                      <a:pt x="15471" y="2039"/>
                      <a:pt x="15237" y="2128"/>
                      <a:pt x="15059" y="2307"/>
                    </a:cubicBezTo>
                    <a:lnTo>
                      <a:pt x="14128" y="3238"/>
                    </a:lnTo>
                    <a:cubicBezTo>
                      <a:pt x="13380" y="2767"/>
                      <a:pt x="12557" y="2426"/>
                      <a:pt x="11696" y="2229"/>
                    </a:cubicBezTo>
                    <a:lnTo>
                      <a:pt x="11696" y="913"/>
                    </a:lnTo>
                    <a:cubicBezTo>
                      <a:pt x="11696" y="409"/>
                      <a:pt x="11288" y="0"/>
                      <a:pt x="107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3" name="Google Shape;3553;p64">
                <a:extLst>
                  <a:ext uri="{FF2B5EF4-FFF2-40B4-BE49-F238E27FC236}">
                    <a16:creationId xmlns:a16="http://schemas.microsoft.com/office/drawing/2014/main" id="{322F3E0A-BBE3-8C61-A216-F0267A0E4183}"/>
                  </a:ext>
                </a:extLst>
              </p:cNvPr>
              <p:cNvSpPr/>
              <p:nvPr/>
            </p:nvSpPr>
            <p:spPr>
              <a:xfrm>
                <a:off x="3138087" y="2375963"/>
                <a:ext cx="104737" cy="104744"/>
              </a:xfrm>
              <a:custGeom>
                <a:avLst/>
                <a:gdLst/>
                <a:ahLst/>
                <a:cxnLst/>
                <a:rect l="l" t="t" r="r" b="b"/>
                <a:pathLst>
                  <a:path w="14971" h="14972" extrusionOk="0">
                    <a:moveTo>
                      <a:pt x="7486" y="4546"/>
                    </a:moveTo>
                    <a:cubicBezTo>
                      <a:pt x="8262" y="4546"/>
                      <a:pt x="9011" y="4853"/>
                      <a:pt x="9565" y="5407"/>
                    </a:cubicBezTo>
                    <a:cubicBezTo>
                      <a:pt x="10191" y="6032"/>
                      <a:pt x="10501" y="6907"/>
                      <a:pt x="10412" y="7786"/>
                    </a:cubicBezTo>
                    <a:cubicBezTo>
                      <a:pt x="10275" y="9162"/>
                      <a:pt x="9161" y="10275"/>
                      <a:pt x="7785" y="10412"/>
                    </a:cubicBezTo>
                    <a:cubicBezTo>
                      <a:pt x="7686" y="10423"/>
                      <a:pt x="7586" y="10428"/>
                      <a:pt x="7487" y="10428"/>
                    </a:cubicBezTo>
                    <a:cubicBezTo>
                      <a:pt x="6710" y="10428"/>
                      <a:pt x="5961" y="10121"/>
                      <a:pt x="5406" y="9565"/>
                    </a:cubicBezTo>
                    <a:cubicBezTo>
                      <a:pt x="4780" y="8940"/>
                      <a:pt x="4470" y="8067"/>
                      <a:pt x="4559" y="7186"/>
                    </a:cubicBezTo>
                    <a:cubicBezTo>
                      <a:pt x="4696" y="5810"/>
                      <a:pt x="5809" y="4697"/>
                      <a:pt x="7186" y="4561"/>
                    </a:cubicBezTo>
                    <a:cubicBezTo>
                      <a:pt x="7286" y="4551"/>
                      <a:pt x="7386" y="4546"/>
                      <a:pt x="7486" y="4546"/>
                    </a:cubicBezTo>
                    <a:close/>
                    <a:moveTo>
                      <a:pt x="6842" y="1"/>
                    </a:moveTo>
                    <a:cubicBezTo>
                      <a:pt x="6462" y="1"/>
                      <a:pt x="6155" y="308"/>
                      <a:pt x="6155" y="688"/>
                    </a:cubicBezTo>
                    <a:lnTo>
                      <a:pt x="6155" y="1681"/>
                    </a:lnTo>
                    <a:cubicBezTo>
                      <a:pt x="5506" y="1829"/>
                      <a:pt x="4886" y="2086"/>
                      <a:pt x="4322" y="2440"/>
                    </a:cubicBezTo>
                    <a:lnTo>
                      <a:pt x="3619" y="1738"/>
                    </a:lnTo>
                    <a:cubicBezTo>
                      <a:pt x="3485" y="1604"/>
                      <a:pt x="3309" y="1537"/>
                      <a:pt x="3133" y="1537"/>
                    </a:cubicBezTo>
                    <a:cubicBezTo>
                      <a:pt x="2957" y="1537"/>
                      <a:pt x="2782" y="1604"/>
                      <a:pt x="2647" y="1738"/>
                    </a:cubicBezTo>
                    <a:lnTo>
                      <a:pt x="1737" y="2648"/>
                    </a:lnTo>
                    <a:cubicBezTo>
                      <a:pt x="1469" y="2916"/>
                      <a:pt x="1469" y="3352"/>
                      <a:pt x="1737" y="3620"/>
                    </a:cubicBezTo>
                    <a:lnTo>
                      <a:pt x="2440" y="4322"/>
                    </a:lnTo>
                    <a:cubicBezTo>
                      <a:pt x="2085" y="4886"/>
                      <a:pt x="1829" y="5505"/>
                      <a:pt x="1680" y="6155"/>
                    </a:cubicBezTo>
                    <a:lnTo>
                      <a:pt x="688" y="6155"/>
                    </a:lnTo>
                    <a:cubicBezTo>
                      <a:pt x="308" y="6155"/>
                      <a:pt x="0" y="6463"/>
                      <a:pt x="0" y="6843"/>
                    </a:cubicBezTo>
                    <a:lnTo>
                      <a:pt x="0" y="8128"/>
                    </a:lnTo>
                    <a:cubicBezTo>
                      <a:pt x="0" y="8508"/>
                      <a:pt x="308" y="8818"/>
                      <a:pt x="688" y="8818"/>
                    </a:cubicBezTo>
                    <a:lnTo>
                      <a:pt x="1680" y="8818"/>
                    </a:lnTo>
                    <a:cubicBezTo>
                      <a:pt x="1828" y="9467"/>
                      <a:pt x="2085" y="10087"/>
                      <a:pt x="2440" y="10650"/>
                    </a:cubicBezTo>
                    <a:lnTo>
                      <a:pt x="1737" y="11352"/>
                    </a:lnTo>
                    <a:cubicBezTo>
                      <a:pt x="1469" y="11621"/>
                      <a:pt x="1469" y="12056"/>
                      <a:pt x="1737" y="12324"/>
                    </a:cubicBezTo>
                    <a:lnTo>
                      <a:pt x="2647" y="13234"/>
                    </a:lnTo>
                    <a:cubicBezTo>
                      <a:pt x="2782" y="13369"/>
                      <a:pt x="2957" y="13436"/>
                      <a:pt x="3133" y="13436"/>
                    </a:cubicBezTo>
                    <a:cubicBezTo>
                      <a:pt x="3309" y="13436"/>
                      <a:pt x="3485" y="13369"/>
                      <a:pt x="3619" y="13234"/>
                    </a:cubicBezTo>
                    <a:lnTo>
                      <a:pt x="4322" y="12532"/>
                    </a:lnTo>
                    <a:cubicBezTo>
                      <a:pt x="4885" y="12886"/>
                      <a:pt x="5505" y="13143"/>
                      <a:pt x="6154" y="13292"/>
                    </a:cubicBezTo>
                    <a:lnTo>
                      <a:pt x="6154" y="14285"/>
                    </a:lnTo>
                    <a:cubicBezTo>
                      <a:pt x="6154" y="14663"/>
                      <a:pt x="6462" y="14972"/>
                      <a:pt x="6842" y="14972"/>
                    </a:cubicBezTo>
                    <a:lnTo>
                      <a:pt x="8128" y="14972"/>
                    </a:lnTo>
                    <a:cubicBezTo>
                      <a:pt x="8508" y="14972"/>
                      <a:pt x="8816" y="14665"/>
                      <a:pt x="8816" y="14285"/>
                    </a:cubicBezTo>
                    <a:lnTo>
                      <a:pt x="8816" y="13292"/>
                    </a:lnTo>
                    <a:cubicBezTo>
                      <a:pt x="9465" y="13144"/>
                      <a:pt x="10085" y="12886"/>
                      <a:pt x="10649" y="12532"/>
                    </a:cubicBezTo>
                    <a:lnTo>
                      <a:pt x="11352" y="13234"/>
                    </a:lnTo>
                    <a:cubicBezTo>
                      <a:pt x="11486" y="13369"/>
                      <a:pt x="11662" y="13436"/>
                      <a:pt x="11838" y="13436"/>
                    </a:cubicBezTo>
                    <a:cubicBezTo>
                      <a:pt x="12013" y="13436"/>
                      <a:pt x="12189" y="13369"/>
                      <a:pt x="12324" y="13234"/>
                    </a:cubicBezTo>
                    <a:lnTo>
                      <a:pt x="13234" y="12325"/>
                    </a:lnTo>
                    <a:cubicBezTo>
                      <a:pt x="13502" y="12057"/>
                      <a:pt x="13502" y="11621"/>
                      <a:pt x="13234" y="11352"/>
                    </a:cubicBezTo>
                    <a:lnTo>
                      <a:pt x="12531" y="10651"/>
                    </a:lnTo>
                    <a:cubicBezTo>
                      <a:pt x="12886" y="10087"/>
                      <a:pt x="13142" y="9467"/>
                      <a:pt x="13291" y="8818"/>
                    </a:cubicBezTo>
                    <a:lnTo>
                      <a:pt x="14283" y="8818"/>
                    </a:lnTo>
                    <a:cubicBezTo>
                      <a:pt x="14663" y="8818"/>
                      <a:pt x="14971" y="8509"/>
                      <a:pt x="14971" y="8129"/>
                    </a:cubicBezTo>
                    <a:lnTo>
                      <a:pt x="14971" y="6843"/>
                    </a:lnTo>
                    <a:cubicBezTo>
                      <a:pt x="14971" y="6463"/>
                      <a:pt x="14663" y="6155"/>
                      <a:pt x="14283" y="6155"/>
                    </a:cubicBezTo>
                    <a:lnTo>
                      <a:pt x="13291" y="6155"/>
                    </a:lnTo>
                    <a:cubicBezTo>
                      <a:pt x="13142" y="5505"/>
                      <a:pt x="12886" y="4886"/>
                      <a:pt x="12531" y="4322"/>
                    </a:cubicBezTo>
                    <a:lnTo>
                      <a:pt x="13234" y="3620"/>
                    </a:lnTo>
                    <a:cubicBezTo>
                      <a:pt x="13502" y="3352"/>
                      <a:pt x="13502" y="2916"/>
                      <a:pt x="13234" y="2648"/>
                    </a:cubicBezTo>
                    <a:lnTo>
                      <a:pt x="12324" y="1738"/>
                    </a:lnTo>
                    <a:cubicBezTo>
                      <a:pt x="12189" y="1604"/>
                      <a:pt x="12013" y="1537"/>
                      <a:pt x="11838" y="1537"/>
                    </a:cubicBezTo>
                    <a:cubicBezTo>
                      <a:pt x="11662" y="1537"/>
                      <a:pt x="11486" y="1604"/>
                      <a:pt x="11352" y="1738"/>
                    </a:cubicBezTo>
                    <a:lnTo>
                      <a:pt x="10649" y="2440"/>
                    </a:lnTo>
                    <a:cubicBezTo>
                      <a:pt x="10086" y="2086"/>
                      <a:pt x="9465" y="1829"/>
                      <a:pt x="8817" y="1681"/>
                    </a:cubicBezTo>
                    <a:lnTo>
                      <a:pt x="8817" y="688"/>
                    </a:lnTo>
                    <a:cubicBezTo>
                      <a:pt x="8816" y="308"/>
                      <a:pt x="8509" y="1"/>
                      <a:pt x="81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4" name="Google Shape;3554;p64">
                <a:extLst>
                  <a:ext uri="{FF2B5EF4-FFF2-40B4-BE49-F238E27FC236}">
                    <a16:creationId xmlns:a16="http://schemas.microsoft.com/office/drawing/2014/main" id="{22254549-8B17-4165-1100-301C30CAF7D6}"/>
                  </a:ext>
                </a:extLst>
              </p:cNvPr>
              <p:cNvSpPr/>
              <p:nvPr/>
            </p:nvSpPr>
            <p:spPr>
              <a:xfrm>
                <a:off x="4475016" y="2256129"/>
                <a:ext cx="104744" cy="104744"/>
              </a:xfrm>
              <a:custGeom>
                <a:avLst/>
                <a:gdLst/>
                <a:ahLst/>
                <a:cxnLst/>
                <a:rect l="l" t="t" r="r" b="b"/>
                <a:pathLst>
                  <a:path w="14972" h="14972" extrusionOk="0">
                    <a:moveTo>
                      <a:pt x="7484" y="4545"/>
                    </a:moveTo>
                    <a:cubicBezTo>
                      <a:pt x="8260" y="4545"/>
                      <a:pt x="9010" y="4852"/>
                      <a:pt x="9565" y="5407"/>
                    </a:cubicBezTo>
                    <a:cubicBezTo>
                      <a:pt x="10190" y="6032"/>
                      <a:pt x="10501" y="6906"/>
                      <a:pt x="10411" y="7786"/>
                    </a:cubicBezTo>
                    <a:cubicBezTo>
                      <a:pt x="10275" y="9162"/>
                      <a:pt x="9162" y="10275"/>
                      <a:pt x="7786" y="10412"/>
                    </a:cubicBezTo>
                    <a:cubicBezTo>
                      <a:pt x="7686" y="10422"/>
                      <a:pt x="7586" y="10427"/>
                      <a:pt x="7487" y="10427"/>
                    </a:cubicBezTo>
                    <a:cubicBezTo>
                      <a:pt x="6711" y="10427"/>
                      <a:pt x="5961" y="10120"/>
                      <a:pt x="5407" y="9565"/>
                    </a:cubicBezTo>
                    <a:cubicBezTo>
                      <a:pt x="4780" y="8940"/>
                      <a:pt x="4470" y="8065"/>
                      <a:pt x="4559" y="7186"/>
                    </a:cubicBezTo>
                    <a:cubicBezTo>
                      <a:pt x="4696" y="5810"/>
                      <a:pt x="5810" y="4697"/>
                      <a:pt x="7186" y="4560"/>
                    </a:cubicBezTo>
                    <a:cubicBezTo>
                      <a:pt x="7285" y="4550"/>
                      <a:pt x="7385" y="4545"/>
                      <a:pt x="7484" y="4545"/>
                    </a:cubicBezTo>
                    <a:close/>
                    <a:moveTo>
                      <a:pt x="6843" y="0"/>
                    </a:moveTo>
                    <a:cubicBezTo>
                      <a:pt x="6463" y="0"/>
                      <a:pt x="6155" y="309"/>
                      <a:pt x="6155" y="689"/>
                    </a:cubicBezTo>
                    <a:lnTo>
                      <a:pt x="6155" y="1680"/>
                    </a:lnTo>
                    <a:cubicBezTo>
                      <a:pt x="5506" y="1829"/>
                      <a:pt x="4886" y="2086"/>
                      <a:pt x="4322" y="2440"/>
                    </a:cubicBezTo>
                    <a:lnTo>
                      <a:pt x="3621" y="1738"/>
                    </a:lnTo>
                    <a:cubicBezTo>
                      <a:pt x="3486" y="1604"/>
                      <a:pt x="3310" y="1537"/>
                      <a:pt x="3134" y="1537"/>
                    </a:cubicBezTo>
                    <a:cubicBezTo>
                      <a:pt x="2958" y="1537"/>
                      <a:pt x="2782" y="1604"/>
                      <a:pt x="2648" y="1738"/>
                    </a:cubicBezTo>
                    <a:lnTo>
                      <a:pt x="1739" y="2648"/>
                    </a:lnTo>
                    <a:cubicBezTo>
                      <a:pt x="1469" y="2916"/>
                      <a:pt x="1469" y="3351"/>
                      <a:pt x="1739" y="3620"/>
                    </a:cubicBezTo>
                    <a:lnTo>
                      <a:pt x="2440" y="4322"/>
                    </a:lnTo>
                    <a:cubicBezTo>
                      <a:pt x="2085" y="4886"/>
                      <a:pt x="1829" y="5506"/>
                      <a:pt x="1681" y="6156"/>
                    </a:cubicBezTo>
                    <a:lnTo>
                      <a:pt x="688" y="6156"/>
                    </a:lnTo>
                    <a:cubicBezTo>
                      <a:pt x="308" y="6156"/>
                      <a:pt x="0" y="6463"/>
                      <a:pt x="1" y="6843"/>
                    </a:cubicBezTo>
                    <a:lnTo>
                      <a:pt x="1" y="8129"/>
                    </a:lnTo>
                    <a:cubicBezTo>
                      <a:pt x="1" y="8508"/>
                      <a:pt x="308" y="8816"/>
                      <a:pt x="688" y="8816"/>
                    </a:cubicBezTo>
                    <a:lnTo>
                      <a:pt x="1681" y="8816"/>
                    </a:lnTo>
                    <a:cubicBezTo>
                      <a:pt x="1829" y="9466"/>
                      <a:pt x="2085" y="10085"/>
                      <a:pt x="2440" y="10650"/>
                    </a:cubicBezTo>
                    <a:lnTo>
                      <a:pt x="1739" y="11352"/>
                    </a:lnTo>
                    <a:cubicBezTo>
                      <a:pt x="1469" y="11621"/>
                      <a:pt x="1469" y="12056"/>
                      <a:pt x="1739" y="12324"/>
                    </a:cubicBezTo>
                    <a:lnTo>
                      <a:pt x="2648" y="13234"/>
                    </a:lnTo>
                    <a:cubicBezTo>
                      <a:pt x="2782" y="13368"/>
                      <a:pt x="2958" y="13435"/>
                      <a:pt x="3134" y="13435"/>
                    </a:cubicBezTo>
                    <a:cubicBezTo>
                      <a:pt x="3310" y="13435"/>
                      <a:pt x="3486" y="13368"/>
                      <a:pt x="3621" y="13234"/>
                    </a:cubicBezTo>
                    <a:lnTo>
                      <a:pt x="4322" y="12532"/>
                    </a:lnTo>
                    <a:cubicBezTo>
                      <a:pt x="4886" y="12886"/>
                      <a:pt x="5506" y="13143"/>
                      <a:pt x="6155" y="13291"/>
                    </a:cubicBezTo>
                    <a:lnTo>
                      <a:pt x="6155" y="14283"/>
                    </a:lnTo>
                    <a:cubicBezTo>
                      <a:pt x="6155" y="14663"/>
                      <a:pt x="6463" y="14972"/>
                      <a:pt x="6843" y="14972"/>
                    </a:cubicBezTo>
                    <a:lnTo>
                      <a:pt x="8129" y="14972"/>
                    </a:lnTo>
                    <a:cubicBezTo>
                      <a:pt x="8509" y="14972"/>
                      <a:pt x="8817" y="14663"/>
                      <a:pt x="8816" y="14283"/>
                    </a:cubicBezTo>
                    <a:lnTo>
                      <a:pt x="8816" y="13291"/>
                    </a:lnTo>
                    <a:cubicBezTo>
                      <a:pt x="9467" y="13143"/>
                      <a:pt x="10086" y="12886"/>
                      <a:pt x="10649" y="12532"/>
                    </a:cubicBezTo>
                    <a:lnTo>
                      <a:pt x="11352" y="13234"/>
                    </a:lnTo>
                    <a:cubicBezTo>
                      <a:pt x="11486" y="13368"/>
                      <a:pt x="11662" y="13435"/>
                      <a:pt x="11838" y="13435"/>
                    </a:cubicBezTo>
                    <a:cubicBezTo>
                      <a:pt x="12014" y="13435"/>
                      <a:pt x="12190" y="13368"/>
                      <a:pt x="12324" y="13234"/>
                    </a:cubicBezTo>
                    <a:lnTo>
                      <a:pt x="13234" y="12324"/>
                    </a:lnTo>
                    <a:cubicBezTo>
                      <a:pt x="13502" y="12056"/>
                      <a:pt x="13502" y="11621"/>
                      <a:pt x="13234" y="11352"/>
                    </a:cubicBezTo>
                    <a:lnTo>
                      <a:pt x="12531" y="10650"/>
                    </a:lnTo>
                    <a:cubicBezTo>
                      <a:pt x="12886" y="10085"/>
                      <a:pt x="13143" y="9466"/>
                      <a:pt x="13291" y="8816"/>
                    </a:cubicBezTo>
                    <a:lnTo>
                      <a:pt x="14283" y="8816"/>
                    </a:lnTo>
                    <a:cubicBezTo>
                      <a:pt x="14663" y="8816"/>
                      <a:pt x="14971" y="8508"/>
                      <a:pt x="14971" y="8129"/>
                    </a:cubicBezTo>
                    <a:lnTo>
                      <a:pt x="14971" y="6843"/>
                    </a:lnTo>
                    <a:cubicBezTo>
                      <a:pt x="14971" y="6463"/>
                      <a:pt x="14663" y="6156"/>
                      <a:pt x="14283" y="6156"/>
                    </a:cubicBezTo>
                    <a:lnTo>
                      <a:pt x="13291" y="6156"/>
                    </a:lnTo>
                    <a:cubicBezTo>
                      <a:pt x="13142" y="5506"/>
                      <a:pt x="12886" y="4886"/>
                      <a:pt x="12531" y="4322"/>
                    </a:cubicBezTo>
                    <a:lnTo>
                      <a:pt x="13234" y="3620"/>
                    </a:lnTo>
                    <a:cubicBezTo>
                      <a:pt x="13502" y="3351"/>
                      <a:pt x="13502" y="2916"/>
                      <a:pt x="13234" y="2648"/>
                    </a:cubicBezTo>
                    <a:lnTo>
                      <a:pt x="12324" y="1738"/>
                    </a:lnTo>
                    <a:cubicBezTo>
                      <a:pt x="12190" y="1604"/>
                      <a:pt x="12014" y="1537"/>
                      <a:pt x="11838" y="1537"/>
                    </a:cubicBezTo>
                    <a:cubicBezTo>
                      <a:pt x="11662" y="1537"/>
                      <a:pt x="11486" y="1604"/>
                      <a:pt x="11352" y="1738"/>
                    </a:cubicBezTo>
                    <a:lnTo>
                      <a:pt x="10649" y="2440"/>
                    </a:lnTo>
                    <a:cubicBezTo>
                      <a:pt x="10086" y="2086"/>
                      <a:pt x="9467" y="1829"/>
                      <a:pt x="8816" y="1680"/>
                    </a:cubicBezTo>
                    <a:lnTo>
                      <a:pt x="8816" y="689"/>
                    </a:lnTo>
                    <a:cubicBezTo>
                      <a:pt x="8816" y="309"/>
                      <a:pt x="8509" y="0"/>
                      <a:pt x="81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5" name="Google Shape;3555;p64">
                <a:extLst>
                  <a:ext uri="{FF2B5EF4-FFF2-40B4-BE49-F238E27FC236}">
                    <a16:creationId xmlns:a16="http://schemas.microsoft.com/office/drawing/2014/main" id="{A4E1F2CC-3BA4-08A1-7FA4-CB6BC2CB6D88}"/>
                  </a:ext>
                </a:extLst>
              </p:cNvPr>
              <p:cNvSpPr/>
              <p:nvPr/>
            </p:nvSpPr>
            <p:spPr>
              <a:xfrm>
                <a:off x="3791223" y="1698775"/>
                <a:ext cx="53652" cy="53638"/>
              </a:xfrm>
              <a:custGeom>
                <a:avLst/>
                <a:gdLst/>
                <a:ahLst/>
                <a:cxnLst/>
                <a:rect l="l" t="t" r="r" b="b"/>
                <a:pathLst>
                  <a:path w="7669" h="7667" extrusionOk="0">
                    <a:moveTo>
                      <a:pt x="3838" y="2327"/>
                    </a:moveTo>
                    <a:cubicBezTo>
                      <a:pt x="4717" y="2327"/>
                      <a:pt x="5425" y="3089"/>
                      <a:pt x="5333" y="3986"/>
                    </a:cubicBezTo>
                    <a:cubicBezTo>
                      <a:pt x="5263" y="4692"/>
                      <a:pt x="4693" y="5262"/>
                      <a:pt x="3988" y="5331"/>
                    </a:cubicBezTo>
                    <a:cubicBezTo>
                      <a:pt x="3935" y="5337"/>
                      <a:pt x="3883" y="5339"/>
                      <a:pt x="3832" y="5339"/>
                    </a:cubicBezTo>
                    <a:cubicBezTo>
                      <a:pt x="2952" y="5339"/>
                      <a:pt x="2244" y="4576"/>
                      <a:pt x="2336" y="3679"/>
                    </a:cubicBezTo>
                    <a:cubicBezTo>
                      <a:pt x="2405" y="2974"/>
                      <a:pt x="2976" y="2405"/>
                      <a:pt x="3681" y="2335"/>
                    </a:cubicBezTo>
                    <a:cubicBezTo>
                      <a:pt x="3734" y="2330"/>
                      <a:pt x="3786" y="2327"/>
                      <a:pt x="3838" y="2327"/>
                    </a:cubicBezTo>
                    <a:close/>
                    <a:moveTo>
                      <a:pt x="3503" y="0"/>
                    </a:moveTo>
                    <a:cubicBezTo>
                      <a:pt x="3310" y="0"/>
                      <a:pt x="3153" y="158"/>
                      <a:pt x="3153" y="351"/>
                    </a:cubicBezTo>
                    <a:lnTo>
                      <a:pt x="3153" y="859"/>
                    </a:lnTo>
                    <a:cubicBezTo>
                      <a:pt x="2821" y="936"/>
                      <a:pt x="2503" y="1067"/>
                      <a:pt x="2214" y="1249"/>
                    </a:cubicBezTo>
                    <a:lnTo>
                      <a:pt x="1855" y="890"/>
                    </a:lnTo>
                    <a:cubicBezTo>
                      <a:pt x="1786" y="821"/>
                      <a:pt x="1696" y="787"/>
                      <a:pt x="1606" y="787"/>
                    </a:cubicBezTo>
                    <a:cubicBezTo>
                      <a:pt x="1516" y="787"/>
                      <a:pt x="1426" y="821"/>
                      <a:pt x="1357" y="890"/>
                    </a:cubicBezTo>
                    <a:lnTo>
                      <a:pt x="891" y="1355"/>
                    </a:lnTo>
                    <a:cubicBezTo>
                      <a:pt x="754" y="1493"/>
                      <a:pt x="754" y="1717"/>
                      <a:pt x="891" y="1853"/>
                    </a:cubicBezTo>
                    <a:lnTo>
                      <a:pt x="1251" y="2212"/>
                    </a:lnTo>
                    <a:cubicBezTo>
                      <a:pt x="1069" y="2502"/>
                      <a:pt x="938" y="2819"/>
                      <a:pt x="861" y="3151"/>
                    </a:cubicBezTo>
                    <a:lnTo>
                      <a:pt x="353" y="3151"/>
                    </a:lnTo>
                    <a:cubicBezTo>
                      <a:pt x="159" y="3151"/>
                      <a:pt x="1" y="3309"/>
                      <a:pt x="1" y="3504"/>
                    </a:cubicBezTo>
                    <a:lnTo>
                      <a:pt x="1" y="4163"/>
                    </a:lnTo>
                    <a:cubicBezTo>
                      <a:pt x="1" y="4356"/>
                      <a:pt x="159" y="4514"/>
                      <a:pt x="353" y="4514"/>
                    </a:cubicBezTo>
                    <a:lnTo>
                      <a:pt x="861" y="4514"/>
                    </a:lnTo>
                    <a:cubicBezTo>
                      <a:pt x="938" y="4847"/>
                      <a:pt x="1069" y="5165"/>
                      <a:pt x="1250" y="5453"/>
                    </a:cubicBezTo>
                    <a:lnTo>
                      <a:pt x="891" y="5812"/>
                    </a:lnTo>
                    <a:cubicBezTo>
                      <a:pt x="753" y="5950"/>
                      <a:pt x="753" y="6172"/>
                      <a:pt x="891" y="6310"/>
                    </a:cubicBezTo>
                    <a:lnTo>
                      <a:pt x="1356" y="6776"/>
                    </a:lnTo>
                    <a:cubicBezTo>
                      <a:pt x="1425" y="6845"/>
                      <a:pt x="1515" y="6879"/>
                      <a:pt x="1606" y="6879"/>
                    </a:cubicBezTo>
                    <a:cubicBezTo>
                      <a:pt x="1696" y="6879"/>
                      <a:pt x="1786" y="6845"/>
                      <a:pt x="1854" y="6776"/>
                    </a:cubicBezTo>
                    <a:lnTo>
                      <a:pt x="2213" y="6417"/>
                    </a:lnTo>
                    <a:cubicBezTo>
                      <a:pt x="2503" y="6598"/>
                      <a:pt x="2820" y="6730"/>
                      <a:pt x="3152" y="6806"/>
                    </a:cubicBezTo>
                    <a:lnTo>
                      <a:pt x="3152" y="7314"/>
                    </a:lnTo>
                    <a:cubicBezTo>
                      <a:pt x="3152" y="7508"/>
                      <a:pt x="3310" y="7666"/>
                      <a:pt x="3504" y="7666"/>
                    </a:cubicBezTo>
                    <a:lnTo>
                      <a:pt x="4164" y="7666"/>
                    </a:lnTo>
                    <a:cubicBezTo>
                      <a:pt x="4358" y="7666"/>
                      <a:pt x="4515" y="7508"/>
                      <a:pt x="4515" y="7314"/>
                    </a:cubicBezTo>
                    <a:lnTo>
                      <a:pt x="4515" y="6806"/>
                    </a:lnTo>
                    <a:cubicBezTo>
                      <a:pt x="4847" y="6730"/>
                      <a:pt x="5165" y="6598"/>
                      <a:pt x="5454" y="6417"/>
                    </a:cubicBezTo>
                    <a:lnTo>
                      <a:pt x="5813" y="6776"/>
                    </a:lnTo>
                    <a:cubicBezTo>
                      <a:pt x="5882" y="6845"/>
                      <a:pt x="5972" y="6879"/>
                      <a:pt x="6062" y="6879"/>
                    </a:cubicBezTo>
                    <a:cubicBezTo>
                      <a:pt x="6152" y="6879"/>
                      <a:pt x="6242" y="6845"/>
                      <a:pt x="6311" y="6776"/>
                    </a:cubicBezTo>
                    <a:lnTo>
                      <a:pt x="6777" y="6310"/>
                    </a:lnTo>
                    <a:cubicBezTo>
                      <a:pt x="6914" y="6173"/>
                      <a:pt x="6914" y="5950"/>
                      <a:pt x="6777" y="5812"/>
                    </a:cubicBezTo>
                    <a:lnTo>
                      <a:pt x="6418" y="5453"/>
                    </a:lnTo>
                    <a:cubicBezTo>
                      <a:pt x="6599" y="5165"/>
                      <a:pt x="6730" y="4847"/>
                      <a:pt x="6807" y="4514"/>
                    </a:cubicBezTo>
                    <a:lnTo>
                      <a:pt x="7316" y="4514"/>
                    </a:lnTo>
                    <a:cubicBezTo>
                      <a:pt x="7510" y="4514"/>
                      <a:pt x="7668" y="4357"/>
                      <a:pt x="7668" y="4162"/>
                    </a:cubicBezTo>
                    <a:lnTo>
                      <a:pt x="7668" y="3504"/>
                    </a:lnTo>
                    <a:cubicBezTo>
                      <a:pt x="7668" y="3309"/>
                      <a:pt x="7510" y="3151"/>
                      <a:pt x="7316" y="3151"/>
                    </a:cubicBezTo>
                    <a:lnTo>
                      <a:pt x="6808" y="3151"/>
                    </a:lnTo>
                    <a:cubicBezTo>
                      <a:pt x="6732" y="2819"/>
                      <a:pt x="6600" y="2502"/>
                      <a:pt x="6419" y="2212"/>
                    </a:cubicBezTo>
                    <a:lnTo>
                      <a:pt x="6778" y="1853"/>
                    </a:lnTo>
                    <a:cubicBezTo>
                      <a:pt x="6915" y="1717"/>
                      <a:pt x="6915" y="1493"/>
                      <a:pt x="6778" y="1355"/>
                    </a:cubicBezTo>
                    <a:lnTo>
                      <a:pt x="6312" y="889"/>
                    </a:lnTo>
                    <a:cubicBezTo>
                      <a:pt x="6243" y="821"/>
                      <a:pt x="6153" y="787"/>
                      <a:pt x="6063" y="787"/>
                    </a:cubicBezTo>
                    <a:cubicBezTo>
                      <a:pt x="5973" y="787"/>
                      <a:pt x="5883" y="821"/>
                      <a:pt x="5814" y="889"/>
                    </a:cubicBezTo>
                    <a:lnTo>
                      <a:pt x="5455" y="1248"/>
                    </a:lnTo>
                    <a:cubicBezTo>
                      <a:pt x="5167" y="1067"/>
                      <a:pt x="4848" y="936"/>
                      <a:pt x="4516" y="859"/>
                    </a:cubicBezTo>
                    <a:lnTo>
                      <a:pt x="4516" y="351"/>
                    </a:lnTo>
                    <a:cubicBezTo>
                      <a:pt x="4516" y="158"/>
                      <a:pt x="4359" y="0"/>
                      <a:pt x="4166" y="0"/>
                    </a:cubicBezTo>
                    <a:cubicBezTo>
                      <a:pt x="4165" y="0"/>
                      <a:pt x="4164" y="0"/>
                      <a:pt x="4164" y="0"/>
                    </a:cubicBezTo>
                    <a:lnTo>
                      <a:pt x="3505" y="0"/>
                    </a:lnTo>
                    <a:cubicBezTo>
                      <a:pt x="3505" y="0"/>
                      <a:pt x="3504" y="0"/>
                      <a:pt x="35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441" name="Picture 3440">
              <a:extLst>
                <a:ext uri="{FF2B5EF4-FFF2-40B4-BE49-F238E27FC236}">
                  <a16:creationId xmlns:a16="http://schemas.microsoft.com/office/drawing/2014/main" id="{FACB6A1B-6EC3-B274-E02E-CC6AD53AE5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58" r="11590" b="33035"/>
            <a:stretch/>
          </p:blipFill>
          <p:spPr>
            <a:xfrm>
              <a:off x="3640754" y="2198141"/>
              <a:ext cx="519592" cy="460387"/>
            </a:xfrm>
            <a:prstGeom prst="rect">
              <a:avLst/>
            </a:prstGeom>
          </p:spPr>
        </p:pic>
      </p:grpSp>
      <p:sp>
        <p:nvSpPr>
          <p:cNvPr id="3442" name="TextBox 3441">
            <a:extLst>
              <a:ext uri="{FF2B5EF4-FFF2-40B4-BE49-F238E27FC236}">
                <a16:creationId xmlns:a16="http://schemas.microsoft.com/office/drawing/2014/main" id="{79913C84-2B8B-FD19-B83F-854110BE1955}"/>
              </a:ext>
            </a:extLst>
          </p:cNvPr>
          <p:cNvSpPr txBox="1"/>
          <p:nvPr/>
        </p:nvSpPr>
        <p:spPr>
          <a:xfrm>
            <a:off x="2796089" y="3131104"/>
            <a:ext cx="1756410" cy="897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r>
              <a:rPr lang="pt-BR" dirty="0"/>
              <a:t>Instalação da biblioteca sparksnake em seu ambiente Python de trabalho</a:t>
            </a:r>
          </a:p>
        </p:txBody>
      </p:sp>
      <p:grpSp>
        <p:nvGrpSpPr>
          <p:cNvPr id="3603" name="Group 3602">
            <a:extLst>
              <a:ext uri="{FF2B5EF4-FFF2-40B4-BE49-F238E27FC236}">
                <a16:creationId xmlns:a16="http://schemas.microsoft.com/office/drawing/2014/main" id="{0BAEC52A-1966-871E-0FF9-255537EBD465}"/>
              </a:ext>
            </a:extLst>
          </p:cNvPr>
          <p:cNvGrpSpPr/>
          <p:nvPr/>
        </p:nvGrpSpPr>
        <p:grpSpPr>
          <a:xfrm>
            <a:off x="5191941" y="1572905"/>
            <a:ext cx="1514716" cy="1399106"/>
            <a:chOff x="5281128" y="1602244"/>
            <a:chExt cx="1514716" cy="1399106"/>
          </a:xfrm>
        </p:grpSpPr>
        <p:grpSp>
          <p:nvGrpSpPr>
            <p:cNvPr id="3532" name="Group 3531">
              <a:extLst>
                <a:ext uri="{FF2B5EF4-FFF2-40B4-BE49-F238E27FC236}">
                  <a16:creationId xmlns:a16="http://schemas.microsoft.com/office/drawing/2014/main" id="{806533FF-FD74-D187-8B71-B10A3EC9BF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81128" y="1602244"/>
              <a:ext cx="1481906" cy="1399106"/>
              <a:chOff x="6459305" y="3639837"/>
              <a:chExt cx="1252771" cy="1182773"/>
            </a:xfrm>
          </p:grpSpPr>
          <p:sp>
            <p:nvSpPr>
              <p:cNvPr id="3495" name="Google Shape;3027;p63">
                <a:extLst>
                  <a:ext uri="{FF2B5EF4-FFF2-40B4-BE49-F238E27FC236}">
                    <a16:creationId xmlns:a16="http://schemas.microsoft.com/office/drawing/2014/main" id="{97DFECDE-D768-7747-FE2D-376A2BCFE53C}"/>
                  </a:ext>
                </a:extLst>
              </p:cNvPr>
              <p:cNvSpPr/>
              <p:nvPr/>
            </p:nvSpPr>
            <p:spPr>
              <a:xfrm>
                <a:off x="6459305" y="4301726"/>
                <a:ext cx="547658" cy="518223"/>
              </a:xfrm>
              <a:custGeom>
                <a:avLst/>
                <a:gdLst/>
                <a:ahLst/>
                <a:cxnLst/>
                <a:rect l="l" t="t" r="r" b="b"/>
                <a:pathLst>
                  <a:path w="54310" h="51391" extrusionOk="0">
                    <a:moveTo>
                      <a:pt x="25132" y="1"/>
                    </a:moveTo>
                    <a:cubicBezTo>
                      <a:pt x="23584" y="1"/>
                      <a:pt x="7370" y="10172"/>
                      <a:pt x="4882" y="15522"/>
                    </a:cubicBezTo>
                    <a:cubicBezTo>
                      <a:pt x="2379" y="20903"/>
                      <a:pt x="0" y="31626"/>
                      <a:pt x="6656" y="41966"/>
                    </a:cubicBezTo>
                    <a:cubicBezTo>
                      <a:pt x="11800" y="49958"/>
                      <a:pt x="19262" y="51391"/>
                      <a:pt x="24748" y="51391"/>
                    </a:cubicBezTo>
                    <a:cubicBezTo>
                      <a:pt x="26168" y="51391"/>
                      <a:pt x="27456" y="51295"/>
                      <a:pt x="28538" y="51192"/>
                    </a:cubicBezTo>
                    <a:cubicBezTo>
                      <a:pt x="33795" y="50692"/>
                      <a:pt x="37315" y="48977"/>
                      <a:pt x="42664" y="44699"/>
                    </a:cubicBezTo>
                    <a:cubicBezTo>
                      <a:pt x="48012" y="40420"/>
                      <a:pt x="52884" y="34122"/>
                      <a:pt x="53597" y="29844"/>
                    </a:cubicBezTo>
                    <a:cubicBezTo>
                      <a:pt x="54310" y="25566"/>
                      <a:pt x="51695" y="23188"/>
                      <a:pt x="50032" y="22595"/>
                    </a:cubicBezTo>
                    <a:cubicBezTo>
                      <a:pt x="48368" y="22001"/>
                      <a:pt x="38742" y="22119"/>
                      <a:pt x="31731" y="14988"/>
                    </a:cubicBezTo>
                    <a:cubicBezTo>
                      <a:pt x="24719" y="7858"/>
                      <a:pt x="28037" y="2630"/>
                      <a:pt x="28037" y="2630"/>
                    </a:cubicBezTo>
                    <a:cubicBezTo>
                      <a:pt x="28037" y="2630"/>
                      <a:pt x="26535" y="126"/>
                      <a:pt x="25159" y="2"/>
                    </a:cubicBezTo>
                    <a:cubicBezTo>
                      <a:pt x="25150" y="1"/>
                      <a:pt x="25141" y="1"/>
                      <a:pt x="2513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6" name="Google Shape;3028;p63">
                <a:extLst>
                  <a:ext uri="{FF2B5EF4-FFF2-40B4-BE49-F238E27FC236}">
                    <a16:creationId xmlns:a16="http://schemas.microsoft.com/office/drawing/2014/main" id="{B458321A-9D24-9C27-5E50-913E23C6B998}"/>
                  </a:ext>
                </a:extLst>
              </p:cNvPr>
              <p:cNvSpPr/>
              <p:nvPr/>
            </p:nvSpPr>
            <p:spPr>
              <a:xfrm>
                <a:off x="6462542" y="4298781"/>
                <a:ext cx="547406" cy="523829"/>
              </a:xfrm>
              <a:custGeom>
                <a:avLst/>
                <a:gdLst/>
                <a:ahLst/>
                <a:cxnLst/>
                <a:rect l="l" t="t" r="r" b="b"/>
                <a:pathLst>
                  <a:path w="54285" h="51947" extrusionOk="0">
                    <a:moveTo>
                      <a:pt x="24811" y="585"/>
                    </a:moveTo>
                    <a:cubicBezTo>
                      <a:pt x="25751" y="670"/>
                      <a:pt x="26904" y="2190"/>
                      <a:pt x="27376" y="2929"/>
                    </a:cubicBezTo>
                    <a:cubicBezTo>
                      <a:pt x="27150" y="3357"/>
                      <a:pt x="26601" y="4595"/>
                      <a:pt x="26641" y="6434"/>
                    </a:cubicBezTo>
                    <a:cubicBezTo>
                      <a:pt x="26686" y="8493"/>
                      <a:pt x="27511" y="11735"/>
                      <a:pt x="31201" y="15486"/>
                    </a:cubicBezTo>
                    <a:cubicBezTo>
                      <a:pt x="36918" y="21299"/>
                      <a:pt x="44317" y="22348"/>
                      <a:pt x="47872" y="22851"/>
                    </a:cubicBezTo>
                    <a:cubicBezTo>
                      <a:pt x="48679" y="22966"/>
                      <a:pt x="49317" y="23056"/>
                      <a:pt x="49612" y="23161"/>
                    </a:cubicBezTo>
                    <a:cubicBezTo>
                      <a:pt x="51331" y="23776"/>
                      <a:pt x="53648" y="26127"/>
                      <a:pt x="52988" y="30087"/>
                    </a:cubicBezTo>
                    <a:cubicBezTo>
                      <a:pt x="52316" y="34107"/>
                      <a:pt x="47763" y="40278"/>
                      <a:pt x="42160" y="44761"/>
                    </a:cubicBezTo>
                    <a:cubicBezTo>
                      <a:pt x="36682" y="49145"/>
                      <a:pt x="33287" y="50707"/>
                      <a:pt x="28189" y="51192"/>
                    </a:cubicBezTo>
                    <a:cubicBezTo>
                      <a:pt x="27014" y="51305"/>
                      <a:pt x="25745" y="51386"/>
                      <a:pt x="24418" y="51386"/>
                    </a:cubicBezTo>
                    <a:cubicBezTo>
                      <a:pt x="18541" y="51386"/>
                      <a:pt x="11526" y="49782"/>
                      <a:pt x="6581" y="42099"/>
                    </a:cubicBezTo>
                    <a:cubicBezTo>
                      <a:pt x="622" y="32841"/>
                      <a:pt x="1769" y="22514"/>
                      <a:pt x="4827" y="15937"/>
                    </a:cubicBezTo>
                    <a:cubicBezTo>
                      <a:pt x="7350" y="10513"/>
                      <a:pt x="23538" y="585"/>
                      <a:pt x="24801" y="585"/>
                    </a:cubicBezTo>
                    <a:close/>
                    <a:moveTo>
                      <a:pt x="24828" y="0"/>
                    </a:moveTo>
                    <a:cubicBezTo>
                      <a:pt x="23027" y="0"/>
                      <a:pt x="6798" y="10313"/>
                      <a:pt x="4297" y="15689"/>
                    </a:cubicBezTo>
                    <a:cubicBezTo>
                      <a:pt x="1170" y="22408"/>
                      <a:pt x="0" y="32958"/>
                      <a:pt x="6088" y="42416"/>
                    </a:cubicBezTo>
                    <a:cubicBezTo>
                      <a:pt x="7670" y="44874"/>
                      <a:pt x="12222" y="51947"/>
                      <a:pt x="24758" y="51947"/>
                    </a:cubicBezTo>
                    <a:cubicBezTo>
                      <a:pt x="25857" y="51947"/>
                      <a:pt x="27019" y="51892"/>
                      <a:pt x="28244" y="51776"/>
                    </a:cubicBezTo>
                    <a:cubicBezTo>
                      <a:pt x="33410" y="51284"/>
                      <a:pt x="37013" y="49629"/>
                      <a:pt x="42527" y="45220"/>
                    </a:cubicBezTo>
                    <a:cubicBezTo>
                      <a:pt x="48231" y="40656"/>
                      <a:pt x="52873" y="34331"/>
                      <a:pt x="53565" y="30184"/>
                    </a:cubicBezTo>
                    <a:cubicBezTo>
                      <a:pt x="54284" y="25869"/>
                      <a:pt x="51713" y="23291"/>
                      <a:pt x="49809" y="22610"/>
                    </a:cubicBezTo>
                    <a:cubicBezTo>
                      <a:pt x="49458" y="22485"/>
                      <a:pt x="48827" y="22396"/>
                      <a:pt x="47954" y="22271"/>
                    </a:cubicBezTo>
                    <a:cubicBezTo>
                      <a:pt x="44462" y="21777"/>
                      <a:pt x="37195" y="20748"/>
                      <a:pt x="31619" y="15076"/>
                    </a:cubicBezTo>
                    <a:cubicBezTo>
                      <a:pt x="24869" y="8213"/>
                      <a:pt x="27932" y="3128"/>
                      <a:pt x="27964" y="3078"/>
                    </a:cubicBezTo>
                    <a:cubicBezTo>
                      <a:pt x="28022" y="2985"/>
                      <a:pt x="28024" y="2866"/>
                      <a:pt x="27968" y="2770"/>
                    </a:cubicBezTo>
                    <a:cubicBezTo>
                      <a:pt x="27806" y="2502"/>
                      <a:pt x="26346" y="136"/>
                      <a:pt x="24864" y="2"/>
                    </a:cubicBezTo>
                    <a:cubicBezTo>
                      <a:pt x="24852" y="0"/>
                      <a:pt x="24841" y="0"/>
                      <a:pt x="248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7" name="Google Shape;3029;p63">
                <a:extLst>
                  <a:ext uri="{FF2B5EF4-FFF2-40B4-BE49-F238E27FC236}">
                    <a16:creationId xmlns:a16="http://schemas.microsoft.com/office/drawing/2014/main" id="{1159937D-2D0A-7527-A363-9588A1EE1684}"/>
                  </a:ext>
                </a:extLst>
              </p:cNvPr>
              <p:cNvSpPr/>
              <p:nvPr/>
            </p:nvSpPr>
            <p:spPr>
              <a:xfrm>
                <a:off x="6648631" y="4295423"/>
                <a:ext cx="339515" cy="377955"/>
              </a:xfrm>
              <a:custGeom>
                <a:avLst/>
                <a:gdLst/>
                <a:ahLst/>
                <a:cxnLst/>
                <a:rect l="l" t="t" r="r" b="b"/>
                <a:pathLst>
                  <a:path w="33669" h="37481" extrusionOk="0">
                    <a:moveTo>
                      <a:pt x="11389" y="0"/>
                    </a:moveTo>
                    <a:lnTo>
                      <a:pt x="11389" y="0"/>
                    </a:lnTo>
                    <a:cubicBezTo>
                      <a:pt x="11389" y="0"/>
                      <a:pt x="7134" y="1628"/>
                      <a:pt x="4506" y="4507"/>
                    </a:cubicBezTo>
                    <a:cubicBezTo>
                      <a:pt x="1878" y="7385"/>
                      <a:pt x="250" y="11891"/>
                      <a:pt x="125" y="18524"/>
                    </a:cubicBezTo>
                    <a:cubicBezTo>
                      <a:pt x="0" y="25158"/>
                      <a:pt x="2128" y="32668"/>
                      <a:pt x="10388" y="35921"/>
                    </a:cubicBezTo>
                    <a:cubicBezTo>
                      <a:pt x="13235" y="37043"/>
                      <a:pt x="15978" y="37480"/>
                      <a:pt x="18447" y="37480"/>
                    </a:cubicBezTo>
                    <a:cubicBezTo>
                      <a:pt x="23144" y="37480"/>
                      <a:pt x="26853" y="35897"/>
                      <a:pt x="28411" y="34420"/>
                    </a:cubicBezTo>
                    <a:cubicBezTo>
                      <a:pt x="30789" y="32167"/>
                      <a:pt x="33668" y="25785"/>
                      <a:pt x="33668" y="25784"/>
                    </a:cubicBezTo>
                    <a:lnTo>
                      <a:pt x="33668" y="25784"/>
                    </a:lnTo>
                    <a:cubicBezTo>
                      <a:pt x="33668" y="25785"/>
                      <a:pt x="30552" y="26615"/>
                      <a:pt x="26632" y="26615"/>
                    </a:cubicBezTo>
                    <a:cubicBezTo>
                      <a:pt x="22501" y="26615"/>
                      <a:pt x="17479" y="25693"/>
                      <a:pt x="14268" y="21904"/>
                    </a:cubicBezTo>
                    <a:cubicBezTo>
                      <a:pt x="8010" y="14519"/>
                      <a:pt x="11389" y="0"/>
                      <a:pt x="113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8" name="Google Shape;3030;p63">
                <a:extLst>
                  <a:ext uri="{FF2B5EF4-FFF2-40B4-BE49-F238E27FC236}">
                    <a16:creationId xmlns:a16="http://schemas.microsoft.com/office/drawing/2014/main" id="{AEDD9F4E-FF50-FD06-9870-23260A5BC848}"/>
                  </a:ext>
                </a:extLst>
              </p:cNvPr>
              <p:cNvSpPr/>
              <p:nvPr/>
            </p:nvSpPr>
            <p:spPr>
              <a:xfrm>
                <a:off x="6644819" y="4292468"/>
                <a:ext cx="346917" cy="383693"/>
              </a:xfrm>
              <a:custGeom>
                <a:avLst/>
                <a:gdLst/>
                <a:ahLst/>
                <a:cxnLst/>
                <a:rect l="l" t="t" r="r" b="b"/>
                <a:pathLst>
                  <a:path w="34403" h="38050" extrusionOk="0">
                    <a:moveTo>
                      <a:pt x="11367" y="779"/>
                    </a:moveTo>
                    <a:cubicBezTo>
                      <a:pt x="11132" y="1972"/>
                      <a:pt x="10615" y="4966"/>
                      <a:pt x="10567" y="8472"/>
                    </a:cubicBezTo>
                    <a:cubicBezTo>
                      <a:pt x="10510" y="12676"/>
                      <a:pt x="11131" y="18502"/>
                      <a:pt x="14423" y="22386"/>
                    </a:cubicBezTo>
                    <a:cubicBezTo>
                      <a:pt x="17038" y="25472"/>
                      <a:pt x="21281" y="27136"/>
                      <a:pt x="26689" y="27199"/>
                    </a:cubicBezTo>
                    <a:cubicBezTo>
                      <a:pt x="26795" y="27200"/>
                      <a:pt x="26901" y="27200"/>
                      <a:pt x="27006" y="27200"/>
                    </a:cubicBezTo>
                    <a:cubicBezTo>
                      <a:pt x="29910" y="27200"/>
                      <a:pt x="32427" y="26738"/>
                      <a:pt x="33526" y="26500"/>
                    </a:cubicBezTo>
                    <a:lnTo>
                      <a:pt x="33526" y="26500"/>
                    </a:lnTo>
                    <a:cubicBezTo>
                      <a:pt x="32775" y="28082"/>
                      <a:pt x="30496" y="32692"/>
                      <a:pt x="28588" y="34500"/>
                    </a:cubicBezTo>
                    <a:cubicBezTo>
                      <a:pt x="26958" y="36044"/>
                      <a:pt x="23317" y="37473"/>
                      <a:pt x="18847" y="37473"/>
                    </a:cubicBezTo>
                    <a:cubicBezTo>
                      <a:pt x="16376" y="37473"/>
                      <a:pt x="13652" y="37036"/>
                      <a:pt x="10874" y="35942"/>
                    </a:cubicBezTo>
                    <a:cubicBezTo>
                      <a:pt x="2341" y="32581"/>
                      <a:pt x="684" y="24777"/>
                      <a:pt x="796" y="18823"/>
                    </a:cubicBezTo>
                    <a:cubicBezTo>
                      <a:pt x="913" y="12650"/>
                      <a:pt x="2361" y="7998"/>
                      <a:pt x="5101" y="4996"/>
                    </a:cubicBezTo>
                    <a:cubicBezTo>
                      <a:pt x="7123" y="2782"/>
                      <a:pt x="10173" y="1303"/>
                      <a:pt x="11367" y="779"/>
                    </a:cubicBezTo>
                    <a:close/>
                    <a:moveTo>
                      <a:pt x="11768" y="0"/>
                    </a:moveTo>
                    <a:cubicBezTo>
                      <a:pt x="11732" y="0"/>
                      <a:pt x="11697" y="7"/>
                      <a:pt x="11663" y="20"/>
                    </a:cubicBezTo>
                    <a:cubicBezTo>
                      <a:pt x="11487" y="88"/>
                      <a:pt x="7313" y="1705"/>
                      <a:pt x="4667" y="4602"/>
                    </a:cubicBezTo>
                    <a:cubicBezTo>
                      <a:pt x="1830" y="7711"/>
                      <a:pt x="330" y="12492"/>
                      <a:pt x="211" y="18812"/>
                    </a:cubicBezTo>
                    <a:cubicBezTo>
                      <a:pt x="1" y="29935"/>
                      <a:pt x="5776" y="34563"/>
                      <a:pt x="10660" y="36486"/>
                    </a:cubicBezTo>
                    <a:cubicBezTo>
                      <a:pt x="13494" y="37603"/>
                      <a:pt x="16279" y="38050"/>
                      <a:pt x="18815" y="38050"/>
                    </a:cubicBezTo>
                    <a:cubicBezTo>
                      <a:pt x="23471" y="38050"/>
                      <a:pt x="27282" y="36545"/>
                      <a:pt x="28991" y="34925"/>
                    </a:cubicBezTo>
                    <a:cubicBezTo>
                      <a:pt x="31383" y="32659"/>
                      <a:pt x="34195" y="26460"/>
                      <a:pt x="34314" y="26197"/>
                    </a:cubicBezTo>
                    <a:cubicBezTo>
                      <a:pt x="34403" y="25997"/>
                      <a:pt x="34251" y="25783"/>
                      <a:pt x="34048" y="25783"/>
                    </a:cubicBezTo>
                    <a:cubicBezTo>
                      <a:pt x="34023" y="25783"/>
                      <a:pt x="33997" y="25786"/>
                      <a:pt x="33970" y="25793"/>
                    </a:cubicBezTo>
                    <a:cubicBezTo>
                      <a:pt x="33908" y="25810"/>
                      <a:pt x="30852" y="26602"/>
                      <a:pt x="27028" y="26602"/>
                    </a:cubicBezTo>
                    <a:cubicBezTo>
                      <a:pt x="22951" y="26602"/>
                      <a:pt x="18001" y="25702"/>
                      <a:pt x="14871" y="22007"/>
                    </a:cubicBezTo>
                    <a:cubicBezTo>
                      <a:pt x="8781" y="14821"/>
                      <a:pt x="12020" y="504"/>
                      <a:pt x="12053" y="360"/>
                    </a:cubicBezTo>
                    <a:cubicBezTo>
                      <a:pt x="12077" y="254"/>
                      <a:pt x="12042" y="143"/>
                      <a:pt x="11960" y="73"/>
                    </a:cubicBezTo>
                    <a:cubicBezTo>
                      <a:pt x="11906" y="25"/>
                      <a:pt x="11837" y="0"/>
                      <a:pt x="117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031;p63">
                <a:extLst>
                  <a:ext uri="{FF2B5EF4-FFF2-40B4-BE49-F238E27FC236}">
                    <a16:creationId xmlns:a16="http://schemas.microsoft.com/office/drawing/2014/main" id="{9CAA0547-299F-3A1A-B23F-A5B74761AD2A}"/>
                  </a:ext>
                </a:extLst>
              </p:cNvPr>
              <p:cNvSpPr/>
              <p:nvPr/>
            </p:nvSpPr>
            <p:spPr>
              <a:xfrm>
                <a:off x="6697780" y="3642802"/>
                <a:ext cx="839466" cy="980651"/>
              </a:xfrm>
              <a:custGeom>
                <a:avLst/>
                <a:gdLst/>
                <a:ahLst/>
                <a:cxnLst/>
                <a:rect l="l" t="t" r="r" b="b"/>
                <a:pathLst>
                  <a:path w="83248" h="97249" extrusionOk="0">
                    <a:moveTo>
                      <a:pt x="30073" y="0"/>
                    </a:moveTo>
                    <a:cubicBezTo>
                      <a:pt x="29131" y="0"/>
                      <a:pt x="28244" y="546"/>
                      <a:pt x="27915" y="1296"/>
                    </a:cubicBezTo>
                    <a:cubicBezTo>
                      <a:pt x="27090" y="3184"/>
                      <a:pt x="22252" y="9674"/>
                      <a:pt x="20835" y="11443"/>
                    </a:cubicBezTo>
                    <a:cubicBezTo>
                      <a:pt x="19420" y="13213"/>
                      <a:pt x="16470" y="18050"/>
                      <a:pt x="16470" y="18050"/>
                    </a:cubicBezTo>
                    <a:lnTo>
                      <a:pt x="13192" y="29409"/>
                    </a:lnTo>
                    <a:cubicBezTo>
                      <a:pt x="13192" y="29409"/>
                      <a:pt x="12480" y="32797"/>
                      <a:pt x="8380" y="45631"/>
                    </a:cubicBezTo>
                    <a:cubicBezTo>
                      <a:pt x="4280" y="58467"/>
                      <a:pt x="6062" y="64349"/>
                      <a:pt x="6062" y="64349"/>
                    </a:cubicBezTo>
                    <a:cubicBezTo>
                      <a:pt x="6062" y="64349"/>
                      <a:pt x="6046" y="64341"/>
                      <a:pt x="6013" y="64341"/>
                    </a:cubicBezTo>
                    <a:cubicBezTo>
                      <a:pt x="5779" y="64341"/>
                      <a:pt x="4687" y="64753"/>
                      <a:pt x="2496" y="71479"/>
                    </a:cubicBezTo>
                    <a:cubicBezTo>
                      <a:pt x="1" y="79145"/>
                      <a:pt x="1070" y="88949"/>
                      <a:pt x="5526" y="93583"/>
                    </a:cubicBezTo>
                    <a:cubicBezTo>
                      <a:pt x="8004" y="96160"/>
                      <a:pt x="10921" y="97249"/>
                      <a:pt x="14157" y="97249"/>
                    </a:cubicBezTo>
                    <a:cubicBezTo>
                      <a:pt x="16743" y="97249"/>
                      <a:pt x="19531" y="96553"/>
                      <a:pt x="22461" y="95366"/>
                    </a:cubicBezTo>
                    <a:cubicBezTo>
                      <a:pt x="29056" y="92692"/>
                      <a:pt x="32087" y="86810"/>
                      <a:pt x="32087" y="86810"/>
                    </a:cubicBezTo>
                    <a:cubicBezTo>
                      <a:pt x="32087" y="86810"/>
                      <a:pt x="39040" y="85027"/>
                      <a:pt x="44208" y="81106"/>
                    </a:cubicBezTo>
                    <a:cubicBezTo>
                      <a:pt x="49167" y="77344"/>
                      <a:pt x="52977" y="73418"/>
                      <a:pt x="59886" y="73418"/>
                    </a:cubicBezTo>
                    <a:cubicBezTo>
                      <a:pt x="60181" y="73418"/>
                      <a:pt x="60481" y="73426"/>
                      <a:pt x="60787" y="73440"/>
                    </a:cubicBezTo>
                    <a:cubicBezTo>
                      <a:pt x="68122" y="73790"/>
                      <a:pt x="76483" y="77902"/>
                      <a:pt x="79502" y="77902"/>
                    </a:cubicBezTo>
                    <a:cubicBezTo>
                      <a:pt x="79564" y="77902"/>
                      <a:pt x="79625" y="77900"/>
                      <a:pt x="79683" y="77897"/>
                    </a:cubicBezTo>
                    <a:cubicBezTo>
                      <a:pt x="82535" y="77719"/>
                      <a:pt x="83247" y="74154"/>
                      <a:pt x="80039" y="69340"/>
                    </a:cubicBezTo>
                    <a:cubicBezTo>
                      <a:pt x="76830" y="64527"/>
                      <a:pt x="69165" y="63101"/>
                      <a:pt x="63104" y="61140"/>
                    </a:cubicBezTo>
                    <a:cubicBezTo>
                      <a:pt x="57044" y="59179"/>
                      <a:pt x="53478" y="55258"/>
                      <a:pt x="55083" y="45631"/>
                    </a:cubicBezTo>
                    <a:cubicBezTo>
                      <a:pt x="56687" y="36006"/>
                      <a:pt x="65065" y="20319"/>
                      <a:pt x="64887" y="17467"/>
                    </a:cubicBezTo>
                    <a:cubicBezTo>
                      <a:pt x="64777" y="15712"/>
                      <a:pt x="53863" y="15104"/>
                      <a:pt x="44862" y="15104"/>
                    </a:cubicBezTo>
                    <a:cubicBezTo>
                      <a:pt x="39239" y="15104"/>
                      <a:pt x="34363" y="15341"/>
                      <a:pt x="33335" y="15684"/>
                    </a:cubicBezTo>
                    <a:cubicBezTo>
                      <a:pt x="30661" y="16575"/>
                      <a:pt x="30126" y="16397"/>
                      <a:pt x="27631" y="19606"/>
                    </a:cubicBezTo>
                    <a:cubicBezTo>
                      <a:pt x="25135" y="22814"/>
                      <a:pt x="23887" y="25132"/>
                      <a:pt x="23887" y="25132"/>
                    </a:cubicBezTo>
                    <a:lnTo>
                      <a:pt x="26984" y="18628"/>
                    </a:lnTo>
                    <a:lnTo>
                      <a:pt x="27207" y="18640"/>
                    </a:lnTo>
                    <a:cubicBezTo>
                      <a:pt x="27207" y="18640"/>
                      <a:pt x="27444" y="17815"/>
                      <a:pt x="28623" y="16282"/>
                    </a:cubicBezTo>
                    <a:cubicBezTo>
                      <a:pt x="29803" y="14747"/>
                      <a:pt x="32872" y="11089"/>
                      <a:pt x="32990" y="4954"/>
                    </a:cubicBezTo>
                    <a:cubicBezTo>
                      <a:pt x="33061" y="1255"/>
                      <a:pt x="31503" y="0"/>
                      <a:pt x="300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3032;p63">
                <a:extLst>
                  <a:ext uri="{FF2B5EF4-FFF2-40B4-BE49-F238E27FC236}">
                    <a16:creationId xmlns:a16="http://schemas.microsoft.com/office/drawing/2014/main" id="{0C781886-2A1B-B029-1077-80DDF0927F14}"/>
                  </a:ext>
                </a:extLst>
              </p:cNvPr>
              <p:cNvSpPr/>
              <p:nvPr/>
            </p:nvSpPr>
            <p:spPr>
              <a:xfrm>
                <a:off x="6693756" y="3639837"/>
                <a:ext cx="840333" cy="986500"/>
              </a:xfrm>
              <a:custGeom>
                <a:avLst/>
                <a:gdLst/>
                <a:ahLst/>
                <a:cxnLst/>
                <a:rect l="l" t="t" r="r" b="b"/>
                <a:pathLst>
                  <a:path w="83334" h="97829" extrusionOk="0">
                    <a:moveTo>
                      <a:pt x="30473" y="588"/>
                    </a:moveTo>
                    <a:cubicBezTo>
                      <a:pt x="30623" y="588"/>
                      <a:pt x="30773" y="604"/>
                      <a:pt x="30921" y="636"/>
                    </a:cubicBezTo>
                    <a:cubicBezTo>
                      <a:pt x="31599" y="783"/>
                      <a:pt x="33166" y="1531"/>
                      <a:pt x="33094" y="5242"/>
                    </a:cubicBezTo>
                    <a:cubicBezTo>
                      <a:pt x="32984" y="10995"/>
                      <a:pt x="30271" y="14488"/>
                      <a:pt x="28967" y="16167"/>
                    </a:cubicBezTo>
                    <a:lnTo>
                      <a:pt x="28790" y="16397"/>
                    </a:lnTo>
                    <a:cubicBezTo>
                      <a:pt x="27928" y="17518"/>
                      <a:pt x="27553" y="18278"/>
                      <a:pt x="27406" y="18631"/>
                    </a:cubicBezTo>
                    <a:lnTo>
                      <a:pt x="27399" y="18631"/>
                    </a:lnTo>
                    <a:cubicBezTo>
                      <a:pt x="27392" y="18631"/>
                      <a:pt x="27386" y="18631"/>
                      <a:pt x="27380" y="18631"/>
                    </a:cubicBezTo>
                    <a:cubicBezTo>
                      <a:pt x="27268" y="18631"/>
                      <a:pt x="27166" y="18696"/>
                      <a:pt x="27119" y="18798"/>
                    </a:cubicBezTo>
                    <a:lnTo>
                      <a:pt x="24022" y="25300"/>
                    </a:lnTo>
                    <a:cubicBezTo>
                      <a:pt x="23952" y="25443"/>
                      <a:pt x="24011" y="25617"/>
                      <a:pt x="24153" y="25689"/>
                    </a:cubicBezTo>
                    <a:cubicBezTo>
                      <a:pt x="24195" y="25710"/>
                      <a:pt x="24240" y="25721"/>
                      <a:pt x="24285" y="25721"/>
                    </a:cubicBezTo>
                    <a:cubicBezTo>
                      <a:pt x="24390" y="25721"/>
                      <a:pt x="24492" y="25664"/>
                      <a:pt x="24544" y="25564"/>
                    </a:cubicBezTo>
                    <a:cubicBezTo>
                      <a:pt x="24556" y="25542"/>
                      <a:pt x="25811" y="23229"/>
                      <a:pt x="28261" y="20080"/>
                    </a:cubicBezTo>
                    <a:cubicBezTo>
                      <a:pt x="30387" y="17344"/>
                      <a:pt x="31023" y="17144"/>
                      <a:pt x="32911" y="16550"/>
                    </a:cubicBezTo>
                    <a:cubicBezTo>
                      <a:pt x="33189" y="16463"/>
                      <a:pt x="33491" y="16368"/>
                      <a:pt x="33827" y="16256"/>
                    </a:cubicBezTo>
                    <a:cubicBezTo>
                      <a:pt x="34865" y="15910"/>
                      <a:pt x="39575" y="15686"/>
                      <a:pt x="45038" y="15686"/>
                    </a:cubicBezTo>
                    <a:cubicBezTo>
                      <a:pt x="53099" y="15686"/>
                      <a:pt x="62797" y="16174"/>
                      <a:pt x="64741" y="17484"/>
                    </a:cubicBezTo>
                    <a:cubicBezTo>
                      <a:pt x="64898" y="17591"/>
                      <a:pt x="64988" y="17696"/>
                      <a:pt x="64994" y="17779"/>
                    </a:cubicBezTo>
                    <a:cubicBezTo>
                      <a:pt x="65066" y="18936"/>
                      <a:pt x="63518" y="22638"/>
                      <a:pt x="61726" y="26924"/>
                    </a:cubicBezTo>
                    <a:cubicBezTo>
                      <a:pt x="59226" y="32907"/>
                      <a:pt x="56114" y="40351"/>
                      <a:pt x="55193" y="45878"/>
                    </a:cubicBezTo>
                    <a:cubicBezTo>
                      <a:pt x="53346" y="56959"/>
                      <a:pt x="58616" y="60161"/>
                      <a:pt x="63413" y="61713"/>
                    </a:cubicBezTo>
                    <a:cubicBezTo>
                      <a:pt x="64486" y="62060"/>
                      <a:pt x="65584" y="62383"/>
                      <a:pt x="66746" y="62725"/>
                    </a:cubicBezTo>
                    <a:cubicBezTo>
                      <a:pt x="72087" y="64296"/>
                      <a:pt x="77611" y="65922"/>
                      <a:pt x="80194" y="69796"/>
                    </a:cubicBezTo>
                    <a:cubicBezTo>
                      <a:pt x="82057" y="72592"/>
                      <a:pt x="82715" y="75180"/>
                      <a:pt x="81952" y="76719"/>
                    </a:cubicBezTo>
                    <a:cubicBezTo>
                      <a:pt x="81597" y="77436"/>
                      <a:pt x="80944" y="77843"/>
                      <a:pt x="80063" y="77899"/>
                    </a:cubicBezTo>
                    <a:cubicBezTo>
                      <a:pt x="80009" y="77902"/>
                      <a:pt x="79952" y="77904"/>
                      <a:pt x="79893" y="77904"/>
                    </a:cubicBezTo>
                    <a:cubicBezTo>
                      <a:pt x="78706" y="77904"/>
                      <a:pt x="76524" y="77197"/>
                      <a:pt x="74023" y="76388"/>
                    </a:cubicBezTo>
                    <a:cubicBezTo>
                      <a:pt x="70256" y="75168"/>
                      <a:pt x="65567" y="73650"/>
                      <a:pt x="61201" y="73443"/>
                    </a:cubicBezTo>
                    <a:cubicBezTo>
                      <a:pt x="60889" y="73428"/>
                      <a:pt x="60584" y="73421"/>
                      <a:pt x="60285" y="73421"/>
                    </a:cubicBezTo>
                    <a:cubicBezTo>
                      <a:pt x="54257" y="73421"/>
                      <a:pt x="50488" y="76405"/>
                      <a:pt x="46506" y="79550"/>
                    </a:cubicBezTo>
                    <a:cubicBezTo>
                      <a:pt x="45830" y="80083"/>
                      <a:pt x="45143" y="80627"/>
                      <a:pt x="44431" y="81166"/>
                    </a:cubicBezTo>
                    <a:cubicBezTo>
                      <a:pt x="39370" y="85005"/>
                      <a:pt x="32482" y="86802"/>
                      <a:pt x="32413" y="86820"/>
                    </a:cubicBezTo>
                    <a:cubicBezTo>
                      <a:pt x="32332" y="86841"/>
                      <a:pt x="32264" y="86895"/>
                      <a:pt x="32226" y="86970"/>
                    </a:cubicBezTo>
                    <a:cubicBezTo>
                      <a:pt x="32196" y="87029"/>
                      <a:pt x="29171" y="92785"/>
                      <a:pt x="22750" y="95390"/>
                    </a:cubicBezTo>
                    <a:cubicBezTo>
                      <a:pt x="19714" y="96620"/>
                      <a:pt x="16997" y="97237"/>
                      <a:pt x="14574" y="97237"/>
                    </a:cubicBezTo>
                    <a:cubicBezTo>
                      <a:pt x="11215" y="97237"/>
                      <a:pt x="8423" y="96051"/>
                      <a:pt x="6137" y="93674"/>
                    </a:cubicBezTo>
                    <a:cubicBezTo>
                      <a:pt x="1921" y="89290"/>
                      <a:pt x="619" y="79710"/>
                      <a:pt x="3174" y="71864"/>
                    </a:cubicBezTo>
                    <a:cubicBezTo>
                      <a:pt x="5240" y="65518"/>
                      <a:pt x="6274" y="64975"/>
                      <a:pt x="6407" y="64931"/>
                    </a:cubicBezTo>
                    <a:cubicBezTo>
                      <a:pt x="6424" y="64934"/>
                      <a:pt x="6442" y="64936"/>
                      <a:pt x="6459" y="64936"/>
                    </a:cubicBezTo>
                    <a:cubicBezTo>
                      <a:pt x="6528" y="64936"/>
                      <a:pt x="6596" y="64912"/>
                      <a:pt x="6649" y="64866"/>
                    </a:cubicBezTo>
                    <a:cubicBezTo>
                      <a:pt x="6739" y="64791"/>
                      <a:pt x="6774" y="64670"/>
                      <a:pt x="6741" y="64558"/>
                    </a:cubicBezTo>
                    <a:cubicBezTo>
                      <a:pt x="6723" y="64500"/>
                      <a:pt x="5031" y="58617"/>
                      <a:pt x="9056" y="46014"/>
                    </a:cubicBezTo>
                    <a:cubicBezTo>
                      <a:pt x="13114" y="33312"/>
                      <a:pt x="13870" y="29799"/>
                      <a:pt x="13872" y="29784"/>
                    </a:cubicBezTo>
                    <a:lnTo>
                      <a:pt x="17139" y="18464"/>
                    </a:lnTo>
                    <a:cubicBezTo>
                      <a:pt x="17403" y="18033"/>
                      <a:pt x="20136" y="13579"/>
                      <a:pt x="21463" y="11920"/>
                    </a:cubicBezTo>
                    <a:cubicBezTo>
                      <a:pt x="22966" y="10040"/>
                      <a:pt x="27751" y="3608"/>
                      <a:pt x="28582" y="1707"/>
                    </a:cubicBezTo>
                    <a:cubicBezTo>
                      <a:pt x="28876" y="1035"/>
                      <a:pt x="29666" y="588"/>
                      <a:pt x="30473" y="588"/>
                    </a:cubicBezTo>
                    <a:close/>
                    <a:moveTo>
                      <a:pt x="30467" y="1"/>
                    </a:moveTo>
                    <a:cubicBezTo>
                      <a:pt x="29433" y="1"/>
                      <a:pt x="28436" y="581"/>
                      <a:pt x="28046" y="1472"/>
                    </a:cubicBezTo>
                    <a:cubicBezTo>
                      <a:pt x="27249" y="3296"/>
                      <a:pt x="22451" y="9748"/>
                      <a:pt x="21006" y="11555"/>
                    </a:cubicBezTo>
                    <a:cubicBezTo>
                      <a:pt x="19594" y="13319"/>
                      <a:pt x="16740" y="17994"/>
                      <a:pt x="16619" y="18193"/>
                    </a:cubicBezTo>
                    <a:cubicBezTo>
                      <a:pt x="16605" y="18216"/>
                      <a:pt x="16595" y="18239"/>
                      <a:pt x="16588" y="18264"/>
                    </a:cubicBezTo>
                    <a:lnTo>
                      <a:pt x="13304" y="29644"/>
                    </a:lnTo>
                    <a:cubicBezTo>
                      <a:pt x="13298" y="29678"/>
                      <a:pt x="12542" y="33180"/>
                      <a:pt x="8499" y="45837"/>
                    </a:cubicBezTo>
                    <a:cubicBezTo>
                      <a:pt x="4880" y="57167"/>
                      <a:pt x="5799" y="63068"/>
                      <a:pt x="6104" y="64428"/>
                    </a:cubicBezTo>
                    <a:cubicBezTo>
                      <a:pt x="5213" y="64903"/>
                      <a:pt x="4010" y="67405"/>
                      <a:pt x="2618" y="71683"/>
                    </a:cubicBezTo>
                    <a:cubicBezTo>
                      <a:pt x="1" y="79716"/>
                      <a:pt x="1362" y="89554"/>
                      <a:pt x="5714" y="94081"/>
                    </a:cubicBezTo>
                    <a:cubicBezTo>
                      <a:pt x="8120" y="96582"/>
                      <a:pt x="11044" y="97829"/>
                      <a:pt x="14554" y="97829"/>
                    </a:cubicBezTo>
                    <a:cubicBezTo>
                      <a:pt x="17055" y="97829"/>
                      <a:pt x="19853" y="97195"/>
                      <a:pt x="22969" y="95932"/>
                    </a:cubicBezTo>
                    <a:cubicBezTo>
                      <a:pt x="29075" y="93457"/>
                      <a:pt x="32209" y="88202"/>
                      <a:pt x="32682" y="87354"/>
                    </a:cubicBezTo>
                    <a:cubicBezTo>
                      <a:pt x="33647" y="87090"/>
                      <a:pt x="40006" y="85259"/>
                      <a:pt x="44784" y="81633"/>
                    </a:cubicBezTo>
                    <a:cubicBezTo>
                      <a:pt x="45499" y="81091"/>
                      <a:pt x="46190" y="80546"/>
                      <a:pt x="46869" y="80010"/>
                    </a:cubicBezTo>
                    <a:cubicBezTo>
                      <a:pt x="50934" y="76800"/>
                      <a:pt x="54470" y="74006"/>
                      <a:pt x="60276" y="74006"/>
                    </a:cubicBezTo>
                    <a:cubicBezTo>
                      <a:pt x="60569" y="74006"/>
                      <a:pt x="60867" y="74013"/>
                      <a:pt x="61172" y="74028"/>
                    </a:cubicBezTo>
                    <a:cubicBezTo>
                      <a:pt x="65460" y="74231"/>
                      <a:pt x="70107" y="75735"/>
                      <a:pt x="73842" y="76944"/>
                    </a:cubicBezTo>
                    <a:cubicBezTo>
                      <a:pt x="76496" y="77803"/>
                      <a:pt x="78617" y="78489"/>
                      <a:pt x="79904" y="78489"/>
                    </a:cubicBezTo>
                    <a:cubicBezTo>
                      <a:pt x="79971" y="78489"/>
                      <a:pt x="80036" y="78487"/>
                      <a:pt x="80098" y="78483"/>
                    </a:cubicBezTo>
                    <a:cubicBezTo>
                      <a:pt x="81185" y="78415"/>
                      <a:pt x="82029" y="77881"/>
                      <a:pt x="82476" y="76979"/>
                    </a:cubicBezTo>
                    <a:cubicBezTo>
                      <a:pt x="83334" y="75250"/>
                      <a:pt x="82663" y="72443"/>
                      <a:pt x="80681" y="69472"/>
                    </a:cubicBezTo>
                    <a:cubicBezTo>
                      <a:pt x="77981" y="65420"/>
                      <a:pt x="72353" y="63764"/>
                      <a:pt x="66911" y="62163"/>
                    </a:cubicBezTo>
                    <a:cubicBezTo>
                      <a:pt x="65753" y="61822"/>
                      <a:pt x="64658" y="61500"/>
                      <a:pt x="63593" y="61155"/>
                    </a:cubicBezTo>
                    <a:cubicBezTo>
                      <a:pt x="56707" y="58928"/>
                      <a:pt x="54367" y="54388"/>
                      <a:pt x="55770" y="45973"/>
                    </a:cubicBezTo>
                    <a:cubicBezTo>
                      <a:pt x="56680" y="40514"/>
                      <a:pt x="59777" y="33104"/>
                      <a:pt x="62266" y="27150"/>
                    </a:cubicBezTo>
                    <a:cubicBezTo>
                      <a:pt x="64161" y="22618"/>
                      <a:pt x="65658" y="19036"/>
                      <a:pt x="65577" y="17742"/>
                    </a:cubicBezTo>
                    <a:cubicBezTo>
                      <a:pt x="65561" y="17466"/>
                      <a:pt x="65388" y="17216"/>
                      <a:pt x="65066" y="16999"/>
                    </a:cubicBezTo>
                    <a:cubicBezTo>
                      <a:pt x="63002" y="15607"/>
                      <a:pt x="53280" y="15093"/>
                      <a:pt x="45148" y="15093"/>
                    </a:cubicBezTo>
                    <a:cubicBezTo>
                      <a:pt x="39569" y="15093"/>
                      <a:pt x="34738" y="15335"/>
                      <a:pt x="33641" y="15700"/>
                    </a:cubicBezTo>
                    <a:cubicBezTo>
                      <a:pt x="33307" y="15811"/>
                      <a:pt x="33009" y="15906"/>
                      <a:pt x="32734" y="15992"/>
                    </a:cubicBezTo>
                    <a:cubicBezTo>
                      <a:pt x="30772" y="16610"/>
                      <a:pt x="30037" y="16841"/>
                      <a:pt x="27798" y="19720"/>
                    </a:cubicBezTo>
                    <a:cubicBezTo>
                      <a:pt x="27321" y="20333"/>
                      <a:pt x="26888" y="20917"/>
                      <a:pt x="26499" y="21459"/>
                    </a:cubicBezTo>
                    <a:lnTo>
                      <a:pt x="27562" y="19227"/>
                    </a:lnTo>
                    <a:lnTo>
                      <a:pt x="27590" y="19228"/>
                    </a:lnTo>
                    <a:cubicBezTo>
                      <a:pt x="27595" y="19228"/>
                      <a:pt x="27599" y="19228"/>
                      <a:pt x="27604" y="19228"/>
                    </a:cubicBezTo>
                    <a:cubicBezTo>
                      <a:pt x="27734" y="19228"/>
                      <a:pt x="27849" y="19143"/>
                      <a:pt x="27888" y="19018"/>
                    </a:cubicBezTo>
                    <a:cubicBezTo>
                      <a:pt x="27890" y="19009"/>
                      <a:pt x="28134" y="18209"/>
                      <a:pt x="29254" y="16753"/>
                    </a:cubicBezTo>
                    <a:lnTo>
                      <a:pt x="29431" y="16527"/>
                    </a:lnTo>
                    <a:cubicBezTo>
                      <a:pt x="30773" y="14798"/>
                      <a:pt x="33566" y="11200"/>
                      <a:pt x="33681" y="5253"/>
                    </a:cubicBezTo>
                    <a:cubicBezTo>
                      <a:pt x="33761" y="1108"/>
                      <a:pt x="31865" y="243"/>
                      <a:pt x="31046" y="63"/>
                    </a:cubicBezTo>
                    <a:cubicBezTo>
                      <a:pt x="30854" y="21"/>
                      <a:pt x="30660" y="1"/>
                      <a:pt x="304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1" name="Google Shape;3033;p63">
                <a:extLst>
                  <a:ext uri="{FF2B5EF4-FFF2-40B4-BE49-F238E27FC236}">
                    <a16:creationId xmlns:a16="http://schemas.microsoft.com/office/drawing/2014/main" id="{9B909AC8-0E9E-9B84-1C2A-8E0B5E5769B9}"/>
                  </a:ext>
                </a:extLst>
              </p:cNvPr>
              <p:cNvSpPr/>
              <p:nvPr/>
            </p:nvSpPr>
            <p:spPr>
              <a:xfrm>
                <a:off x="7405893" y="4382266"/>
                <a:ext cx="103491" cy="45690"/>
              </a:xfrm>
              <a:custGeom>
                <a:avLst/>
                <a:gdLst/>
                <a:ahLst/>
                <a:cxnLst/>
                <a:rect l="l" t="t" r="r" b="b"/>
                <a:pathLst>
                  <a:path w="10263" h="4531" extrusionOk="0">
                    <a:moveTo>
                      <a:pt x="2245" y="1"/>
                    </a:moveTo>
                    <a:cubicBezTo>
                      <a:pt x="687" y="1"/>
                      <a:pt x="1" y="775"/>
                      <a:pt x="1" y="1401"/>
                    </a:cubicBezTo>
                    <a:cubicBezTo>
                      <a:pt x="1" y="2401"/>
                      <a:pt x="9262" y="4530"/>
                      <a:pt x="9887" y="4530"/>
                    </a:cubicBezTo>
                    <a:cubicBezTo>
                      <a:pt x="9887" y="4530"/>
                      <a:pt x="10263" y="3028"/>
                      <a:pt x="6008" y="1026"/>
                    </a:cubicBezTo>
                    <a:cubicBezTo>
                      <a:pt x="4417" y="277"/>
                      <a:pt x="3176" y="1"/>
                      <a:pt x="22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2" name="Google Shape;3034;p63">
                <a:extLst>
                  <a:ext uri="{FF2B5EF4-FFF2-40B4-BE49-F238E27FC236}">
                    <a16:creationId xmlns:a16="http://schemas.microsoft.com/office/drawing/2014/main" id="{2E470229-A896-0AC4-E7C1-4451046036F4}"/>
                  </a:ext>
                </a:extLst>
              </p:cNvPr>
              <p:cNvSpPr/>
              <p:nvPr/>
            </p:nvSpPr>
            <p:spPr>
              <a:xfrm>
                <a:off x="7402938" y="4379271"/>
                <a:ext cx="108644" cy="51630"/>
              </a:xfrm>
              <a:custGeom>
                <a:avLst/>
                <a:gdLst/>
                <a:ahLst/>
                <a:cxnLst/>
                <a:rect l="l" t="t" r="r" b="b"/>
                <a:pathLst>
                  <a:path w="10774" h="5120" extrusionOk="0">
                    <a:moveTo>
                      <a:pt x="2547" y="590"/>
                    </a:moveTo>
                    <a:cubicBezTo>
                      <a:pt x="3367" y="590"/>
                      <a:pt x="4541" y="818"/>
                      <a:pt x="6176" y="1588"/>
                    </a:cubicBezTo>
                    <a:cubicBezTo>
                      <a:pt x="9026" y="2930"/>
                      <a:pt x="9697" y="4003"/>
                      <a:pt x="9851" y="4487"/>
                    </a:cubicBezTo>
                    <a:cubicBezTo>
                      <a:pt x="9089" y="4352"/>
                      <a:pt x="7206" y="3932"/>
                      <a:pt x="5290" y="3413"/>
                    </a:cubicBezTo>
                    <a:cubicBezTo>
                      <a:pt x="984" y="2246"/>
                      <a:pt x="608" y="1715"/>
                      <a:pt x="586" y="1698"/>
                    </a:cubicBezTo>
                    <a:cubicBezTo>
                      <a:pt x="586" y="1424"/>
                      <a:pt x="778" y="1138"/>
                      <a:pt x="1097" y="935"/>
                    </a:cubicBezTo>
                    <a:cubicBezTo>
                      <a:pt x="1326" y="791"/>
                      <a:pt x="1781" y="590"/>
                      <a:pt x="2547" y="590"/>
                    </a:cubicBezTo>
                    <a:close/>
                    <a:moveTo>
                      <a:pt x="2543" y="1"/>
                    </a:moveTo>
                    <a:cubicBezTo>
                      <a:pt x="1678" y="1"/>
                      <a:pt x="1118" y="228"/>
                      <a:pt x="784" y="441"/>
                    </a:cubicBezTo>
                    <a:cubicBezTo>
                      <a:pt x="294" y="752"/>
                      <a:pt x="0" y="1222"/>
                      <a:pt x="0" y="1698"/>
                    </a:cubicBezTo>
                    <a:cubicBezTo>
                      <a:pt x="0" y="3138"/>
                      <a:pt x="10079" y="5120"/>
                      <a:pt x="10181" y="5120"/>
                    </a:cubicBezTo>
                    <a:cubicBezTo>
                      <a:pt x="10182" y="5120"/>
                      <a:pt x="10183" y="5120"/>
                      <a:pt x="10184" y="5120"/>
                    </a:cubicBezTo>
                    <a:cubicBezTo>
                      <a:pt x="10317" y="5120"/>
                      <a:pt x="10433" y="5028"/>
                      <a:pt x="10466" y="4898"/>
                    </a:cubicBezTo>
                    <a:cubicBezTo>
                      <a:pt x="10509" y="4721"/>
                      <a:pt x="10774" y="3104"/>
                      <a:pt x="6426" y="1058"/>
                    </a:cubicBezTo>
                    <a:cubicBezTo>
                      <a:pt x="4724" y="257"/>
                      <a:pt x="3462" y="1"/>
                      <a:pt x="25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3" name="Google Shape;3035;p63">
                <a:extLst>
                  <a:ext uri="{FF2B5EF4-FFF2-40B4-BE49-F238E27FC236}">
                    <a16:creationId xmlns:a16="http://schemas.microsoft.com/office/drawing/2014/main" id="{3517B34D-62A8-A18F-8F24-0965D27E807C}"/>
                  </a:ext>
                </a:extLst>
              </p:cNvPr>
              <p:cNvSpPr/>
              <p:nvPr/>
            </p:nvSpPr>
            <p:spPr>
              <a:xfrm>
                <a:off x="6991171" y="3733224"/>
                <a:ext cx="145168" cy="85663"/>
              </a:xfrm>
              <a:custGeom>
                <a:avLst/>
                <a:gdLst/>
                <a:ahLst/>
                <a:cxnLst/>
                <a:rect l="l" t="t" r="r" b="b"/>
                <a:pathLst>
                  <a:path w="14396" h="8495" extrusionOk="0">
                    <a:moveTo>
                      <a:pt x="11594" y="1"/>
                    </a:moveTo>
                    <a:cubicBezTo>
                      <a:pt x="11334" y="1"/>
                      <a:pt x="11049" y="74"/>
                      <a:pt x="10738" y="235"/>
                    </a:cubicBezTo>
                    <a:lnTo>
                      <a:pt x="0" y="8495"/>
                    </a:lnTo>
                    <a:lnTo>
                      <a:pt x="14396" y="8495"/>
                    </a:lnTo>
                    <a:cubicBezTo>
                      <a:pt x="14396" y="8495"/>
                      <a:pt x="14396" y="1"/>
                      <a:pt x="115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4" name="Google Shape;3036;p63">
                <a:extLst>
                  <a:ext uri="{FF2B5EF4-FFF2-40B4-BE49-F238E27FC236}">
                    <a16:creationId xmlns:a16="http://schemas.microsoft.com/office/drawing/2014/main" id="{5BC61518-6A95-D9B4-B726-5B227F8404BB}"/>
                  </a:ext>
                </a:extLst>
              </p:cNvPr>
              <p:cNvSpPr/>
              <p:nvPr/>
            </p:nvSpPr>
            <p:spPr>
              <a:xfrm>
                <a:off x="6987128" y="3730260"/>
                <a:ext cx="152156" cy="91572"/>
              </a:xfrm>
              <a:custGeom>
                <a:avLst/>
                <a:gdLst/>
                <a:ahLst/>
                <a:cxnLst/>
                <a:rect l="l" t="t" r="r" b="b"/>
                <a:pathLst>
                  <a:path w="15089" h="9081" extrusionOk="0">
                    <a:moveTo>
                      <a:pt x="11994" y="588"/>
                    </a:moveTo>
                    <a:cubicBezTo>
                      <a:pt x="12190" y="588"/>
                      <a:pt x="12372" y="640"/>
                      <a:pt x="12542" y="744"/>
                    </a:cubicBezTo>
                    <a:cubicBezTo>
                      <a:pt x="14073" y="1676"/>
                      <a:pt x="14467" y="6402"/>
                      <a:pt x="14501" y="8495"/>
                    </a:cubicBezTo>
                    <a:lnTo>
                      <a:pt x="1262" y="8495"/>
                    </a:lnTo>
                    <a:lnTo>
                      <a:pt x="11296" y="778"/>
                    </a:lnTo>
                    <a:cubicBezTo>
                      <a:pt x="11547" y="651"/>
                      <a:pt x="11779" y="588"/>
                      <a:pt x="11994" y="588"/>
                    </a:cubicBezTo>
                    <a:close/>
                    <a:moveTo>
                      <a:pt x="11996" y="0"/>
                    </a:moveTo>
                    <a:cubicBezTo>
                      <a:pt x="11682" y="0"/>
                      <a:pt x="11351" y="90"/>
                      <a:pt x="11004" y="269"/>
                    </a:cubicBezTo>
                    <a:cubicBezTo>
                      <a:pt x="10989" y="276"/>
                      <a:pt x="10974" y="285"/>
                      <a:pt x="10960" y="296"/>
                    </a:cubicBezTo>
                    <a:lnTo>
                      <a:pt x="222" y="8556"/>
                    </a:lnTo>
                    <a:cubicBezTo>
                      <a:pt x="0" y="8726"/>
                      <a:pt x="120" y="9081"/>
                      <a:pt x="400" y="9081"/>
                    </a:cubicBezTo>
                    <a:lnTo>
                      <a:pt x="14797" y="9081"/>
                    </a:lnTo>
                    <a:cubicBezTo>
                      <a:pt x="14797" y="9081"/>
                      <a:pt x="14798" y="9081"/>
                      <a:pt x="14799" y="9081"/>
                    </a:cubicBezTo>
                    <a:cubicBezTo>
                      <a:pt x="14959" y="9081"/>
                      <a:pt x="15089" y="8950"/>
                      <a:pt x="15089" y="8789"/>
                    </a:cubicBezTo>
                    <a:cubicBezTo>
                      <a:pt x="15089" y="8495"/>
                      <a:pt x="15063" y="1594"/>
                      <a:pt x="12847" y="244"/>
                    </a:cubicBezTo>
                    <a:cubicBezTo>
                      <a:pt x="12580" y="81"/>
                      <a:pt x="12296" y="0"/>
                      <a:pt x="119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5" name="Google Shape;3037;p63">
                <a:extLst>
                  <a:ext uri="{FF2B5EF4-FFF2-40B4-BE49-F238E27FC236}">
                    <a16:creationId xmlns:a16="http://schemas.microsoft.com/office/drawing/2014/main" id="{7C0682A9-882F-E9F8-3B84-A0F5DB18F65F}"/>
                  </a:ext>
                </a:extLst>
              </p:cNvPr>
              <p:cNvSpPr/>
              <p:nvPr/>
            </p:nvSpPr>
            <p:spPr>
              <a:xfrm>
                <a:off x="6959730" y="4293709"/>
                <a:ext cx="63388" cy="45710"/>
              </a:xfrm>
              <a:custGeom>
                <a:avLst/>
                <a:gdLst/>
                <a:ahLst/>
                <a:cxnLst/>
                <a:rect l="l" t="t" r="r" b="b"/>
                <a:pathLst>
                  <a:path w="6286" h="4533" extrusionOk="0">
                    <a:moveTo>
                      <a:pt x="5952" y="0"/>
                    </a:moveTo>
                    <a:cubicBezTo>
                      <a:pt x="5911" y="0"/>
                      <a:pt x="5870" y="9"/>
                      <a:pt x="5830" y="27"/>
                    </a:cubicBezTo>
                    <a:cubicBezTo>
                      <a:pt x="3533" y="1011"/>
                      <a:pt x="1627" y="2365"/>
                      <a:pt x="166" y="4047"/>
                    </a:cubicBezTo>
                    <a:cubicBezTo>
                      <a:pt x="0" y="4237"/>
                      <a:pt x="136" y="4532"/>
                      <a:pt x="387" y="4532"/>
                    </a:cubicBezTo>
                    <a:cubicBezTo>
                      <a:pt x="473" y="4532"/>
                      <a:pt x="553" y="4496"/>
                      <a:pt x="609" y="4431"/>
                    </a:cubicBezTo>
                    <a:cubicBezTo>
                      <a:pt x="2010" y="2815"/>
                      <a:pt x="3845" y="1515"/>
                      <a:pt x="6061" y="565"/>
                    </a:cubicBezTo>
                    <a:cubicBezTo>
                      <a:pt x="6214" y="503"/>
                      <a:pt x="6286" y="329"/>
                      <a:pt x="6221" y="178"/>
                    </a:cubicBezTo>
                    <a:cubicBezTo>
                      <a:pt x="6173" y="67"/>
                      <a:pt x="6065" y="0"/>
                      <a:pt x="595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6" name="Google Shape;3038;p63">
                <a:extLst>
                  <a:ext uri="{FF2B5EF4-FFF2-40B4-BE49-F238E27FC236}">
                    <a16:creationId xmlns:a16="http://schemas.microsoft.com/office/drawing/2014/main" id="{4985D658-BA8C-994D-FCF2-CB7831802B4D}"/>
                  </a:ext>
                </a:extLst>
              </p:cNvPr>
              <p:cNvSpPr/>
              <p:nvPr/>
            </p:nvSpPr>
            <p:spPr>
              <a:xfrm>
                <a:off x="6940661" y="4351883"/>
                <a:ext cx="13160" cy="19704"/>
              </a:xfrm>
              <a:custGeom>
                <a:avLst/>
                <a:gdLst/>
                <a:ahLst/>
                <a:cxnLst/>
                <a:rect l="l" t="t" r="r" b="b"/>
                <a:pathLst>
                  <a:path w="1305" h="1954" extrusionOk="0">
                    <a:moveTo>
                      <a:pt x="970" y="1"/>
                    </a:moveTo>
                    <a:cubicBezTo>
                      <a:pt x="869" y="1"/>
                      <a:pt x="771" y="54"/>
                      <a:pt x="717" y="148"/>
                    </a:cubicBezTo>
                    <a:cubicBezTo>
                      <a:pt x="229" y="988"/>
                      <a:pt x="55" y="1551"/>
                      <a:pt x="48" y="1576"/>
                    </a:cubicBezTo>
                    <a:cubicBezTo>
                      <a:pt x="0" y="1730"/>
                      <a:pt x="87" y="1893"/>
                      <a:pt x="243" y="1941"/>
                    </a:cubicBezTo>
                    <a:cubicBezTo>
                      <a:pt x="270" y="1949"/>
                      <a:pt x="299" y="1953"/>
                      <a:pt x="328" y="1953"/>
                    </a:cubicBezTo>
                    <a:cubicBezTo>
                      <a:pt x="457" y="1953"/>
                      <a:pt x="570" y="1870"/>
                      <a:pt x="608" y="1747"/>
                    </a:cubicBezTo>
                    <a:cubicBezTo>
                      <a:pt x="609" y="1741"/>
                      <a:pt x="774" y="1218"/>
                      <a:pt x="1224" y="440"/>
                    </a:cubicBezTo>
                    <a:cubicBezTo>
                      <a:pt x="1305" y="300"/>
                      <a:pt x="1257" y="121"/>
                      <a:pt x="1116" y="40"/>
                    </a:cubicBezTo>
                    <a:cubicBezTo>
                      <a:pt x="1070" y="13"/>
                      <a:pt x="1020" y="1"/>
                      <a:pt x="9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7" name="Google Shape;3039;p63">
                <a:extLst>
                  <a:ext uri="{FF2B5EF4-FFF2-40B4-BE49-F238E27FC236}">
                    <a16:creationId xmlns:a16="http://schemas.microsoft.com/office/drawing/2014/main" id="{CFA5E495-462C-CF33-9A4E-6E14A4C8CE57}"/>
                  </a:ext>
                </a:extLst>
              </p:cNvPr>
              <p:cNvSpPr/>
              <p:nvPr/>
            </p:nvSpPr>
            <p:spPr>
              <a:xfrm>
                <a:off x="6881327" y="4461596"/>
                <a:ext cx="23526" cy="22427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224" extrusionOk="0">
                    <a:moveTo>
                      <a:pt x="328" y="1"/>
                    </a:moveTo>
                    <a:cubicBezTo>
                      <a:pt x="261" y="1"/>
                      <a:pt x="194" y="23"/>
                      <a:pt x="140" y="70"/>
                    </a:cubicBezTo>
                    <a:cubicBezTo>
                      <a:pt x="17" y="174"/>
                      <a:pt x="1" y="360"/>
                      <a:pt x="105" y="483"/>
                    </a:cubicBezTo>
                    <a:cubicBezTo>
                      <a:pt x="610" y="1078"/>
                      <a:pt x="1157" y="1634"/>
                      <a:pt x="1741" y="2150"/>
                    </a:cubicBezTo>
                    <a:cubicBezTo>
                      <a:pt x="1794" y="2197"/>
                      <a:pt x="1863" y="2223"/>
                      <a:pt x="1934" y="2223"/>
                    </a:cubicBezTo>
                    <a:cubicBezTo>
                      <a:pt x="1935" y="2223"/>
                      <a:pt x="1935" y="2223"/>
                      <a:pt x="1936" y="2223"/>
                    </a:cubicBezTo>
                    <a:cubicBezTo>
                      <a:pt x="2206" y="2223"/>
                      <a:pt x="2333" y="1887"/>
                      <a:pt x="2128" y="1710"/>
                    </a:cubicBezTo>
                    <a:cubicBezTo>
                      <a:pt x="1564" y="1213"/>
                      <a:pt x="1038" y="677"/>
                      <a:pt x="552" y="104"/>
                    </a:cubicBezTo>
                    <a:cubicBezTo>
                      <a:pt x="494" y="36"/>
                      <a:pt x="411" y="1"/>
                      <a:pt x="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8" name="Google Shape;3040;p63">
                <a:extLst>
                  <a:ext uri="{FF2B5EF4-FFF2-40B4-BE49-F238E27FC236}">
                    <a16:creationId xmlns:a16="http://schemas.microsoft.com/office/drawing/2014/main" id="{5FC7719C-2B22-E5F5-7B42-4BD298A0F550}"/>
                  </a:ext>
                </a:extLst>
              </p:cNvPr>
              <p:cNvSpPr/>
              <p:nvPr/>
            </p:nvSpPr>
            <p:spPr>
              <a:xfrm>
                <a:off x="6921562" y="4495428"/>
                <a:ext cx="102967" cy="26843"/>
              </a:xfrm>
              <a:custGeom>
                <a:avLst/>
                <a:gdLst/>
                <a:ahLst/>
                <a:cxnLst/>
                <a:rect l="l" t="t" r="r" b="b"/>
                <a:pathLst>
                  <a:path w="10211" h="2662" extrusionOk="0">
                    <a:moveTo>
                      <a:pt x="337" y="0"/>
                    </a:moveTo>
                    <a:cubicBezTo>
                      <a:pt x="236" y="0"/>
                      <a:pt x="137" y="53"/>
                      <a:pt x="83" y="147"/>
                    </a:cubicBezTo>
                    <a:cubicBezTo>
                      <a:pt x="1" y="288"/>
                      <a:pt x="51" y="469"/>
                      <a:pt x="194" y="549"/>
                    </a:cubicBezTo>
                    <a:cubicBezTo>
                      <a:pt x="3280" y="2329"/>
                      <a:pt x="6336" y="2662"/>
                      <a:pt x="8184" y="2662"/>
                    </a:cubicBezTo>
                    <a:cubicBezTo>
                      <a:pt x="9216" y="2662"/>
                      <a:pt x="9872" y="2557"/>
                      <a:pt x="9943" y="2545"/>
                    </a:cubicBezTo>
                    <a:cubicBezTo>
                      <a:pt x="10103" y="2518"/>
                      <a:pt x="10211" y="2368"/>
                      <a:pt x="10184" y="2208"/>
                    </a:cubicBezTo>
                    <a:cubicBezTo>
                      <a:pt x="10160" y="2065"/>
                      <a:pt x="10036" y="1963"/>
                      <a:pt x="9896" y="1963"/>
                    </a:cubicBezTo>
                    <a:cubicBezTo>
                      <a:pt x="9880" y="1963"/>
                      <a:pt x="9864" y="1964"/>
                      <a:pt x="9848" y="1967"/>
                    </a:cubicBezTo>
                    <a:cubicBezTo>
                      <a:pt x="9831" y="1970"/>
                      <a:pt x="9220" y="2066"/>
                      <a:pt x="8229" y="2066"/>
                    </a:cubicBezTo>
                    <a:cubicBezTo>
                      <a:pt x="6453" y="2066"/>
                      <a:pt x="3458" y="1756"/>
                      <a:pt x="487" y="42"/>
                    </a:cubicBezTo>
                    <a:cubicBezTo>
                      <a:pt x="440" y="14"/>
                      <a:pt x="388" y="0"/>
                      <a:pt x="3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9" name="Google Shape;3041;p63">
                <a:extLst>
                  <a:ext uri="{FF2B5EF4-FFF2-40B4-BE49-F238E27FC236}">
                    <a16:creationId xmlns:a16="http://schemas.microsoft.com/office/drawing/2014/main" id="{F0E6B88D-C43B-5C2E-CF8A-982C0C23219A}"/>
                  </a:ext>
                </a:extLst>
              </p:cNvPr>
              <p:cNvSpPr/>
              <p:nvPr/>
            </p:nvSpPr>
            <p:spPr>
              <a:xfrm>
                <a:off x="6648632" y="3811738"/>
                <a:ext cx="1063444" cy="599701"/>
              </a:xfrm>
              <a:custGeom>
                <a:avLst/>
                <a:gdLst/>
                <a:ahLst/>
                <a:cxnLst/>
                <a:rect l="l" t="t" r="r" b="b"/>
                <a:pathLst>
                  <a:path w="81141" h="59471" extrusionOk="0">
                    <a:moveTo>
                      <a:pt x="13524" y="1"/>
                    </a:moveTo>
                    <a:cubicBezTo>
                      <a:pt x="6055" y="1"/>
                      <a:pt x="1" y="5782"/>
                      <a:pt x="1" y="12914"/>
                    </a:cubicBezTo>
                    <a:lnTo>
                      <a:pt x="1" y="38402"/>
                    </a:lnTo>
                    <a:cubicBezTo>
                      <a:pt x="1" y="44603"/>
                      <a:pt x="4578" y="49781"/>
                      <a:pt x="10682" y="51026"/>
                    </a:cubicBezTo>
                    <a:lnTo>
                      <a:pt x="7829" y="59471"/>
                    </a:lnTo>
                    <a:lnTo>
                      <a:pt x="21055" y="51315"/>
                    </a:lnTo>
                    <a:lnTo>
                      <a:pt x="67617" y="51315"/>
                    </a:lnTo>
                    <a:cubicBezTo>
                      <a:pt x="75086" y="51315"/>
                      <a:pt x="81140" y="45533"/>
                      <a:pt x="81140" y="38402"/>
                    </a:cubicBezTo>
                    <a:lnTo>
                      <a:pt x="81140" y="12914"/>
                    </a:lnTo>
                    <a:cubicBezTo>
                      <a:pt x="81140" y="5782"/>
                      <a:pt x="75086" y="1"/>
                      <a:pt x="6761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0" name="Google Shape;3042;p63">
                <a:extLst>
                  <a:ext uri="{FF2B5EF4-FFF2-40B4-BE49-F238E27FC236}">
                    <a16:creationId xmlns:a16="http://schemas.microsoft.com/office/drawing/2014/main" id="{39B4835F-4FBE-F697-60A1-7CE1F25C5EE0}"/>
                  </a:ext>
                </a:extLst>
              </p:cNvPr>
              <p:cNvSpPr/>
              <p:nvPr/>
            </p:nvSpPr>
            <p:spPr>
              <a:xfrm>
                <a:off x="6648630" y="3805829"/>
                <a:ext cx="1057525" cy="619243"/>
              </a:xfrm>
              <a:custGeom>
                <a:avLst/>
                <a:gdLst/>
                <a:ahLst/>
                <a:cxnLst/>
                <a:rect l="l" t="t" r="r" b="b"/>
                <a:pathLst>
                  <a:path w="82314" h="61409" extrusionOk="0">
                    <a:moveTo>
                      <a:pt x="68204" y="1172"/>
                    </a:moveTo>
                    <a:cubicBezTo>
                      <a:pt x="75338" y="1172"/>
                      <a:pt x="81142" y="6702"/>
                      <a:pt x="81142" y="13500"/>
                    </a:cubicBezTo>
                    <a:lnTo>
                      <a:pt x="81142" y="38988"/>
                    </a:lnTo>
                    <a:cubicBezTo>
                      <a:pt x="81142" y="45784"/>
                      <a:pt x="75337" y="51314"/>
                      <a:pt x="68204" y="51314"/>
                    </a:cubicBezTo>
                    <a:lnTo>
                      <a:pt x="21475" y="51314"/>
                    </a:lnTo>
                    <a:lnTo>
                      <a:pt x="9492" y="58705"/>
                    </a:lnTo>
                    <a:lnTo>
                      <a:pt x="9492" y="58705"/>
                    </a:lnTo>
                    <a:lnTo>
                      <a:pt x="12036" y="51172"/>
                    </a:lnTo>
                    <a:lnTo>
                      <a:pt x="11386" y="51039"/>
                    </a:lnTo>
                    <a:cubicBezTo>
                      <a:pt x="5469" y="49830"/>
                      <a:pt x="1173" y="44761"/>
                      <a:pt x="1173" y="38988"/>
                    </a:cubicBezTo>
                    <a:lnTo>
                      <a:pt x="1173" y="13500"/>
                    </a:lnTo>
                    <a:cubicBezTo>
                      <a:pt x="1173" y="6702"/>
                      <a:pt x="6976" y="1172"/>
                      <a:pt x="14111" y="1172"/>
                    </a:cubicBezTo>
                    <a:close/>
                    <a:moveTo>
                      <a:pt x="14111" y="0"/>
                    </a:moveTo>
                    <a:cubicBezTo>
                      <a:pt x="6331" y="0"/>
                      <a:pt x="1" y="6057"/>
                      <a:pt x="1" y="13500"/>
                    </a:cubicBezTo>
                    <a:lnTo>
                      <a:pt x="1" y="38988"/>
                    </a:lnTo>
                    <a:cubicBezTo>
                      <a:pt x="1" y="45103"/>
                      <a:pt x="4381" y="50493"/>
                      <a:pt x="10506" y="52040"/>
                    </a:cubicBezTo>
                    <a:lnTo>
                      <a:pt x="7341" y="61409"/>
                    </a:lnTo>
                    <a:lnTo>
                      <a:pt x="7341" y="61409"/>
                    </a:lnTo>
                    <a:lnTo>
                      <a:pt x="21808" y="52488"/>
                    </a:lnTo>
                    <a:lnTo>
                      <a:pt x="68204" y="52488"/>
                    </a:lnTo>
                    <a:cubicBezTo>
                      <a:pt x="75984" y="52488"/>
                      <a:pt x="82314" y="46431"/>
                      <a:pt x="82314" y="38988"/>
                    </a:cubicBezTo>
                    <a:lnTo>
                      <a:pt x="82314" y="13500"/>
                    </a:lnTo>
                    <a:cubicBezTo>
                      <a:pt x="82314" y="6056"/>
                      <a:pt x="75984" y="0"/>
                      <a:pt x="682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049;p63">
                <a:extLst>
                  <a:ext uri="{FF2B5EF4-FFF2-40B4-BE49-F238E27FC236}">
                    <a16:creationId xmlns:a16="http://schemas.microsoft.com/office/drawing/2014/main" id="{A495F687-9344-68BF-8E75-E6BB00A00653}"/>
                  </a:ext>
                </a:extLst>
              </p:cNvPr>
              <p:cNvSpPr/>
              <p:nvPr/>
            </p:nvSpPr>
            <p:spPr>
              <a:xfrm>
                <a:off x="7261017" y="3716132"/>
                <a:ext cx="149928" cy="142012"/>
              </a:xfrm>
              <a:custGeom>
                <a:avLst/>
                <a:gdLst/>
                <a:ahLst/>
                <a:cxnLst/>
                <a:rect l="l" t="t" r="r" b="b"/>
                <a:pathLst>
                  <a:path w="14868" h="14083" extrusionOk="0">
                    <a:moveTo>
                      <a:pt x="5791" y="0"/>
                    </a:moveTo>
                    <a:cubicBezTo>
                      <a:pt x="3646" y="0"/>
                      <a:pt x="1296" y="1408"/>
                      <a:pt x="0" y="2992"/>
                    </a:cubicBezTo>
                    <a:lnTo>
                      <a:pt x="472" y="5705"/>
                    </a:lnTo>
                    <a:cubicBezTo>
                      <a:pt x="472" y="5705"/>
                      <a:pt x="709" y="10425"/>
                      <a:pt x="4957" y="12667"/>
                    </a:cubicBezTo>
                    <a:cubicBezTo>
                      <a:pt x="6761" y="13620"/>
                      <a:pt x="8778" y="14083"/>
                      <a:pt x="10511" y="14083"/>
                    </a:cubicBezTo>
                    <a:cubicBezTo>
                      <a:pt x="12858" y="14083"/>
                      <a:pt x="14682" y="13234"/>
                      <a:pt x="14750" y="11605"/>
                    </a:cubicBezTo>
                    <a:cubicBezTo>
                      <a:pt x="14868" y="8774"/>
                      <a:pt x="11564" y="5824"/>
                      <a:pt x="9322" y="2047"/>
                    </a:cubicBezTo>
                    <a:cubicBezTo>
                      <a:pt x="8448" y="575"/>
                      <a:pt x="7161" y="0"/>
                      <a:pt x="57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050;p63">
                <a:extLst>
                  <a:ext uri="{FF2B5EF4-FFF2-40B4-BE49-F238E27FC236}">
                    <a16:creationId xmlns:a16="http://schemas.microsoft.com/office/drawing/2014/main" id="{3F0A2FDE-EC38-7575-F07E-0F9E3C6AF3EA}"/>
                  </a:ext>
                </a:extLst>
              </p:cNvPr>
              <p:cNvSpPr/>
              <p:nvPr/>
            </p:nvSpPr>
            <p:spPr>
              <a:xfrm>
                <a:off x="7257699" y="3713178"/>
                <a:ext cx="155847" cy="147931"/>
              </a:xfrm>
              <a:custGeom>
                <a:avLst/>
                <a:gdLst/>
                <a:ahLst/>
                <a:cxnLst/>
                <a:rect l="l" t="t" r="r" b="b"/>
                <a:pathLst>
                  <a:path w="15455" h="14670" extrusionOk="0">
                    <a:moveTo>
                      <a:pt x="6114" y="0"/>
                    </a:moveTo>
                    <a:cubicBezTo>
                      <a:pt x="3827" y="0"/>
                      <a:pt x="1397" y="1519"/>
                      <a:pt x="102" y="3100"/>
                    </a:cubicBezTo>
                    <a:cubicBezTo>
                      <a:pt x="0" y="3225"/>
                      <a:pt x="19" y="3409"/>
                      <a:pt x="143" y="3512"/>
                    </a:cubicBezTo>
                    <a:cubicBezTo>
                      <a:pt x="198" y="3556"/>
                      <a:pt x="264" y="3578"/>
                      <a:pt x="329" y="3578"/>
                    </a:cubicBezTo>
                    <a:cubicBezTo>
                      <a:pt x="414" y="3578"/>
                      <a:pt x="498" y="3541"/>
                      <a:pt x="556" y="3470"/>
                    </a:cubicBezTo>
                    <a:cubicBezTo>
                      <a:pt x="1761" y="1999"/>
                      <a:pt x="4013" y="587"/>
                      <a:pt x="6111" y="587"/>
                    </a:cubicBezTo>
                    <a:cubicBezTo>
                      <a:pt x="6224" y="587"/>
                      <a:pt x="6338" y="591"/>
                      <a:pt x="6450" y="599"/>
                    </a:cubicBezTo>
                    <a:cubicBezTo>
                      <a:pt x="7719" y="694"/>
                      <a:pt x="8710" y="1330"/>
                      <a:pt x="9399" y="2490"/>
                    </a:cubicBezTo>
                    <a:cubicBezTo>
                      <a:pt x="10157" y="3766"/>
                      <a:pt x="11019" y="4928"/>
                      <a:pt x="11853" y="6053"/>
                    </a:cubicBezTo>
                    <a:cubicBezTo>
                      <a:pt x="13467" y="8227"/>
                      <a:pt x="14861" y="10105"/>
                      <a:pt x="14787" y="11886"/>
                    </a:cubicBezTo>
                    <a:cubicBezTo>
                      <a:pt x="14759" y="12543"/>
                      <a:pt x="14403" y="13071"/>
                      <a:pt x="13729" y="13459"/>
                    </a:cubicBezTo>
                    <a:cubicBezTo>
                      <a:pt x="13002" y="13877"/>
                      <a:pt x="11996" y="14078"/>
                      <a:pt x="10871" y="14078"/>
                    </a:cubicBezTo>
                    <a:cubicBezTo>
                      <a:pt x="9140" y="14078"/>
                      <a:pt x="7128" y="13601"/>
                      <a:pt x="5422" y="12701"/>
                    </a:cubicBezTo>
                    <a:cubicBezTo>
                      <a:pt x="1378" y="10567"/>
                      <a:pt x="1096" y="6029"/>
                      <a:pt x="1093" y="5984"/>
                    </a:cubicBezTo>
                    <a:cubicBezTo>
                      <a:pt x="1086" y="5830"/>
                      <a:pt x="973" y="5705"/>
                      <a:pt x="811" y="5705"/>
                    </a:cubicBezTo>
                    <a:cubicBezTo>
                      <a:pt x="803" y="5705"/>
                      <a:pt x="795" y="5705"/>
                      <a:pt x="787" y="5706"/>
                    </a:cubicBezTo>
                    <a:cubicBezTo>
                      <a:pt x="625" y="5715"/>
                      <a:pt x="501" y="5852"/>
                      <a:pt x="509" y="6014"/>
                    </a:cubicBezTo>
                    <a:cubicBezTo>
                      <a:pt x="519" y="6213"/>
                      <a:pt x="803" y="10926"/>
                      <a:pt x="5148" y="13219"/>
                    </a:cubicBezTo>
                    <a:cubicBezTo>
                      <a:pt x="6950" y="14170"/>
                      <a:pt x="9033" y="14669"/>
                      <a:pt x="10853" y="14669"/>
                    </a:cubicBezTo>
                    <a:cubicBezTo>
                      <a:pt x="12087" y="14669"/>
                      <a:pt x="13199" y="14439"/>
                      <a:pt x="14021" y="13968"/>
                    </a:cubicBezTo>
                    <a:cubicBezTo>
                      <a:pt x="14869" y="13480"/>
                      <a:pt x="15337" y="12769"/>
                      <a:pt x="15372" y="11911"/>
                    </a:cubicBezTo>
                    <a:cubicBezTo>
                      <a:pt x="15454" y="9923"/>
                      <a:pt x="14004" y="7968"/>
                      <a:pt x="12325" y="5704"/>
                    </a:cubicBezTo>
                    <a:cubicBezTo>
                      <a:pt x="11499" y="4592"/>
                      <a:pt x="10646" y="3442"/>
                      <a:pt x="9903" y="2192"/>
                    </a:cubicBezTo>
                    <a:cubicBezTo>
                      <a:pt x="9122" y="876"/>
                      <a:pt x="7943" y="124"/>
                      <a:pt x="6495" y="15"/>
                    </a:cubicBezTo>
                    <a:cubicBezTo>
                      <a:pt x="6368" y="5"/>
                      <a:pt x="6241" y="0"/>
                      <a:pt x="61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051;p63">
                <a:extLst>
                  <a:ext uri="{FF2B5EF4-FFF2-40B4-BE49-F238E27FC236}">
                    <a16:creationId xmlns:a16="http://schemas.microsoft.com/office/drawing/2014/main" id="{70EAA541-9E59-A53C-122E-352E1AFC5136}"/>
                  </a:ext>
                </a:extLst>
              </p:cNvPr>
              <p:cNvSpPr/>
              <p:nvPr/>
            </p:nvSpPr>
            <p:spPr>
              <a:xfrm>
                <a:off x="7335981" y="3789765"/>
                <a:ext cx="74359" cy="60372"/>
              </a:xfrm>
              <a:custGeom>
                <a:avLst/>
                <a:gdLst/>
                <a:ahLst/>
                <a:cxnLst/>
                <a:rect l="l" t="t" r="r" b="b"/>
                <a:pathLst>
                  <a:path w="7374" h="5987" extrusionOk="0">
                    <a:moveTo>
                      <a:pt x="5570" y="1"/>
                    </a:moveTo>
                    <a:cubicBezTo>
                      <a:pt x="4082" y="165"/>
                      <a:pt x="632" y="701"/>
                      <a:pt x="354" y="2180"/>
                    </a:cubicBezTo>
                    <a:cubicBezTo>
                      <a:pt x="0" y="4068"/>
                      <a:pt x="1298" y="5130"/>
                      <a:pt x="2478" y="5720"/>
                    </a:cubicBezTo>
                    <a:cubicBezTo>
                      <a:pt x="2827" y="5894"/>
                      <a:pt x="3280" y="5986"/>
                      <a:pt x="3777" y="5986"/>
                    </a:cubicBezTo>
                    <a:cubicBezTo>
                      <a:pt x="4962" y="5986"/>
                      <a:pt x="6402" y="5466"/>
                      <a:pt x="7316" y="4303"/>
                    </a:cubicBezTo>
                    <a:cubicBezTo>
                      <a:pt x="7374" y="2924"/>
                      <a:pt x="6617" y="1516"/>
                      <a:pt x="557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052;p63">
                <a:extLst>
                  <a:ext uri="{FF2B5EF4-FFF2-40B4-BE49-F238E27FC236}">
                    <a16:creationId xmlns:a16="http://schemas.microsoft.com/office/drawing/2014/main" id="{EDDCA5D7-2B66-9403-65BD-A87DD342C0E1}"/>
                  </a:ext>
                </a:extLst>
              </p:cNvPr>
              <p:cNvSpPr/>
              <p:nvPr/>
            </p:nvSpPr>
            <p:spPr>
              <a:xfrm>
                <a:off x="7333581" y="3786820"/>
                <a:ext cx="79794" cy="66251"/>
              </a:xfrm>
              <a:custGeom>
                <a:avLst/>
                <a:gdLst/>
                <a:ahLst/>
                <a:cxnLst/>
                <a:rect l="l" t="t" r="r" b="b"/>
                <a:pathLst>
                  <a:path w="7913" h="6570" extrusionOk="0">
                    <a:moveTo>
                      <a:pt x="5667" y="604"/>
                    </a:moveTo>
                    <a:cubicBezTo>
                      <a:pt x="6484" y="1803"/>
                      <a:pt x="7278" y="3181"/>
                      <a:pt x="7264" y="4488"/>
                    </a:cubicBezTo>
                    <a:cubicBezTo>
                      <a:pt x="6389" y="5548"/>
                      <a:pt x="5084" y="5989"/>
                      <a:pt x="4031" y="5989"/>
                    </a:cubicBezTo>
                    <a:cubicBezTo>
                      <a:pt x="3569" y="5989"/>
                      <a:pt x="3155" y="5904"/>
                      <a:pt x="2847" y="5750"/>
                    </a:cubicBezTo>
                    <a:cubicBezTo>
                      <a:pt x="1287" y="4970"/>
                      <a:pt x="626" y="3885"/>
                      <a:pt x="881" y="2525"/>
                    </a:cubicBezTo>
                    <a:cubicBezTo>
                      <a:pt x="1042" y="1665"/>
                      <a:pt x="2871" y="933"/>
                      <a:pt x="5667" y="604"/>
                    </a:cubicBezTo>
                    <a:close/>
                    <a:moveTo>
                      <a:pt x="5808" y="0"/>
                    </a:moveTo>
                    <a:cubicBezTo>
                      <a:pt x="5798" y="0"/>
                      <a:pt x="5787" y="1"/>
                      <a:pt x="5777" y="2"/>
                    </a:cubicBezTo>
                    <a:cubicBezTo>
                      <a:pt x="3863" y="213"/>
                      <a:pt x="607" y="806"/>
                      <a:pt x="305" y="2417"/>
                    </a:cubicBezTo>
                    <a:cubicBezTo>
                      <a:pt x="1" y="4042"/>
                      <a:pt x="790" y="5375"/>
                      <a:pt x="2585" y="6274"/>
                    </a:cubicBezTo>
                    <a:cubicBezTo>
                      <a:pt x="2980" y="6471"/>
                      <a:pt x="3471" y="6570"/>
                      <a:pt x="4001" y="6570"/>
                    </a:cubicBezTo>
                    <a:cubicBezTo>
                      <a:pt x="5303" y="6570"/>
                      <a:pt x="6844" y="5973"/>
                      <a:pt x="7785" y="4777"/>
                    </a:cubicBezTo>
                    <a:cubicBezTo>
                      <a:pt x="7823" y="4728"/>
                      <a:pt x="7845" y="4670"/>
                      <a:pt x="7847" y="4607"/>
                    </a:cubicBezTo>
                    <a:cubicBezTo>
                      <a:pt x="7913" y="3051"/>
                      <a:pt x="7022" y="1534"/>
                      <a:pt x="6049" y="127"/>
                    </a:cubicBezTo>
                    <a:cubicBezTo>
                      <a:pt x="5994" y="47"/>
                      <a:pt x="5904" y="0"/>
                      <a:pt x="58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053;p63">
                <a:extLst>
                  <a:ext uri="{FF2B5EF4-FFF2-40B4-BE49-F238E27FC236}">
                    <a16:creationId xmlns:a16="http://schemas.microsoft.com/office/drawing/2014/main" id="{CA063D16-37CB-FAD1-E87F-70ED52DF3EDE}"/>
                  </a:ext>
                </a:extLst>
              </p:cNvPr>
              <p:cNvSpPr/>
              <p:nvPr/>
            </p:nvSpPr>
            <p:spPr>
              <a:xfrm>
                <a:off x="7171784" y="3716132"/>
                <a:ext cx="149918" cy="142012"/>
              </a:xfrm>
              <a:custGeom>
                <a:avLst/>
                <a:gdLst/>
                <a:ahLst/>
                <a:cxnLst/>
                <a:rect l="l" t="t" r="r" b="b"/>
                <a:pathLst>
                  <a:path w="14867" h="14083" extrusionOk="0">
                    <a:moveTo>
                      <a:pt x="5790" y="0"/>
                    </a:moveTo>
                    <a:cubicBezTo>
                      <a:pt x="3645" y="0"/>
                      <a:pt x="1296" y="1408"/>
                      <a:pt x="0" y="2992"/>
                    </a:cubicBezTo>
                    <a:lnTo>
                      <a:pt x="471" y="5705"/>
                    </a:lnTo>
                    <a:cubicBezTo>
                      <a:pt x="471" y="5705"/>
                      <a:pt x="708" y="10425"/>
                      <a:pt x="4956" y="12667"/>
                    </a:cubicBezTo>
                    <a:cubicBezTo>
                      <a:pt x="6760" y="13620"/>
                      <a:pt x="8778" y="14083"/>
                      <a:pt x="10510" y="14083"/>
                    </a:cubicBezTo>
                    <a:cubicBezTo>
                      <a:pt x="12857" y="14083"/>
                      <a:pt x="14681" y="13234"/>
                      <a:pt x="14749" y="11605"/>
                    </a:cubicBezTo>
                    <a:cubicBezTo>
                      <a:pt x="14867" y="8774"/>
                      <a:pt x="11563" y="5824"/>
                      <a:pt x="9321" y="2047"/>
                    </a:cubicBezTo>
                    <a:cubicBezTo>
                      <a:pt x="8447" y="575"/>
                      <a:pt x="7160" y="0"/>
                      <a:pt x="57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054;p63">
                <a:extLst>
                  <a:ext uri="{FF2B5EF4-FFF2-40B4-BE49-F238E27FC236}">
                    <a16:creationId xmlns:a16="http://schemas.microsoft.com/office/drawing/2014/main" id="{3F8DB0F3-297C-9552-2CE3-6EC40674A95E}"/>
                  </a:ext>
                </a:extLst>
              </p:cNvPr>
              <p:cNvSpPr/>
              <p:nvPr/>
            </p:nvSpPr>
            <p:spPr>
              <a:xfrm>
                <a:off x="7168467" y="3713188"/>
                <a:ext cx="155837" cy="147921"/>
              </a:xfrm>
              <a:custGeom>
                <a:avLst/>
                <a:gdLst/>
                <a:ahLst/>
                <a:cxnLst/>
                <a:rect l="l" t="t" r="r" b="b"/>
                <a:pathLst>
                  <a:path w="15454" h="14669" extrusionOk="0">
                    <a:moveTo>
                      <a:pt x="6121" y="0"/>
                    </a:moveTo>
                    <a:cubicBezTo>
                      <a:pt x="3834" y="0"/>
                      <a:pt x="1397" y="1516"/>
                      <a:pt x="103" y="3099"/>
                    </a:cubicBezTo>
                    <a:cubicBezTo>
                      <a:pt x="0" y="3224"/>
                      <a:pt x="18" y="3408"/>
                      <a:pt x="144" y="3511"/>
                    </a:cubicBezTo>
                    <a:cubicBezTo>
                      <a:pt x="198" y="3555"/>
                      <a:pt x="264" y="3577"/>
                      <a:pt x="329" y="3577"/>
                    </a:cubicBezTo>
                    <a:cubicBezTo>
                      <a:pt x="414" y="3577"/>
                      <a:pt x="498" y="3540"/>
                      <a:pt x="556" y="3469"/>
                    </a:cubicBezTo>
                    <a:cubicBezTo>
                      <a:pt x="1762" y="1995"/>
                      <a:pt x="4019" y="586"/>
                      <a:pt x="6117" y="586"/>
                    </a:cubicBezTo>
                    <a:cubicBezTo>
                      <a:pt x="6228" y="586"/>
                      <a:pt x="6339" y="590"/>
                      <a:pt x="6449" y="598"/>
                    </a:cubicBezTo>
                    <a:cubicBezTo>
                      <a:pt x="7718" y="693"/>
                      <a:pt x="8710" y="1329"/>
                      <a:pt x="9399" y="2489"/>
                    </a:cubicBezTo>
                    <a:cubicBezTo>
                      <a:pt x="10156" y="3765"/>
                      <a:pt x="11019" y="4927"/>
                      <a:pt x="11852" y="6052"/>
                    </a:cubicBezTo>
                    <a:cubicBezTo>
                      <a:pt x="13466" y="8226"/>
                      <a:pt x="14860" y="10104"/>
                      <a:pt x="14786" y="11885"/>
                    </a:cubicBezTo>
                    <a:cubicBezTo>
                      <a:pt x="14759" y="12542"/>
                      <a:pt x="14402" y="13070"/>
                      <a:pt x="13729" y="13458"/>
                    </a:cubicBezTo>
                    <a:cubicBezTo>
                      <a:pt x="13002" y="13876"/>
                      <a:pt x="11996" y="14078"/>
                      <a:pt x="10871" y="14078"/>
                    </a:cubicBezTo>
                    <a:cubicBezTo>
                      <a:pt x="9140" y="14078"/>
                      <a:pt x="7127" y="13600"/>
                      <a:pt x="5421" y="12700"/>
                    </a:cubicBezTo>
                    <a:cubicBezTo>
                      <a:pt x="1378" y="10566"/>
                      <a:pt x="1096" y="6028"/>
                      <a:pt x="1094" y="5983"/>
                    </a:cubicBezTo>
                    <a:cubicBezTo>
                      <a:pt x="1086" y="5829"/>
                      <a:pt x="980" y="5704"/>
                      <a:pt x="812" y="5704"/>
                    </a:cubicBezTo>
                    <a:cubicBezTo>
                      <a:pt x="804" y="5704"/>
                      <a:pt x="796" y="5704"/>
                      <a:pt x="787" y="5705"/>
                    </a:cubicBezTo>
                    <a:cubicBezTo>
                      <a:pt x="625" y="5714"/>
                      <a:pt x="500" y="5851"/>
                      <a:pt x="509" y="6013"/>
                    </a:cubicBezTo>
                    <a:cubicBezTo>
                      <a:pt x="518" y="6212"/>
                      <a:pt x="803" y="10925"/>
                      <a:pt x="5148" y="13218"/>
                    </a:cubicBezTo>
                    <a:cubicBezTo>
                      <a:pt x="6950" y="14169"/>
                      <a:pt x="9034" y="14668"/>
                      <a:pt x="10852" y="14668"/>
                    </a:cubicBezTo>
                    <a:cubicBezTo>
                      <a:pt x="12086" y="14668"/>
                      <a:pt x="13199" y="14438"/>
                      <a:pt x="14021" y="13967"/>
                    </a:cubicBezTo>
                    <a:cubicBezTo>
                      <a:pt x="14869" y="13479"/>
                      <a:pt x="15336" y="12768"/>
                      <a:pt x="15371" y="11910"/>
                    </a:cubicBezTo>
                    <a:cubicBezTo>
                      <a:pt x="15454" y="9922"/>
                      <a:pt x="14004" y="7967"/>
                      <a:pt x="12324" y="5703"/>
                    </a:cubicBezTo>
                    <a:cubicBezTo>
                      <a:pt x="11498" y="4591"/>
                      <a:pt x="10645" y="3441"/>
                      <a:pt x="9902" y="2191"/>
                    </a:cubicBezTo>
                    <a:cubicBezTo>
                      <a:pt x="9121" y="875"/>
                      <a:pt x="7942" y="123"/>
                      <a:pt x="6494" y="14"/>
                    </a:cubicBezTo>
                    <a:cubicBezTo>
                      <a:pt x="6370" y="5"/>
                      <a:pt x="6246" y="0"/>
                      <a:pt x="61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055;p63">
                <a:extLst>
                  <a:ext uri="{FF2B5EF4-FFF2-40B4-BE49-F238E27FC236}">
                    <a16:creationId xmlns:a16="http://schemas.microsoft.com/office/drawing/2014/main" id="{90096293-90C2-1E4F-0194-C9E8076BD321}"/>
                  </a:ext>
                </a:extLst>
              </p:cNvPr>
              <p:cNvSpPr/>
              <p:nvPr/>
            </p:nvSpPr>
            <p:spPr>
              <a:xfrm>
                <a:off x="7246738" y="3789765"/>
                <a:ext cx="74359" cy="60372"/>
              </a:xfrm>
              <a:custGeom>
                <a:avLst/>
                <a:gdLst/>
                <a:ahLst/>
                <a:cxnLst/>
                <a:rect l="l" t="t" r="r" b="b"/>
                <a:pathLst>
                  <a:path w="7374" h="5987" extrusionOk="0">
                    <a:moveTo>
                      <a:pt x="5570" y="1"/>
                    </a:moveTo>
                    <a:cubicBezTo>
                      <a:pt x="4082" y="165"/>
                      <a:pt x="632" y="701"/>
                      <a:pt x="355" y="2180"/>
                    </a:cubicBezTo>
                    <a:cubicBezTo>
                      <a:pt x="0" y="4068"/>
                      <a:pt x="1299" y="5130"/>
                      <a:pt x="2478" y="5720"/>
                    </a:cubicBezTo>
                    <a:cubicBezTo>
                      <a:pt x="2827" y="5894"/>
                      <a:pt x="3280" y="5986"/>
                      <a:pt x="3778" y="5986"/>
                    </a:cubicBezTo>
                    <a:cubicBezTo>
                      <a:pt x="4962" y="5986"/>
                      <a:pt x="6402" y="5466"/>
                      <a:pt x="7316" y="4303"/>
                    </a:cubicBezTo>
                    <a:cubicBezTo>
                      <a:pt x="7374" y="2924"/>
                      <a:pt x="6618" y="1516"/>
                      <a:pt x="557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056;p63">
                <a:extLst>
                  <a:ext uri="{FF2B5EF4-FFF2-40B4-BE49-F238E27FC236}">
                    <a16:creationId xmlns:a16="http://schemas.microsoft.com/office/drawing/2014/main" id="{37C53471-D492-96B7-D483-7D78202B9570}"/>
                  </a:ext>
                </a:extLst>
              </p:cNvPr>
              <p:cNvSpPr/>
              <p:nvPr/>
            </p:nvSpPr>
            <p:spPr>
              <a:xfrm>
                <a:off x="7244328" y="3786820"/>
                <a:ext cx="79784" cy="66251"/>
              </a:xfrm>
              <a:custGeom>
                <a:avLst/>
                <a:gdLst/>
                <a:ahLst/>
                <a:cxnLst/>
                <a:rect l="l" t="t" r="r" b="b"/>
                <a:pathLst>
                  <a:path w="7912" h="6570" extrusionOk="0">
                    <a:moveTo>
                      <a:pt x="5668" y="604"/>
                    </a:moveTo>
                    <a:cubicBezTo>
                      <a:pt x="6485" y="1803"/>
                      <a:pt x="7279" y="3182"/>
                      <a:pt x="7265" y="4488"/>
                    </a:cubicBezTo>
                    <a:cubicBezTo>
                      <a:pt x="6396" y="5539"/>
                      <a:pt x="5063" y="5978"/>
                      <a:pt x="4003" y="5978"/>
                    </a:cubicBezTo>
                    <a:cubicBezTo>
                      <a:pt x="3549" y="5978"/>
                      <a:pt x="3145" y="5898"/>
                      <a:pt x="2848" y="5750"/>
                    </a:cubicBezTo>
                    <a:cubicBezTo>
                      <a:pt x="1288" y="4970"/>
                      <a:pt x="627" y="3885"/>
                      <a:pt x="882" y="2525"/>
                    </a:cubicBezTo>
                    <a:cubicBezTo>
                      <a:pt x="1043" y="1665"/>
                      <a:pt x="2871" y="933"/>
                      <a:pt x="5668" y="604"/>
                    </a:cubicBezTo>
                    <a:close/>
                    <a:moveTo>
                      <a:pt x="5809" y="0"/>
                    </a:moveTo>
                    <a:cubicBezTo>
                      <a:pt x="5799" y="0"/>
                      <a:pt x="5789" y="1"/>
                      <a:pt x="5778" y="2"/>
                    </a:cubicBezTo>
                    <a:cubicBezTo>
                      <a:pt x="3864" y="213"/>
                      <a:pt x="607" y="806"/>
                      <a:pt x="306" y="2417"/>
                    </a:cubicBezTo>
                    <a:cubicBezTo>
                      <a:pt x="1" y="4042"/>
                      <a:pt x="789" y="5375"/>
                      <a:pt x="2586" y="6274"/>
                    </a:cubicBezTo>
                    <a:cubicBezTo>
                      <a:pt x="2981" y="6471"/>
                      <a:pt x="3471" y="6570"/>
                      <a:pt x="4002" y="6570"/>
                    </a:cubicBezTo>
                    <a:cubicBezTo>
                      <a:pt x="5304" y="6570"/>
                      <a:pt x="6846" y="5973"/>
                      <a:pt x="7786" y="4777"/>
                    </a:cubicBezTo>
                    <a:cubicBezTo>
                      <a:pt x="7824" y="4728"/>
                      <a:pt x="7845" y="4670"/>
                      <a:pt x="7848" y="4607"/>
                    </a:cubicBezTo>
                    <a:cubicBezTo>
                      <a:pt x="7912" y="3051"/>
                      <a:pt x="7023" y="1534"/>
                      <a:pt x="6051" y="127"/>
                    </a:cubicBezTo>
                    <a:cubicBezTo>
                      <a:pt x="5995" y="47"/>
                      <a:pt x="5905" y="0"/>
                      <a:pt x="58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057;p63">
                <a:extLst>
                  <a:ext uri="{FF2B5EF4-FFF2-40B4-BE49-F238E27FC236}">
                    <a16:creationId xmlns:a16="http://schemas.microsoft.com/office/drawing/2014/main" id="{D9C1B39D-C4B9-F548-D4A1-16BFB90BCED6}"/>
                  </a:ext>
                </a:extLst>
              </p:cNvPr>
              <p:cNvSpPr/>
              <p:nvPr/>
            </p:nvSpPr>
            <p:spPr>
              <a:xfrm>
                <a:off x="7088733" y="3716132"/>
                <a:ext cx="149938" cy="142012"/>
              </a:xfrm>
              <a:custGeom>
                <a:avLst/>
                <a:gdLst/>
                <a:ahLst/>
                <a:cxnLst/>
                <a:rect l="l" t="t" r="r" b="b"/>
                <a:pathLst>
                  <a:path w="14869" h="14083" extrusionOk="0">
                    <a:moveTo>
                      <a:pt x="5791" y="0"/>
                    </a:moveTo>
                    <a:cubicBezTo>
                      <a:pt x="3646" y="0"/>
                      <a:pt x="1296" y="1408"/>
                      <a:pt x="1" y="2992"/>
                    </a:cubicBezTo>
                    <a:lnTo>
                      <a:pt x="473" y="5705"/>
                    </a:lnTo>
                    <a:cubicBezTo>
                      <a:pt x="473" y="5705"/>
                      <a:pt x="708" y="10425"/>
                      <a:pt x="4956" y="12667"/>
                    </a:cubicBezTo>
                    <a:cubicBezTo>
                      <a:pt x="6761" y="13620"/>
                      <a:pt x="8778" y="14083"/>
                      <a:pt x="10511" y="14083"/>
                    </a:cubicBezTo>
                    <a:cubicBezTo>
                      <a:pt x="12857" y="14083"/>
                      <a:pt x="14682" y="13234"/>
                      <a:pt x="14749" y="11605"/>
                    </a:cubicBezTo>
                    <a:cubicBezTo>
                      <a:pt x="14868" y="8774"/>
                      <a:pt x="11564" y="5824"/>
                      <a:pt x="9322" y="2047"/>
                    </a:cubicBezTo>
                    <a:cubicBezTo>
                      <a:pt x="8448" y="575"/>
                      <a:pt x="7161" y="0"/>
                      <a:pt x="57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058;p63">
                <a:extLst>
                  <a:ext uri="{FF2B5EF4-FFF2-40B4-BE49-F238E27FC236}">
                    <a16:creationId xmlns:a16="http://schemas.microsoft.com/office/drawing/2014/main" id="{F7568C7C-84AA-E361-B01A-A87AED7EDAF0}"/>
                  </a:ext>
                </a:extLst>
              </p:cNvPr>
              <p:cNvSpPr/>
              <p:nvPr/>
            </p:nvSpPr>
            <p:spPr>
              <a:xfrm>
                <a:off x="7085416" y="3713178"/>
                <a:ext cx="155847" cy="147931"/>
              </a:xfrm>
              <a:custGeom>
                <a:avLst/>
                <a:gdLst/>
                <a:ahLst/>
                <a:cxnLst/>
                <a:rect l="l" t="t" r="r" b="b"/>
                <a:pathLst>
                  <a:path w="15455" h="14670" extrusionOk="0">
                    <a:moveTo>
                      <a:pt x="6114" y="0"/>
                    </a:moveTo>
                    <a:cubicBezTo>
                      <a:pt x="3827" y="0"/>
                      <a:pt x="1396" y="1519"/>
                      <a:pt x="103" y="3100"/>
                    </a:cubicBezTo>
                    <a:cubicBezTo>
                      <a:pt x="1" y="3225"/>
                      <a:pt x="20" y="3409"/>
                      <a:pt x="144" y="3512"/>
                    </a:cubicBezTo>
                    <a:cubicBezTo>
                      <a:pt x="199" y="3556"/>
                      <a:pt x="264" y="3578"/>
                      <a:pt x="330" y="3578"/>
                    </a:cubicBezTo>
                    <a:cubicBezTo>
                      <a:pt x="414" y="3578"/>
                      <a:pt x="499" y="3541"/>
                      <a:pt x="556" y="3470"/>
                    </a:cubicBezTo>
                    <a:cubicBezTo>
                      <a:pt x="1760" y="1999"/>
                      <a:pt x="4012" y="587"/>
                      <a:pt x="6110" y="587"/>
                    </a:cubicBezTo>
                    <a:cubicBezTo>
                      <a:pt x="6224" y="587"/>
                      <a:pt x="6337" y="591"/>
                      <a:pt x="6450" y="599"/>
                    </a:cubicBezTo>
                    <a:cubicBezTo>
                      <a:pt x="7719" y="694"/>
                      <a:pt x="8711" y="1330"/>
                      <a:pt x="9400" y="2490"/>
                    </a:cubicBezTo>
                    <a:cubicBezTo>
                      <a:pt x="10156" y="3766"/>
                      <a:pt x="11020" y="4928"/>
                      <a:pt x="11854" y="6053"/>
                    </a:cubicBezTo>
                    <a:cubicBezTo>
                      <a:pt x="13466" y="8227"/>
                      <a:pt x="14861" y="10105"/>
                      <a:pt x="14786" y="11886"/>
                    </a:cubicBezTo>
                    <a:cubicBezTo>
                      <a:pt x="14760" y="12543"/>
                      <a:pt x="14404" y="13071"/>
                      <a:pt x="13730" y="13459"/>
                    </a:cubicBezTo>
                    <a:cubicBezTo>
                      <a:pt x="13003" y="13877"/>
                      <a:pt x="11997" y="14079"/>
                      <a:pt x="10872" y="14079"/>
                    </a:cubicBezTo>
                    <a:cubicBezTo>
                      <a:pt x="9141" y="14079"/>
                      <a:pt x="7128" y="13601"/>
                      <a:pt x="5423" y="12701"/>
                    </a:cubicBezTo>
                    <a:cubicBezTo>
                      <a:pt x="1379" y="10567"/>
                      <a:pt x="1096" y="6029"/>
                      <a:pt x="1094" y="5984"/>
                    </a:cubicBezTo>
                    <a:cubicBezTo>
                      <a:pt x="1087" y="5830"/>
                      <a:pt x="975" y="5705"/>
                      <a:pt x="812" y="5705"/>
                    </a:cubicBezTo>
                    <a:cubicBezTo>
                      <a:pt x="804" y="5705"/>
                      <a:pt x="796" y="5705"/>
                      <a:pt x="787" y="5706"/>
                    </a:cubicBezTo>
                    <a:cubicBezTo>
                      <a:pt x="625" y="5715"/>
                      <a:pt x="501" y="5852"/>
                      <a:pt x="510" y="6014"/>
                    </a:cubicBezTo>
                    <a:cubicBezTo>
                      <a:pt x="519" y="6213"/>
                      <a:pt x="803" y="10926"/>
                      <a:pt x="5149" y="13219"/>
                    </a:cubicBezTo>
                    <a:cubicBezTo>
                      <a:pt x="6952" y="14170"/>
                      <a:pt x="9034" y="14669"/>
                      <a:pt x="10853" y="14669"/>
                    </a:cubicBezTo>
                    <a:cubicBezTo>
                      <a:pt x="12087" y="14669"/>
                      <a:pt x="13200" y="14439"/>
                      <a:pt x="14022" y="13968"/>
                    </a:cubicBezTo>
                    <a:cubicBezTo>
                      <a:pt x="14870" y="13480"/>
                      <a:pt x="15336" y="12769"/>
                      <a:pt x="15372" y="11911"/>
                    </a:cubicBezTo>
                    <a:cubicBezTo>
                      <a:pt x="15454" y="9923"/>
                      <a:pt x="14004" y="7968"/>
                      <a:pt x="12324" y="5704"/>
                    </a:cubicBezTo>
                    <a:cubicBezTo>
                      <a:pt x="11498" y="4592"/>
                      <a:pt x="10645" y="3442"/>
                      <a:pt x="9903" y="2192"/>
                    </a:cubicBezTo>
                    <a:cubicBezTo>
                      <a:pt x="9122" y="876"/>
                      <a:pt x="7943" y="124"/>
                      <a:pt x="6494" y="15"/>
                    </a:cubicBezTo>
                    <a:cubicBezTo>
                      <a:pt x="6368" y="5"/>
                      <a:pt x="6241" y="0"/>
                      <a:pt x="61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7" name="Google Shape;3059;p63">
                <a:extLst>
                  <a:ext uri="{FF2B5EF4-FFF2-40B4-BE49-F238E27FC236}">
                    <a16:creationId xmlns:a16="http://schemas.microsoft.com/office/drawing/2014/main" id="{1783BAB0-269D-8BB1-B4BB-33B7BBE22509}"/>
                  </a:ext>
                </a:extLst>
              </p:cNvPr>
              <p:cNvSpPr/>
              <p:nvPr/>
            </p:nvSpPr>
            <p:spPr>
              <a:xfrm>
                <a:off x="7163687" y="3789765"/>
                <a:ext cx="74369" cy="60372"/>
              </a:xfrm>
              <a:custGeom>
                <a:avLst/>
                <a:gdLst/>
                <a:ahLst/>
                <a:cxnLst/>
                <a:rect l="l" t="t" r="r" b="b"/>
                <a:pathLst>
                  <a:path w="7375" h="5987" extrusionOk="0">
                    <a:moveTo>
                      <a:pt x="5572" y="1"/>
                    </a:moveTo>
                    <a:cubicBezTo>
                      <a:pt x="4082" y="165"/>
                      <a:pt x="632" y="701"/>
                      <a:pt x="355" y="2180"/>
                    </a:cubicBezTo>
                    <a:cubicBezTo>
                      <a:pt x="1" y="4068"/>
                      <a:pt x="1300" y="5130"/>
                      <a:pt x="2479" y="5720"/>
                    </a:cubicBezTo>
                    <a:cubicBezTo>
                      <a:pt x="2828" y="5894"/>
                      <a:pt x="3281" y="5986"/>
                      <a:pt x="3778" y="5986"/>
                    </a:cubicBezTo>
                    <a:cubicBezTo>
                      <a:pt x="4963" y="5986"/>
                      <a:pt x="6403" y="5466"/>
                      <a:pt x="7316" y="4303"/>
                    </a:cubicBezTo>
                    <a:cubicBezTo>
                      <a:pt x="7374" y="2924"/>
                      <a:pt x="6619" y="1516"/>
                      <a:pt x="55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060;p63">
                <a:extLst>
                  <a:ext uri="{FF2B5EF4-FFF2-40B4-BE49-F238E27FC236}">
                    <a16:creationId xmlns:a16="http://schemas.microsoft.com/office/drawing/2014/main" id="{5057AC65-10B7-5D4D-F7E2-32ACFD164384}"/>
                  </a:ext>
                </a:extLst>
              </p:cNvPr>
              <p:cNvSpPr/>
              <p:nvPr/>
            </p:nvSpPr>
            <p:spPr>
              <a:xfrm>
                <a:off x="7161297" y="3786820"/>
                <a:ext cx="79784" cy="66251"/>
              </a:xfrm>
              <a:custGeom>
                <a:avLst/>
                <a:gdLst/>
                <a:ahLst/>
                <a:cxnLst/>
                <a:rect l="l" t="t" r="r" b="b"/>
                <a:pathLst>
                  <a:path w="7912" h="6570" extrusionOk="0">
                    <a:moveTo>
                      <a:pt x="5667" y="604"/>
                    </a:moveTo>
                    <a:cubicBezTo>
                      <a:pt x="6483" y="1803"/>
                      <a:pt x="7278" y="3182"/>
                      <a:pt x="7263" y="4488"/>
                    </a:cubicBezTo>
                    <a:cubicBezTo>
                      <a:pt x="6389" y="5548"/>
                      <a:pt x="5084" y="5988"/>
                      <a:pt x="4030" y="5988"/>
                    </a:cubicBezTo>
                    <a:cubicBezTo>
                      <a:pt x="3569" y="5988"/>
                      <a:pt x="3155" y="5903"/>
                      <a:pt x="2847" y="5750"/>
                    </a:cubicBezTo>
                    <a:cubicBezTo>
                      <a:pt x="1287" y="4970"/>
                      <a:pt x="626" y="3885"/>
                      <a:pt x="880" y="2525"/>
                    </a:cubicBezTo>
                    <a:cubicBezTo>
                      <a:pt x="1041" y="1665"/>
                      <a:pt x="2869" y="933"/>
                      <a:pt x="5667" y="604"/>
                    </a:cubicBezTo>
                    <a:close/>
                    <a:moveTo>
                      <a:pt x="5807" y="0"/>
                    </a:moveTo>
                    <a:cubicBezTo>
                      <a:pt x="5797" y="0"/>
                      <a:pt x="5787" y="1"/>
                      <a:pt x="5777" y="2"/>
                    </a:cubicBezTo>
                    <a:cubicBezTo>
                      <a:pt x="3862" y="213"/>
                      <a:pt x="606" y="806"/>
                      <a:pt x="305" y="2417"/>
                    </a:cubicBezTo>
                    <a:cubicBezTo>
                      <a:pt x="0" y="4042"/>
                      <a:pt x="788" y="5375"/>
                      <a:pt x="2585" y="6274"/>
                    </a:cubicBezTo>
                    <a:cubicBezTo>
                      <a:pt x="2979" y="6471"/>
                      <a:pt x="3469" y="6570"/>
                      <a:pt x="4000" y="6570"/>
                    </a:cubicBezTo>
                    <a:cubicBezTo>
                      <a:pt x="5302" y="6570"/>
                      <a:pt x="6845" y="5973"/>
                      <a:pt x="7785" y="4777"/>
                    </a:cubicBezTo>
                    <a:cubicBezTo>
                      <a:pt x="7822" y="4728"/>
                      <a:pt x="7845" y="4670"/>
                      <a:pt x="7847" y="4607"/>
                    </a:cubicBezTo>
                    <a:cubicBezTo>
                      <a:pt x="7911" y="3051"/>
                      <a:pt x="7022" y="1534"/>
                      <a:pt x="6050" y="127"/>
                    </a:cubicBezTo>
                    <a:cubicBezTo>
                      <a:pt x="5995" y="47"/>
                      <a:pt x="5903" y="0"/>
                      <a:pt x="58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061;p63">
                <a:extLst>
                  <a:ext uri="{FF2B5EF4-FFF2-40B4-BE49-F238E27FC236}">
                    <a16:creationId xmlns:a16="http://schemas.microsoft.com/office/drawing/2014/main" id="{C492D2BA-AB14-EFAF-CB5F-1BF06BFAD960}"/>
                  </a:ext>
                </a:extLst>
              </p:cNvPr>
              <p:cNvSpPr/>
              <p:nvPr/>
            </p:nvSpPr>
            <p:spPr>
              <a:xfrm>
                <a:off x="6755873" y="4288727"/>
                <a:ext cx="50611" cy="128298"/>
              </a:xfrm>
              <a:custGeom>
                <a:avLst/>
                <a:gdLst/>
                <a:ahLst/>
                <a:cxnLst/>
                <a:rect l="l" t="t" r="r" b="b"/>
                <a:pathLst>
                  <a:path w="5019" h="12723" extrusionOk="0">
                    <a:moveTo>
                      <a:pt x="309" y="1"/>
                    </a:moveTo>
                    <a:cubicBezTo>
                      <a:pt x="302" y="1"/>
                      <a:pt x="294" y="1"/>
                      <a:pt x="287" y="2"/>
                    </a:cubicBezTo>
                    <a:cubicBezTo>
                      <a:pt x="125" y="9"/>
                      <a:pt x="1" y="145"/>
                      <a:pt x="8" y="307"/>
                    </a:cubicBezTo>
                    <a:cubicBezTo>
                      <a:pt x="21" y="607"/>
                      <a:pt x="388" y="7715"/>
                      <a:pt x="4409" y="12615"/>
                    </a:cubicBezTo>
                    <a:cubicBezTo>
                      <a:pt x="4464" y="12683"/>
                      <a:pt x="4546" y="12723"/>
                      <a:pt x="4634" y="12723"/>
                    </a:cubicBezTo>
                    <a:cubicBezTo>
                      <a:pt x="4882" y="12723"/>
                      <a:pt x="5019" y="12435"/>
                      <a:pt x="4861" y="12244"/>
                    </a:cubicBezTo>
                    <a:cubicBezTo>
                      <a:pt x="967" y="7497"/>
                      <a:pt x="595" y="353"/>
                      <a:pt x="592" y="281"/>
                    </a:cubicBezTo>
                    <a:cubicBezTo>
                      <a:pt x="586" y="127"/>
                      <a:pt x="460" y="1"/>
                      <a:pt x="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062;p63">
                <a:extLst>
                  <a:ext uri="{FF2B5EF4-FFF2-40B4-BE49-F238E27FC236}">
                    <a16:creationId xmlns:a16="http://schemas.microsoft.com/office/drawing/2014/main" id="{CCE51ABA-9AD0-B412-E426-86D4A25D2C7C}"/>
                  </a:ext>
                </a:extLst>
              </p:cNvPr>
              <p:cNvSpPr/>
              <p:nvPr/>
            </p:nvSpPr>
            <p:spPr>
              <a:xfrm>
                <a:off x="6597112" y="4570301"/>
                <a:ext cx="44359" cy="53939"/>
              </a:xfrm>
              <a:custGeom>
                <a:avLst/>
                <a:gdLst/>
                <a:ahLst/>
                <a:cxnLst/>
                <a:rect l="l" t="t" r="r" b="b"/>
                <a:pathLst>
                  <a:path w="4399" h="5349" extrusionOk="0">
                    <a:moveTo>
                      <a:pt x="2199" y="1"/>
                    </a:moveTo>
                    <a:cubicBezTo>
                      <a:pt x="985" y="1"/>
                      <a:pt x="1" y="1199"/>
                      <a:pt x="1" y="2675"/>
                    </a:cubicBezTo>
                    <a:cubicBezTo>
                      <a:pt x="1" y="4152"/>
                      <a:pt x="985" y="5349"/>
                      <a:pt x="2199" y="5349"/>
                    </a:cubicBezTo>
                    <a:cubicBezTo>
                      <a:pt x="3414" y="5349"/>
                      <a:pt x="4398" y="4152"/>
                      <a:pt x="4398" y="2675"/>
                    </a:cubicBezTo>
                    <a:cubicBezTo>
                      <a:pt x="4398" y="1199"/>
                      <a:pt x="3414" y="1"/>
                      <a:pt x="219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063;p63">
                <a:extLst>
                  <a:ext uri="{FF2B5EF4-FFF2-40B4-BE49-F238E27FC236}">
                    <a16:creationId xmlns:a16="http://schemas.microsoft.com/office/drawing/2014/main" id="{A5D2092D-3AF7-4362-C437-A3BA3568A44D}"/>
                  </a:ext>
                </a:extLst>
              </p:cNvPr>
              <p:cNvSpPr/>
              <p:nvPr/>
            </p:nvSpPr>
            <p:spPr>
              <a:xfrm>
                <a:off x="6539039" y="4600905"/>
                <a:ext cx="50248" cy="59848"/>
              </a:xfrm>
              <a:custGeom>
                <a:avLst/>
                <a:gdLst/>
                <a:ahLst/>
                <a:cxnLst/>
                <a:rect l="l" t="t" r="r" b="b"/>
                <a:pathLst>
                  <a:path w="4983" h="5935" extrusionOk="0">
                    <a:moveTo>
                      <a:pt x="2492" y="586"/>
                    </a:moveTo>
                    <a:lnTo>
                      <a:pt x="2492" y="587"/>
                    </a:lnTo>
                    <a:cubicBezTo>
                      <a:pt x="3543" y="587"/>
                      <a:pt x="4397" y="1655"/>
                      <a:pt x="4397" y="2967"/>
                    </a:cubicBezTo>
                    <a:cubicBezTo>
                      <a:pt x="4397" y="4280"/>
                      <a:pt x="3543" y="5348"/>
                      <a:pt x="2492" y="5348"/>
                    </a:cubicBezTo>
                    <a:cubicBezTo>
                      <a:pt x="1441" y="5348"/>
                      <a:pt x="586" y="4280"/>
                      <a:pt x="586" y="2967"/>
                    </a:cubicBezTo>
                    <a:cubicBezTo>
                      <a:pt x="586" y="1655"/>
                      <a:pt x="1441" y="586"/>
                      <a:pt x="2492" y="586"/>
                    </a:cubicBezTo>
                    <a:close/>
                    <a:moveTo>
                      <a:pt x="2492" y="0"/>
                    </a:moveTo>
                    <a:cubicBezTo>
                      <a:pt x="1119" y="0"/>
                      <a:pt x="1" y="1332"/>
                      <a:pt x="1" y="2967"/>
                    </a:cubicBezTo>
                    <a:cubicBezTo>
                      <a:pt x="1" y="4604"/>
                      <a:pt x="1119" y="5935"/>
                      <a:pt x="2492" y="5935"/>
                    </a:cubicBezTo>
                    <a:cubicBezTo>
                      <a:pt x="3866" y="5935"/>
                      <a:pt x="4983" y="4604"/>
                      <a:pt x="4983" y="2967"/>
                    </a:cubicBezTo>
                    <a:cubicBezTo>
                      <a:pt x="4983" y="1332"/>
                      <a:pt x="3866" y="0"/>
                      <a:pt x="24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34" name="TextBox 3533">
              <a:extLst>
                <a:ext uri="{FF2B5EF4-FFF2-40B4-BE49-F238E27FC236}">
                  <a16:creationId xmlns:a16="http://schemas.microsoft.com/office/drawing/2014/main" id="{CD373F82-2462-4A09-75F4-2E3E9264FC9B}"/>
                </a:ext>
              </a:extLst>
            </p:cNvPr>
            <p:cNvSpPr txBox="1"/>
            <p:nvPr/>
          </p:nvSpPr>
          <p:spPr>
            <a:xfrm>
              <a:off x="5444151" y="1978834"/>
              <a:ext cx="135169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0" dirty="0" err="1">
                  <a:solidFill>
                    <a:schemeClr val="tx2"/>
                  </a:solidFill>
                  <a:effectLst/>
                  <a:latin typeface="Consolas" panose="020B0609020204030204" pitchFamily="49" charset="0"/>
                </a:rPr>
                <a:t>SparkETLManager</a:t>
              </a:r>
              <a:endParaRPr lang="en-US" sz="1000" dirty="0">
                <a:solidFill>
                  <a:schemeClr val="tx2"/>
                </a:solidFill>
              </a:endParaRPr>
            </a:p>
          </p:txBody>
        </p:sp>
      </p:grpSp>
      <p:sp>
        <p:nvSpPr>
          <p:cNvPr id="3535" name="TextBox 3534">
            <a:extLst>
              <a:ext uri="{FF2B5EF4-FFF2-40B4-BE49-F238E27FC236}">
                <a16:creationId xmlns:a16="http://schemas.microsoft.com/office/drawing/2014/main" id="{0CA135E2-B3D1-B61D-7E97-6BE94D0BF035}"/>
              </a:ext>
            </a:extLst>
          </p:cNvPr>
          <p:cNvSpPr txBox="1"/>
          <p:nvPr/>
        </p:nvSpPr>
        <p:spPr>
          <a:xfrm>
            <a:off x="4938099" y="3131104"/>
            <a:ext cx="1756410" cy="897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r>
              <a:rPr lang="pt-BR" dirty="0"/>
              <a:t>Importação e inicialização da classe SparkETLManager através de um “</a:t>
            </a:r>
            <a:r>
              <a:rPr lang="pt-BR" b="1" dirty="0"/>
              <a:t>modo de operação</a:t>
            </a:r>
            <a:r>
              <a:rPr lang="pt-BR" dirty="0"/>
              <a:t>”</a:t>
            </a:r>
          </a:p>
        </p:txBody>
      </p:sp>
      <p:grpSp>
        <p:nvGrpSpPr>
          <p:cNvPr id="3536" name="Google Shape;631;p36">
            <a:extLst>
              <a:ext uri="{FF2B5EF4-FFF2-40B4-BE49-F238E27FC236}">
                <a16:creationId xmlns:a16="http://schemas.microsoft.com/office/drawing/2014/main" id="{3ABF7F10-EEB4-1099-8267-36B28BD6979E}"/>
              </a:ext>
            </a:extLst>
          </p:cNvPr>
          <p:cNvGrpSpPr>
            <a:grpSpLocks noChangeAspect="1"/>
          </p:cNvGrpSpPr>
          <p:nvPr/>
        </p:nvGrpSpPr>
        <p:grpSpPr>
          <a:xfrm>
            <a:off x="7310050" y="1581933"/>
            <a:ext cx="1395677" cy="1381050"/>
            <a:chOff x="1265450" y="370125"/>
            <a:chExt cx="5159625" cy="5105550"/>
          </a:xfrm>
        </p:grpSpPr>
        <p:sp>
          <p:nvSpPr>
            <p:cNvPr id="3537" name="Google Shape;632;p36">
              <a:extLst>
                <a:ext uri="{FF2B5EF4-FFF2-40B4-BE49-F238E27FC236}">
                  <a16:creationId xmlns:a16="http://schemas.microsoft.com/office/drawing/2014/main" id="{F027E436-41C6-ADD2-FE0C-B064729AA179}"/>
                </a:ext>
              </a:extLst>
            </p:cNvPr>
            <p:cNvSpPr/>
            <p:nvPr/>
          </p:nvSpPr>
          <p:spPr>
            <a:xfrm>
              <a:off x="1265450" y="370125"/>
              <a:ext cx="5159625" cy="4258100"/>
            </a:xfrm>
            <a:custGeom>
              <a:avLst/>
              <a:gdLst/>
              <a:ahLst/>
              <a:cxnLst/>
              <a:rect l="l" t="t" r="r" b="b"/>
              <a:pathLst>
                <a:path w="206385" h="170324" extrusionOk="0">
                  <a:moveTo>
                    <a:pt x="117410" y="1"/>
                  </a:moveTo>
                  <a:cubicBezTo>
                    <a:pt x="105360" y="1"/>
                    <a:pt x="93531" y="2578"/>
                    <a:pt x="83893" y="7842"/>
                  </a:cubicBezTo>
                  <a:cubicBezTo>
                    <a:pt x="62493" y="19530"/>
                    <a:pt x="58312" y="45845"/>
                    <a:pt x="40332" y="60830"/>
                  </a:cubicBezTo>
                  <a:cubicBezTo>
                    <a:pt x="23789" y="74614"/>
                    <a:pt x="8626" y="86102"/>
                    <a:pt x="5409" y="108158"/>
                  </a:cubicBezTo>
                  <a:cubicBezTo>
                    <a:pt x="0" y="145249"/>
                    <a:pt x="35926" y="170324"/>
                    <a:pt x="69990" y="170324"/>
                  </a:cubicBezTo>
                  <a:cubicBezTo>
                    <a:pt x="78722" y="170324"/>
                    <a:pt x="87331" y="168676"/>
                    <a:pt x="95091" y="165161"/>
                  </a:cubicBezTo>
                  <a:cubicBezTo>
                    <a:pt x="107093" y="159723"/>
                    <a:pt x="116570" y="150633"/>
                    <a:pt x="129934" y="148595"/>
                  </a:cubicBezTo>
                  <a:cubicBezTo>
                    <a:pt x="157045" y="144459"/>
                    <a:pt x="167155" y="146758"/>
                    <a:pt x="186915" y="128835"/>
                  </a:cubicBezTo>
                  <a:cubicBezTo>
                    <a:pt x="206384" y="111176"/>
                    <a:pt x="203086" y="81348"/>
                    <a:pt x="192211" y="55849"/>
                  </a:cubicBezTo>
                  <a:cubicBezTo>
                    <a:pt x="185999" y="41288"/>
                    <a:pt x="177317" y="28138"/>
                    <a:pt x="168992" y="19473"/>
                  </a:cubicBezTo>
                  <a:cubicBezTo>
                    <a:pt x="156664" y="6642"/>
                    <a:pt x="136753" y="1"/>
                    <a:pt x="117410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633;p36">
              <a:extLst>
                <a:ext uri="{FF2B5EF4-FFF2-40B4-BE49-F238E27FC236}">
                  <a16:creationId xmlns:a16="http://schemas.microsoft.com/office/drawing/2014/main" id="{0A04FA23-246D-5180-C777-2981EB412564}"/>
                </a:ext>
              </a:extLst>
            </p:cNvPr>
            <p:cNvSpPr/>
            <p:nvPr/>
          </p:nvSpPr>
          <p:spPr>
            <a:xfrm>
              <a:off x="2902575" y="1647075"/>
              <a:ext cx="2518250" cy="1982150"/>
            </a:xfrm>
            <a:custGeom>
              <a:avLst/>
              <a:gdLst/>
              <a:ahLst/>
              <a:cxnLst/>
              <a:rect l="l" t="t" r="r" b="b"/>
              <a:pathLst>
                <a:path w="100730" h="79286" extrusionOk="0">
                  <a:moveTo>
                    <a:pt x="48967" y="1"/>
                  </a:moveTo>
                  <a:cubicBezTo>
                    <a:pt x="47675" y="1"/>
                    <a:pt x="46533" y="845"/>
                    <a:pt x="46157" y="2083"/>
                  </a:cubicBezTo>
                  <a:lnTo>
                    <a:pt x="44517" y="7475"/>
                  </a:lnTo>
                  <a:lnTo>
                    <a:pt x="1" y="7475"/>
                  </a:lnTo>
                  <a:lnTo>
                    <a:pt x="1" y="79285"/>
                  </a:lnTo>
                  <a:lnTo>
                    <a:pt x="100730" y="79285"/>
                  </a:lnTo>
                  <a:lnTo>
                    <a:pt x="100730" y="2762"/>
                  </a:lnTo>
                  <a:cubicBezTo>
                    <a:pt x="100730" y="1237"/>
                    <a:pt x="99493" y="1"/>
                    <a:pt x="97968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634;p36">
              <a:extLst>
                <a:ext uri="{FF2B5EF4-FFF2-40B4-BE49-F238E27FC236}">
                  <a16:creationId xmlns:a16="http://schemas.microsoft.com/office/drawing/2014/main" id="{1EECEA6B-AB0B-685E-B3F1-D9E4D03AEB17}"/>
                </a:ext>
              </a:extLst>
            </p:cNvPr>
            <p:cNvSpPr/>
            <p:nvPr/>
          </p:nvSpPr>
          <p:spPr>
            <a:xfrm>
              <a:off x="2895575" y="1640075"/>
              <a:ext cx="2532275" cy="1996150"/>
            </a:xfrm>
            <a:custGeom>
              <a:avLst/>
              <a:gdLst/>
              <a:ahLst/>
              <a:cxnLst/>
              <a:rect l="l" t="t" r="r" b="b"/>
              <a:pathLst>
                <a:path w="101291" h="79846" extrusionOk="0">
                  <a:moveTo>
                    <a:pt x="49235" y="562"/>
                  </a:moveTo>
                  <a:cubicBezTo>
                    <a:pt x="49239" y="562"/>
                    <a:pt x="49243" y="562"/>
                    <a:pt x="49247" y="562"/>
                  </a:cubicBezTo>
                  <a:lnTo>
                    <a:pt x="98248" y="562"/>
                  </a:lnTo>
                  <a:cubicBezTo>
                    <a:pt x="99616" y="562"/>
                    <a:pt x="100729" y="1675"/>
                    <a:pt x="100729" y="3042"/>
                  </a:cubicBezTo>
                  <a:lnTo>
                    <a:pt x="100729" y="79284"/>
                  </a:lnTo>
                  <a:lnTo>
                    <a:pt x="561" y="79284"/>
                  </a:lnTo>
                  <a:lnTo>
                    <a:pt x="561" y="8035"/>
                  </a:lnTo>
                  <a:lnTo>
                    <a:pt x="45004" y="8035"/>
                  </a:lnTo>
                  <a:lnTo>
                    <a:pt x="46707" y="2445"/>
                  </a:lnTo>
                  <a:cubicBezTo>
                    <a:pt x="47041" y="1326"/>
                    <a:pt x="48069" y="562"/>
                    <a:pt x="49235" y="562"/>
                  </a:cubicBezTo>
                  <a:close/>
                  <a:moveTo>
                    <a:pt x="49247" y="0"/>
                  </a:moveTo>
                  <a:cubicBezTo>
                    <a:pt x="47821" y="0"/>
                    <a:pt x="46584" y="916"/>
                    <a:pt x="46168" y="2282"/>
                  </a:cubicBezTo>
                  <a:lnTo>
                    <a:pt x="44589" y="7474"/>
                  </a:lnTo>
                  <a:lnTo>
                    <a:pt x="0" y="7474"/>
                  </a:lnTo>
                  <a:lnTo>
                    <a:pt x="0" y="79846"/>
                  </a:lnTo>
                  <a:lnTo>
                    <a:pt x="101290" y="79846"/>
                  </a:lnTo>
                  <a:lnTo>
                    <a:pt x="101290" y="3042"/>
                  </a:lnTo>
                  <a:cubicBezTo>
                    <a:pt x="101290" y="1366"/>
                    <a:pt x="99925" y="0"/>
                    <a:pt x="982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635;p36">
              <a:extLst>
                <a:ext uri="{FF2B5EF4-FFF2-40B4-BE49-F238E27FC236}">
                  <a16:creationId xmlns:a16="http://schemas.microsoft.com/office/drawing/2014/main" id="{94FC6C60-95B4-BE68-8093-0142D242CBA3}"/>
                </a:ext>
              </a:extLst>
            </p:cNvPr>
            <p:cNvSpPr/>
            <p:nvPr/>
          </p:nvSpPr>
          <p:spPr>
            <a:xfrm>
              <a:off x="2902575" y="2020775"/>
              <a:ext cx="2518250" cy="1795275"/>
            </a:xfrm>
            <a:custGeom>
              <a:avLst/>
              <a:gdLst/>
              <a:ahLst/>
              <a:cxnLst/>
              <a:rect l="l" t="t" r="r" b="b"/>
              <a:pathLst>
                <a:path w="100730" h="71811" extrusionOk="0">
                  <a:moveTo>
                    <a:pt x="1" y="0"/>
                  </a:moveTo>
                  <a:lnTo>
                    <a:pt x="1" y="71811"/>
                  </a:lnTo>
                  <a:lnTo>
                    <a:pt x="100730" y="71811"/>
                  </a:lnTo>
                  <a:lnTo>
                    <a:pt x="100730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636;p36">
              <a:extLst>
                <a:ext uri="{FF2B5EF4-FFF2-40B4-BE49-F238E27FC236}">
                  <a16:creationId xmlns:a16="http://schemas.microsoft.com/office/drawing/2014/main" id="{E76D03A9-EC26-A5AD-87E6-2AA7306F3D98}"/>
                </a:ext>
              </a:extLst>
            </p:cNvPr>
            <p:cNvSpPr/>
            <p:nvPr/>
          </p:nvSpPr>
          <p:spPr>
            <a:xfrm>
              <a:off x="2895575" y="2013750"/>
              <a:ext cx="2532275" cy="1809325"/>
            </a:xfrm>
            <a:custGeom>
              <a:avLst/>
              <a:gdLst/>
              <a:ahLst/>
              <a:cxnLst/>
              <a:rect l="l" t="t" r="r" b="b"/>
              <a:pathLst>
                <a:path w="101291" h="72373" extrusionOk="0">
                  <a:moveTo>
                    <a:pt x="100729" y="562"/>
                  </a:moveTo>
                  <a:lnTo>
                    <a:pt x="100729" y="71811"/>
                  </a:lnTo>
                  <a:lnTo>
                    <a:pt x="561" y="71811"/>
                  </a:lnTo>
                  <a:lnTo>
                    <a:pt x="561" y="562"/>
                  </a:lnTo>
                  <a:close/>
                  <a:moveTo>
                    <a:pt x="0" y="0"/>
                  </a:moveTo>
                  <a:lnTo>
                    <a:pt x="0" y="72372"/>
                  </a:lnTo>
                  <a:lnTo>
                    <a:pt x="101290" y="72372"/>
                  </a:lnTo>
                  <a:lnTo>
                    <a:pt x="1012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637;p36">
              <a:extLst>
                <a:ext uri="{FF2B5EF4-FFF2-40B4-BE49-F238E27FC236}">
                  <a16:creationId xmlns:a16="http://schemas.microsoft.com/office/drawing/2014/main" id="{DFBCC940-EFE5-FD6F-AB1E-F984F956FBD1}"/>
                </a:ext>
              </a:extLst>
            </p:cNvPr>
            <p:cNvSpPr/>
            <p:nvPr/>
          </p:nvSpPr>
          <p:spPr>
            <a:xfrm>
              <a:off x="3498125" y="1833075"/>
              <a:ext cx="222175" cy="1983650"/>
            </a:xfrm>
            <a:custGeom>
              <a:avLst/>
              <a:gdLst/>
              <a:ahLst/>
              <a:cxnLst/>
              <a:rect l="l" t="t" r="r" b="b"/>
              <a:pathLst>
                <a:path w="8887" h="79346" extrusionOk="0">
                  <a:moveTo>
                    <a:pt x="1" y="1"/>
                  </a:moveTo>
                  <a:lnTo>
                    <a:pt x="1" y="79346"/>
                  </a:lnTo>
                  <a:lnTo>
                    <a:pt x="8887" y="79346"/>
                  </a:lnTo>
                  <a:lnTo>
                    <a:pt x="88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638;p36">
              <a:extLst>
                <a:ext uri="{FF2B5EF4-FFF2-40B4-BE49-F238E27FC236}">
                  <a16:creationId xmlns:a16="http://schemas.microsoft.com/office/drawing/2014/main" id="{A4850C9A-96A9-02D5-4D70-1A8CEB59AEF6}"/>
                </a:ext>
              </a:extLst>
            </p:cNvPr>
            <p:cNvSpPr/>
            <p:nvPr/>
          </p:nvSpPr>
          <p:spPr>
            <a:xfrm>
              <a:off x="3491125" y="1826075"/>
              <a:ext cx="236200" cy="1997675"/>
            </a:xfrm>
            <a:custGeom>
              <a:avLst/>
              <a:gdLst/>
              <a:ahLst/>
              <a:cxnLst/>
              <a:rect l="l" t="t" r="r" b="b"/>
              <a:pathLst>
                <a:path w="9448" h="79907" extrusionOk="0">
                  <a:moveTo>
                    <a:pt x="8886" y="561"/>
                  </a:moveTo>
                  <a:lnTo>
                    <a:pt x="8886" y="79345"/>
                  </a:lnTo>
                  <a:lnTo>
                    <a:pt x="561" y="79345"/>
                  </a:lnTo>
                  <a:lnTo>
                    <a:pt x="561" y="561"/>
                  </a:lnTo>
                  <a:close/>
                  <a:moveTo>
                    <a:pt x="281" y="0"/>
                  </a:moveTo>
                  <a:cubicBezTo>
                    <a:pt x="126" y="0"/>
                    <a:pt x="0" y="126"/>
                    <a:pt x="0" y="281"/>
                  </a:cubicBezTo>
                  <a:lnTo>
                    <a:pt x="0" y="79626"/>
                  </a:lnTo>
                  <a:cubicBezTo>
                    <a:pt x="0" y="79781"/>
                    <a:pt x="126" y="79906"/>
                    <a:pt x="281" y="79906"/>
                  </a:cubicBezTo>
                  <a:lnTo>
                    <a:pt x="9167" y="79906"/>
                  </a:lnTo>
                  <a:cubicBezTo>
                    <a:pt x="9322" y="79906"/>
                    <a:pt x="9447" y="79781"/>
                    <a:pt x="9447" y="79626"/>
                  </a:cubicBezTo>
                  <a:lnTo>
                    <a:pt x="9447" y="281"/>
                  </a:lnTo>
                  <a:cubicBezTo>
                    <a:pt x="9447" y="126"/>
                    <a:pt x="9322" y="0"/>
                    <a:pt x="9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639;p36">
              <a:extLst>
                <a:ext uri="{FF2B5EF4-FFF2-40B4-BE49-F238E27FC236}">
                  <a16:creationId xmlns:a16="http://schemas.microsoft.com/office/drawing/2014/main" id="{F7E808E1-4048-DAAA-6385-2B04853B7B2F}"/>
                </a:ext>
              </a:extLst>
            </p:cNvPr>
            <p:cNvSpPr/>
            <p:nvPr/>
          </p:nvSpPr>
          <p:spPr>
            <a:xfrm>
              <a:off x="3410850" y="3642150"/>
              <a:ext cx="388800" cy="47625"/>
            </a:xfrm>
            <a:custGeom>
              <a:avLst/>
              <a:gdLst/>
              <a:ahLst/>
              <a:cxnLst/>
              <a:rect l="l" t="t" r="r" b="b"/>
              <a:pathLst>
                <a:path w="15552" h="1905" extrusionOk="0">
                  <a:moveTo>
                    <a:pt x="25" y="0"/>
                  </a:moveTo>
                  <a:cubicBezTo>
                    <a:pt x="11" y="0"/>
                    <a:pt x="0" y="11"/>
                    <a:pt x="0" y="24"/>
                  </a:cubicBezTo>
                  <a:lnTo>
                    <a:pt x="0" y="1879"/>
                  </a:lnTo>
                  <a:cubicBezTo>
                    <a:pt x="0" y="1894"/>
                    <a:pt x="11" y="1905"/>
                    <a:pt x="25" y="1905"/>
                  </a:cubicBezTo>
                  <a:lnTo>
                    <a:pt x="15528" y="1905"/>
                  </a:lnTo>
                  <a:cubicBezTo>
                    <a:pt x="15541" y="1905"/>
                    <a:pt x="15552" y="1894"/>
                    <a:pt x="15552" y="1879"/>
                  </a:cubicBezTo>
                  <a:lnTo>
                    <a:pt x="15552" y="24"/>
                  </a:lnTo>
                  <a:cubicBezTo>
                    <a:pt x="15552" y="11"/>
                    <a:pt x="15541" y="0"/>
                    <a:pt x="155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640;p36">
              <a:extLst>
                <a:ext uri="{FF2B5EF4-FFF2-40B4-BE49-F238E27FC236}">
                  <a16:creationId xmlns:a16="http://schemas.microsoft.com/office/drawing/2014/main" id="{BD88320B-540F-15DD-9D23-D8E171FF10C9}"/>
                </a:ext>
              </a:extLst>
            </p:cNvPr>
            <p:cNvSpPr/>
            <p:nvPr/>
          </p:nvSpPr>
          <p:spPr>
            <a:xfrm>
              <a:off x="3403825" y="3635125"/>
              <a:ext cx="402850" cy="61675"/>
            </a:xfrm>
            <a:custGeom>
              <a:avLst/>
              <a:gdLst/>
              <a:ahLst/>
              <a:cxnLst/>
              <a:rect l="l" t="t" r="r" b="b"/>
              <a:pathLst>
                <a:path w="16114" h="2467" extrusionOk="0">
                  <a:moveTo>
                    <a:pt x="15010" y="562"/>
                  </a:moveTo>
                  <a:cubicBezTo>
                    <a:pt x="15309" y="562"/>
                    <a:pt x="15552" y="805"/>
                    <a:pt x="15552" y="1104"/>
                  </a:cubicBezTo>
                  <a:lnTo>
                    <a:pt x="15552" y="1363"/>
                  </a:lnTo>
                  <a:cubicBezTo>
                    <a:pt x="15552" y="1662"/>
                    <a:pt x="15309" y="1904"/>
                    <a:pt x="15010" y="1905"/>
                  </a:cubicBezTo>
                  <a:lnTo>
                    <a:pt x="1104" y="1905"/>
                  </a:lnTo>
                  <a:cubicBezTo>
                    <a:pt x="805" y="1904"/>
                    <a:pt x="562" y="1662"/>
                    <a:pt x="562" y="1363"/>
                  </a:cubicBezTo>
                  <a:lnTo>
                    <a:pt x="562" y="1104"/>
                  </a:lnTo>
                  <a:cubicBezTo>
                    <a:pt x="562" y="805"/>
                    <a:pt x="805" y="562"/>
                    <a:pt x="1104" y="562"/>
                  </a:cubicBezTo>
                  <a:close/>
                  <a:moveTo>
                    <a:pt x="1104" y="1"/>
                  </a:moveTo>
                  <a:cubicBezTo>
                    <a:pt x="495" y="1"/>
                    <a:pt x="1" y="494"/>
                    <a:pt x="1" y="1104"/>
                  </a:cubicBezTo>
                  <a:lnTo>
                    <a:pt x="1" y="1363"/>
                  </a:lnTo>
                  <a:cubicBezTo>
                    <a:pt x="1" y="1971"/>
                    <a:pt x="495" y="2465"/>
                    <a:pt x="1104" y="2466"/>
                  </a:cubicBezTo>
                  <a:lnTo>
                    <a:pt x="15010" y="2466"/>
                  </a:lnTo>
                  <a:cubicBezTo>
                    <a:pt x="15620" y="2465"/>
                    <a:pt x="16113" y="1971"/>
                    <a:pt x="16113" y="1363"/>
                  </a:cubicBezTo>
                  <a:lnTo>
                    <a:pt x="16113" y="1104"/>
                  </a:lnTo>
                  <a:cubicBezTo>
                    <a:pt x="16113" y="494"/>
                    <a:pt x="15620" y="1"/>
                    <a:pt x="150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641;p36">
              <a:extLst>
                <a:ext uri="{FF2B5EF4-FFF2-40B4-BE49-F238E27FC236}">
                  <a16:creationId xmlns:a16="http://schemas.microsoft.com/office/drawing/2014/main" id="{5F362E0B-C698-CFD5-E3D1-0079F55E8AAB}"/>
                </a:ext>
              </a:extLst>
            </p:cNvPr>
            <p:cNvSpPr/>
            <p:nvPr/>
          </p:nvSpPr>
          <p:spPr>
            <a:xfrm>
              <a:off x="3410850" y="2128175"/>
              <a:ext cx="388800" cy="47650"/>
            </a:xfrm>
            <a:custGeom>
              <a:avLst/>
              <a:gdLst/>
              <a:ahLst/>
              <a:cxnLst/>
              <a:rect l="l" t="t" r="r" b="b"/>
              <a:pathLst>
                <a:path w="15552" h="1906" extrusionOk="0">
                  <a:moveTo>
                    <a:pt x="25" y="1"/>
                  </a:moveTo>
                  <a:cubicBezTo>
                    <a:pt x="11" y="1"/>
                    <a:pt x="0" y="11"/>
                    <a:pt x="0" y="25"/>
                  </a:cubicBezTo>
                  <a:lnTo>
                    <a:pt x="0" y="1880"/>
                  </a:lnTo>
                  <a:cubicBezTo>
                    <a:pt x="0" y="1893"/>
                    <a:pt x="11" y="1905"/>
                    <a:pt x="25" y="1905"/>
                  </a:cubicBezTo>
                  <a:lnTo>
                    <a:pt x="15528" y="1905"/>
                  </a:lnTo>
                  <a:cubicBezTo>
                    <a:pt x="15541" y="1905"/>
                    <a:pt x="15552" y="1893"/>
                    <a:pt x="15552" y="1880"/>
                  </a:cubicBezTo>
                  <a:lnTo>
                    <a:pt x="15552" y="25"/>
                  </a:lnTo>
                  <a:cubicBezTo>
                    <a:pt x="15552" y="11"/>
                    <a:pt x="15541" y="1"/>
                    <a:pt x="155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642;p36">
              <a:extLst>
                <a:ext uri="{FF2B5EF4-FFF2-40B4-BE49-F238E27FC236}">
                  <a16:creationId xmlns:a16="http://schemas.microsoft.com/office/drawing/2014/main" id="{CB893EDE-DDE5-D78D-F42A-D70413D5BC3E}"/>
                </a:ext>
              </a:extLst>
            </p:cNvPr>
            <p:cNvSpPr/>
            <p:nvPr/>
          </p:nvSpPr>
          <p:spPr>
            <a:xfrm>
              <a:off x="3403825" y="2121175"/>
              <a:ext cx="402850" cy="61675"/>
            </a:xfrm>
            <a:custGeom>
              <a:avLst/>
              <a:gdLst/>
              <a:ahLst/>
              <a:cxnLst/>
              <a:rect l="l" t="t" r="r" b="b"/>
              <a:pathLst>
                <a:path w="16114" h="2467" extrusionOk="0">
                  <a:moveTo>
                    <a:pt x="15010" y="561"/>
                  </a:moveTo>
                  <a:cubicBezTo>
                    <a:pt x="15309" y="561"/>
                    <a:pt x="15552" y="804"/>
                    <a:pt x="15552" y="1104"/>
                  </a:cubicBezTo>
                  <a:lnTo>
                    <a:pt x="15552" y="1363"/>
                  </a:lnTo>
                  <a:cubicBezTo>
                    <a:pt x="15552" y="1661"/>
                    <a:pt x="15309" y="1903"/>
                    <a:pt x="15010" y="1903"/>
                  </a:cubicBezTo>
                  <a:lnTo>
                    <a:pt x="1104" y="1903"/>
                  </a:lnTo>
                  <a:cubicBezTo>
                    <a:pt x="805" y="1903"/>
                    <a:pt x="562" y="1661"/>
                    <a:pt x="562" y="1363"/>
                  </a:cubicBezTo>
                  <a:lnTo>
                    <a:pt x="562" y="1104"/>
                  </a:lnTo>
                  <a:cubicBezTo>
                    <a:pt x="562" y="804"/>
                    <a:pt x="805" y="561"/>
                    <a:pt x="1104" y="561"/>
                  </a:cubicBezTo>
                  <a:close/>
                  <a:moveTo>
                    <a:pt x="1104" y="0"/>
                  </a:moveTo>
                  <a:cubicBezTo>
                    <a:pt x="495" y="0"/>
                    <a:pt x="1" y="494"/>
                    <a:pt x="1" y="1104"/>
                  </a:cubicBezTo>
                  <a:lnTo>
                    <a:pt x="1" y="1363"/>
                  </a:lnTo>
                  <a:cubicBezTo>
                    <a:pt x="1" y="1971"/>
                    <a:pt x="495" y="2465"/>
                    <a:pt x="1104" y="2466"/>
                  </a:cubicBezTo>
                  <a:lnTo>
                    <a:pt x="15010" y="2466"/>
                  </a:lnTo>
                  <a:cubicBezTo>
                    <a:pt x="15620" y="2465"/>
                    <a:pt x="16113" y="1971"/>
                    <a:pt x="16113" y="1363"/>
                  </a:cubicBezTo>
                  <a:lnTo>
                    <a:pt x="16113" y="1104"/>
                  </a:lnTo>
                  <a:cubicBezTo>
                    <a:pt x="16113" y="494"/>
                    <a:pt x="15620" y="0"/>
                    <a:pt x="150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643;p36">
              <a:extLst>
                <a:ext uri="{FF2B5EF4-FFF2-40B4-BE49-F238E27FC236}">
                  <a16:creationId xmlns:a16="http://schemas.microsoft.com/office/drawing/2014/main" id="{52044E0C-0947-CD46-C43B-F87D60748C5A}"/>
                </a:ext>
              </a:extLst>
            </p:cNvPr>
            <p:cNvSpPr/>
            <p:nvPr/>
          </p:nvSpPr>
          <p:spPr>
            <a:xfrm>
              <a:off x="3349275" y="2591025"/>
              <a:ext cx="519900" cy="519900"/>
            </a:xfrm>
            <a:custGeom>
              <a:avLst/>
              <a:gdLst/>
              <a:ahLst/>
              <a:cxnLst/>
              <a:rect l="l" t="t" r="r" b="b"/>
              <a:pathLst>
                <a:path w="20796" h="20796" extrusionOk="0">
                  <a:moveTo>
                    <a:pt x="10398" y="0"/>
                  </a:moveTo>
                  <a:cubicBezTo>
                    <a:pt x="7640" y="0"/>
                    <a:pt x="4996" y="1096"/>
                    <a:pt x="3045" y="3045"/>
                  </a:cubicBezTo>
                  <a:cubicBezTo>
                    <a:pt x="1096" y="4996"/>
                    <a:pt x="0" y="7640"/>
                    <a:pt x="0" y="10399"/>
                  </a:cubicBezTo>
                  <a:cubicBezTo>
                    <a:pt x="0" y="13156"/>
                    <a:pt x="1096" y="15800"/>
                    <a:pt x="3045" y="17751"/>
                  </a:cubicBezTo>
                  <a:cubicBezTo>
                    <a:pt x="4996" y="19700"/>
                    <a:pt x="7640" y="20795"/>
                    <a:pt x="10398" y="20795"/>
                  </a:cubicBezTo>
                  <a:cubicBezTo>
                    <a:pt x="13156" y="20795"/>
                    <a:pt x="15800" y="19700"/>
                    <a:pt x="17750" y="17751"/>
                  </a:cubicBezTo>
                  <a:cubicBezTo>
                    <a:pt x="19700" y="15800"/>
                    <a:pt x="20795" y="13156"/>
                    <a:pt x="20795" y="10399"/>
                  </a:cubicBezTo>
                  <a:cubicBezTo>
                    <a:pt x="20795" y="7640"/>
                    <a:pt x="19700" y="4996"/>
                    <a:pt x="17750" y="3045"/>
                  </a:cubicBezTo>
                  <a:cubicBezTo>
                    <a:pt x="15800" y="1096"/>
                    <a:pt x="13156" y="0"/>
                    <a:pt x="103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644;p36">
              <a:extLst>
                <a:ext uri="{FF2B5EF4-FFF2-40B4-BE49-F238E27FC236}">
                  <a16:creationId xmlns:a16="http://schemas.microsoft.com/office/drawing/2014/main" id="{C886A4A0-A3E4-EF8F-F922-0D9D3F2451A6}"/>
                </a:ext>
              </a:extLst>
            </p:cNvPr>
            <p:cNvSpPr/>
            <p:nvPr/>
          </p:nvSpPr>
          <p:spPr>
            <a:xfrm>
              <a:off x="3342250" y="2584000"/>
              <a:ext cx="533975" cy="533950"/>
            </a:xfrm>
            <a:custGeom>
              <a:avLst/>
              <a:gdLst/>
              <a:ahLst/>
              <a:cxnLst/>
              <a:rect l="l" t="t" r="r" b="b"/>
              <a:pathLst>
                <a:path w="21359" h="21358" extrusionOk="0">
                  <a:moveTo>
                    <a:pt x="10679" y="562"/>
                  </a:moveTo>
                  <a:cubicBezTo>
                    <a:pt x="16258" y="562"/>
                    <a:pt x="20797" y="5100"/>
                    <a:pt x="20797" y="10680"/>
                  </a:cubicBezTo>
                  <a:cubicBezTo>
                    <a:pt x="20797" y="16259"/>
                    <a:pt x="16258" y="20797"/>
                    <a:pt x="10679" y="20797"/>
                  </a:cubicBezTo>
                  <a:cubicBezTo>
                    <a:pt x="5100" y="20797"/>
                    <a:pt x="562" y="16259"/>
                    <a:pt x="562" y="10680"/>
                  </a:cubicBezTo>
                  <a:cubicBezTo>
                    <a:pt x="562" y="5100"/>
                    <a:pt x="5100" y="562"/>
                    <a:pt x="10679" y="562"/>
                  </a:cubicBezTo>
                  <a:close/>
                  <a:moveTo>
                    <a:pt x="10679" y="1"/>
                  </a:moveTo>
                  <a:cubicBezTo>
                    <a:pt x="4791" y="1"/>
                    <a:pt x="1" y="4791"/>
                    <a:pt x="1" y="10680"/>
                  </a:cubicBezTo>
                  <a:cubicBezTo>
                    <a:pt x="1" y="16568"/>
                    <a:pt x="4791" y="21357"/>
                    <a:pt x="10679" y="21357"/>
                  </a:cubicBezTo>
                  <a:cubicBezTo>
                    <a:pt x="16566" y="21357"/>
                    <a:pt x="21358" y="16568"/>
                    <a:pt x="21358" y="10680"/>
                  </a:cubicBezTo>
                  <a:cubicBezTo>
                    <a:pt x="21358" y="4791"/>
                    <a:pt x="16566" y="1"/>
                    <a:pt x="106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645;p36">
              <a:extLst>
                <a:ext uri="{FF2B5EF4-FFF2-40B4-BE49-F238E27FC236}">
                  <a16:creationId xmlns:a16="http://schemas.microsoft.com/office/drawing/2014/main" id="{EF46D9C4-7832-5A5A-FBE4-B9F5E438E60D}"/>
                </a:ext>
              </a:extLst>
            </p:cNvPr>
            <p:cNvSpPr/>
            <p:nvPr/>
          </p:nvSpPr>
          <p:spPr>
            <a:xfrm>
              <a:off x="3349275" y="2615450"/>
              <a:ext cx="519900" cy="519900"/>
            </a:xfrm>
            <a:custGeom>
              <a:avLst/>
              <a:gdLst/>
              <a:ahLst/>
              <a:cxnLst/>
              <a:rect l="l" t="t" r="r" b="b"/>
              <a:pathLst>
                <a:path w="20796" h="20796" extrusionOk="0">
                  <a:moveTo>
                    <a:pt x="10398" y="0"/>
                  </a:moveTo>
                  <a:cubicBezTo>
                    <a:pt x="7640" y="0"/>
                    <a:pt x="4996" y="1096"/>
                    <a:pt x="3045" y="3045"/>
                  </a:cubicBezTo>
                  <a:cubicBezTo>
                    <a:pt x="1096" y="4996"/>
                    <a:pt x="0" y="7640"/>
                    <a:pt x="0" y="10397"/>
                  </a:cubicBezTo>
                  <a:cubicBezTo>
                    <a:pt x="0" y="13156"/>
                    <a:pt x="1096" y="15800"/>
                    <a:pt x="3045" y="17750"/>
                  </a:cubicBezTo>
                  <a:cubicBezTo>
                    <a:pt x="4996" y="19700"/>
                    <a:pt x="7640" y="20795"/>
                    <a:pt x="10398" y="20795"/>
                  </a:cubicBezTo>
                  <a:cubicBezTo>
                    <a:pt x="13156" y="20795"/>
                    <a:pt x="15800" y="19700"/>
                    <a:pt x="17750" y="17750"/>
                  </a:cubicBezTo>
                  <a:cubicBezTo>
                    <a:pt x="19700" y="15800"/>
                    <a:pt x="20795" y="13156"/>
                    <a:pt x="20795" y="10397"/>
                  </a:cubicBezTo>
                  <a:cubicBezTo>
                    <a:pt x="20795" y="7640"/>
                    <a:pt x="19700" y="4996"/>
                    <a:pt x="17750" y="3045"/>
                  </a:cubicBezTo>
                  <a:cubicBezTo>
                    <a:pt x="15800" y="1096"/>
                    <a:pt x="13156" y="0"/>
                    <a:pt x="103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646;p36">
              <a:extLst>
                <a:ext uri="{FF2B5EF4-FFF2-40B4-BE49-F238E27FC236}">
                  <a16:creationId xmlns:a16="http://schemas.microsoft.com/office/drawing/2014/main" id="{981B7E98-0B65-81E7-70F3-B0CBCD5DA80E}"/>
                </a:ext>
              </a:extLst>
            </p:cNvPr>
            <p:cNvSpPr/>
            <p:nvPr/>
          </p:nvSpPr>
          <p:spPr>
            <a:xfrm>
              <a:off x="3342250" y="2608425"/>
              <a:ext cx="533975" cy="533925"/>
            </a:xfrm>
            <a:custGeom>
              <a:avLst/>
              <a:gdLst/>
              <a:ahLst/>
              <a:cxnLst/>
              <a:rect l="l" t="t" r="r" b="b"/>
              <a:pathLst>
                <a:path w="21359" h="21357" extrusionOk="0">
                  <a:moveTo>
                    <a:pt x="10679" y="562"/>
                  </a:moveTo>
                  <a:cubicBezTo>
                    <a:pt x="16258" y="562"/>
                    <a:pt x="20797" y="5100"/>
                    <a:pt x="20797" y="10679"/>
                  </a:cubicBezTo>
                  <a:cubicBezTo>
                    <a:pt x="20797" y="16259"/>
                    <a:pt x="16258" y="20797"/>
                    <a:pt x="10679" y="20797"/>
                  </a:cubicBezTo>
                  <a:cubicBezTo>
                    <a:pt x="5100" y="20797"/>
                    <a:pt x="562" y="16259"/>
                    <a:pt x="562" y="10679"/>
                  </a:cubicBezTo>
                  <a:cubicBezTo>
                    <a:pt x="562" y="5100"/>
                    <a:pt x="5100" y="562"/>
                    <a:pt x="10679" y="562"/>
                  </a:cubicBezTo>
                  <a:close/>
                  <a:moveTo>
                    <a:pt x="10679" y="1"/>
                  </a:moveTo>
                  <a:cubicBezTo>
                    <a:pt x="4791" y="1"/>
                    <a:pt x="1" y="4791"/>
                    <a:pt x="1" y="10679"/>
                  </a:cubicBezTo>
                  <a:cubicBezTo>
                    <a:pt x="1" y="16566"/>
                    <a:pt x="4791" y="21357"/>
                    <a:pt x="10679" y="21357"/>
                  </a:cubicBezTo>
                  <a:cubicBezTo>
                    <a:pt x="16566" y="21357"/>
                    <a:pt x="21358" y="16566"/>
                    <a:pt x="21358" y="10679"/>
                  </a:cubicBezTo>
                  <a:cubicBezTo>
                    <a:pt x="21358" y="4791"/>
                    <a:pt x="16566" y="1"/>
                    <a:pt x="106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647;p36">
              <a:extLst>
                <a:ext uri="{FF2B5EF4-FFF2-40B4-BE49-F238E27FC236}">
                  <a16:creationId xmlns:a16="http://schemas.microsoft.com/office/drawing/2014/main" id="{5AC16F34-6E33-B015-1763-4EAD2A4F1FB9}"/>
                </a:ext>
              </a:extLst>
            </p:cNvPr>
            <p:cNvSpPr/>
            <p:nvPr/>
          </p:nvSpPr>
          <p:spPr>
            <a:xfrm>
              <a:off x="3437425" y="2703600"/>
              <a:ext cx="343575" cy="343575"/>
            </a:xfrm>
            <a:custGeom>
              <a:avLst/>
              <a:gdLst/>
              <a:ahLst/>
              <a:cxnLst/>
              <a:rect l="l" t="t" r="r" b="b"/>
              <a:pathLst>
                <a:path w="13743" h="13743" extrusionOk="0">
                  <a:moveTo>
                    <a:pt x="6872" y="0"/>
                  </a:moveTo>
                  <a:cubicBezTo>
                    <a:pt x="5050" y="0"/>
                    <a:pt x="3302" y="725"/>
                    <a:pt x="2013" y="2013"/>
                  </a:cubicBezTo>
                  <a:cubicBezTo>
                    <a:pt x="725" y="3301"/>
                    <a:pt x="1" y="5050"/>
                    <a:pt x="1" y="6871"/>
                  </a:cubicBezTo>
                  <a:cubicBezTo>
                    <a:pt x="1" y="8693"/>
                    <a:pt x="725" y="10442"/>
                    <a:pt x="2013" y="11730"/>
                  </a:cubicBezTo>
                  <a:cubicBezTo>
                    <a:pt x="3302" y="13018"/>
                    <a:pt x="5050" y="13743"/>
                    <a:pt x="6872" y="13743"/>
                  </a:cubicBezTo>
                  <a:cubicBezTo>
                    <a:pt x="8694" y="13743"/>
                    <a:pt x="10442" y="13018"/>
                    <a:pt x="11730" y="11730"/>
                  </a:cubicBezTo>
                  <a:cubicBezTo>
                    <a:pt x="13018" y="10442"/>
                    <a:pt x="13743" y="8693"/>
                    <a:pt x="13743" y="6871"/>
                  </a:cubicBezTo>
                  <a:cubicBezTo>
                    <a:pt x="13743" y="5050"/>
                    <a:pt x="13018" y="3301"/>
                    <a:pt x="11730" y="2013"/>
                  </a:cubicBezTo>
                  <a:cubicBezTo>
                    <a:pt x="10442" y="725"/>
                    <a:pt x="8694" y="0"/>
                    <a:pt x="68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648;p36">
              <a:extLst>
                <a:ext uri="{FF2B5EF4-FFF2-40B4-BE49-F238E27FC236}">
                  <a16:creationId xmlns:a16="http://schemas.microsoft.com/office/drawing/2014/main" id="{2EA4EAD3-4691-2C5D-261F-81531EF88CC9}"/>
                </a:ext>
              </a:extLst>
            </p:cNvPr>
            <p:cNvSpPr/>
            <p:nvPr/>
          </p:nvSpPr>
          <p:spPr>
            <a:xfrm>
              <a:off x="3430400" y="2696575"/>
              <a:ext cx="357625" cy="357625"/>
            </a:xfrm>
            <a:custGeom>
              <a:avLst/>
              <a:gdLst/>
              <a:ahLst/>
              <a:cxnLst/>
              <a:rect l="l" t="t" r="r" b="b"/>
              <a:pathLst>
                <a:path w="14305" h="14305" extrusionOk="0">
                  <a:moveTo>
                    <a:pt x="7153" y="562"/>
                  </a:moveTo>
                  <a:cubicBezTo>
                    <a:pt x="10786" y="562"/>
                    <a:pt x="13743" y="3518"/>
                    <a:pt x="13743" y="7152"/>
                  </a:cubicBezTo>
                  <a:cubicBezTo>
                    <a:pt x="13743" y="10786"/>
                    <a:pt x="10788" y="13743"/>
                    <a:pt x="7153" y="13743"/>
                  </a:cubicBezTo>
                  <a:cubicBezTo>
                    <a:pt x="3519" y="13743"/>
                    <a:pt x="562" y="10786"/>
                    <a:pt x="562" y="7152"/>
                  </a:cubicBezTo>
                  <a:cubicBezTo>
                    <a:pt x="562" y="3518"/>
                    <a:pt x="3519" y="562"/>
                    <a:pt x="7153" y="562"/>
                  </a:cubicBezTo>
                  <a:close/>
                  <a:moveTo>
                    <a:pt x="7153" y="1"/>
                  </a:moveTo>
                  <a:cubicBezTo>
                    <a:pt x="3209" y="1"/>
                    <a:pt x="1" y="3209"/>
                    <a:pt x="1" y="7152"/>
                  </a:cubicBezTo>
                  <a:cubicBezTo>
                    <a:pt x="1" y="11096"/>
                    <a:pt x="3209" y="14304"/>
                    <a:pt x="7153" y="14304"/>
                  </a:cubicBezTo>
                  <a:cubicBezTo>
                    <a:pt x="11097" y="14304"/>
                    <a:pt x="14304" y="11096"/>
                    <a:pt x="14304" y="7152"/>
                  </a:cubicBezTo>
                  <a:cubicBezTo>
                    <a:pt x="14304" y="3209"/>
                    <a:pt x="11097" y="1"/>
                    <a:pt x="7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649;p36">
              <a:extLst>
                <a:ext uri="{FF2B5EF4-FFF2-40B4-BE49-F238E27FC236}">
                  <a16:creationId xmlns:a16="http://schemas.microsoft.com/office/drawing/2014/main" id="{3D255D58-0F27-8B3D-800E-8F98ABE09FA9}"/>
                </a:ext>
              </a:extLst>
            </p:cNvPr>
            <p:cNvSpPr/>
            <p:nvPr/>
          </p:nvSpPr>
          <p:spPr>
            <a:xfrm>
              <a:off x="3437425" y="2723925"/>
              <a:ext cx="343575" cy="343600"/>
            </a:xfrm>
            <a:custGeom>
              <a:avLst/>
              <a:gdLst/>
              <a:ahLst/>
              <a:cxnLst/>
              <a:rect l="l" t="t" r="r" b="b"/>
              <a:pathLst>
                <a:path w="13743" h="13744" extrusionOk="0">
                  <a:moveTo>
                    <a:pt x="6872" y="1"/>
                  </a:moveTo>
                  <a:cubicBezTo>
                    <a:pt x="5050" y="1"/>
                    <a:pt x="3302" y="725"/>
                    <a:pt x="2013" y="2014"/>
                  </a:cubicBezTo>
                  <a:cubicBezTo>
                    <a:pt x="725" y="3302"/>
                    <a:pt x="1" y="5050"/>
                    <a:pt x="1" y="6873"/>
                  </a:cubicBezTo>
                  <a:cubicBezTo>
                    <a:pt x="1" y="8695"/>
                    <a:pt x="725" y="10442"/>
                    <a:pt x="2013" y="11731"/>
                  </a:cubicBezTo>
                  <a:cubicBezTo>
                    <a:pt x="3302" y="13020"/>
                    <a:pt x="5050" y="13743"/>
                    <a:pt x="6872" y="13743"/>
                  </a:cubicBezTo>
                  <a:cubicBezTo>
                    <a:pt x="8694" y="13743"/>
                    <a:pt x="10442" y="13020"/>
                    <a:pt x="11730" y="11731"/>
                  </a:cubicBezTo>
                  <a:cubicBezTo>
                    <a:pt x="13018" y="10442"/>
                    <a:pt x="13743" y="8695"/>
                    <a:pt x="13743" y="6873"/>
                  </a:cubicBezTo>
                  <a:cubicBezTo>
                    <a:pt x="13743" y="5050"/>
                    <a:pt x="13018" y="3302"/>
                    <a:pt x="11730" y="2014"/>
                  </a:cubicBezTo>
                  <a:cubicBezTo>
                    <a:pt x="10442" y="725"/>
                    <a:pt x="8694" y="1"/>
                    <a:pt x="68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650;p36">
              <a:extLst>
                <a:ext uri="{FF2B5EF4-FFF2-40B4-BE49-F238E27FC236}">
                  <a16:creationId xmlns:a16="http://schemas.microsoft.com/office/drawing/2014/main" id="{4399B236-0467-4C49-DCC6-9DFC944F5CE4}"/>
                </a:ext>
              </a:extLst>
            </p:cNvPr>
            <p:cNvSpPr/>
            <p:nvPr/>
          </p:nvSpPr>
          <p:spPr>
            <a:xfrm>
              <a:off x="3430400" y="2716925"/>
              <a:ext cx="357625" cy="357650"/>
            </a:xfrm>
            <a:custGeom>
              <a:avLst/>
              <a:gdLst/>
              <a:ahLst/>
              <a:cxnLst/>
              <a:rect l="l" t="t" r="r" b="b"/>
              <a:pathLst>
                <a:path w="14305" h="14306" extrusionOk="0">
                  <a:moveTo>
                    <a:pt x="7153" y="562"/>
                  </a:moveTo>
                  <a:cubicBezTo>
                    <a:pt x="10786" y="562"/>
                    <a:pt x="13743" y="3519"/>
                    <a:pt x="13743" y="7153"/>
                  </a:cubicBezTo>
                  <a:cubicBezTo>
                    <a:pt x="13743" y="10787"/>
                    <a:pt x="10788" y="13744"/>
                    <a:pt x="7153" y="13744"/>
                  </a:cubicBezTo>
                  <a:cubicBezTo>
                    <a:pt x="3519" y="13744"/>
                    <a:pt x="562" y="10787"/>
                    <a:pt x="562" y="7153"/>
                  </a:cubicBezTo>
                  <a:cubicBezTo>
                    <a:pt x="562" y="3519"/>
                    <a:pt x="3519" y="562"/>
                    <a:pt x="7153" y="562"/>
                  </a:cubicBezTo>
                  <a:close/>
                  <a:moveTo>
                    <a:pt x="7153" y="0"/>
                  </a:moveTo>
                  <a:cubicBezTo>
                    <a:pt x="3209" y="0"/>
                    <a:pt x="1" y="3210"/>
                    <a:pt x="1" y="7153"/>
                  </a:cubicBezTo>
                  <a:cubicBezTo>
                    <a:pt x="1" y="11096"/>
                    <a:pt x="3209" y="14305"/>
                    <a:pt x="7153" y="14305"/>
                  </a:cubicBezTo>
                  <a:cubicBezTo>
                    <a:pt x="11097" y="14305"/>
                    <a:pt x="14304" y="11096"/>
                    <a:pt x="14304" y="7153"/>
                  </a:cubicBezTo>
                  <a:cubicBezTo>
                    <a:pt x="14304" y="3208"/>
                    <a:pt x="11097" y="0"/>
                    <a:pt x="7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651;p36">
              <a:extLst>
                <a:ext uri="{FF2B5EF4-FFF2-40B4-BE49-F238E27FC236}">
                  <a16:creationId xmlns:a16="http://schemas.microsoft.com/office/drawing/2014/main" id="{5D2EA81B-FE7E-4B09-DF05-803ABE1F5C54}"/>
                </a:ext>
              </a:extLst>
            </p:cNvPr>
            <p:cNvSpPr/>
            <p:nvPr/>
          </p:nvSpPr>
          <p:spPr>
            <a:xfrm>
              <a:off x="3503525" y="2832675"/>
              <a:ext cx="254375" cy="215275"/>
            </a:xfrm>
            <a:custGeom>
              <a:avLst/>
              <a:gdLst/>
              <a:ahLst/>
              <a:cxnLst/>
              <a:rect l="l" t="t" r="r" b="b"/>
              <a:pathLst>
                <a:path w="10175" h="8611" extrusionOk="0">
                  <a:moveTo>
                    <a:pt x="9457" y="0"/>
                  </a:moveTo>
                  <a:lnTo>
                    <a:pt x="1" y="6635"/>
                  </a:lnTo>
                  <a:cubicBezTo>
                    <a:pt x="1066" y="7845"/>
                    <a:pt x="2622" y="8611"/>
                    <a:pt x="4361" y="8611"/>
                  </a:cubicBezTo>
                  <a:cubicBezTo>
                    <a:pt x="7573" y="8611"/>
                    <a:pt x="10175" y="6009"/>
                    <a:pt x="10175" y="2797"/>
                  </a:cubicBezTo>
                  <a:cubicBezTo>
                    <a:pt x="10175" y="1819"/>
                    <a:pt x="9929" y="857"/>
                    <a:pt x="9457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652;p36">
              <a:extLst>
                <a:ext uri="{FF2B5EF4-FFF2-40B4-BE49-F238E27FC236}">
                  <a16:creationId xmlns:a16="http://schemas.microsoft.com/office/drawing/2014/main" id="{A5FF1C80-A428-C6BA-3E74-83DD0D57A822}"/>
                </a:ext>
              </a:extLst>
            </p:cNvPr>
            <p:cNvSpPr/>
            <p:nvPr/>
          </p:nvSpPr>
          <p:spPr>
            <a:xfrm>
              <a:off x="3601500" y="2610950"/>
              <a:ext cx="14250" cy="58925"/>
            </a:xfrm>
            <a:custGeom>
              <a:avLst/>
              <a:gdLst/>
              <a:ahLst/>
              <a:cxnLst/>
              <a:rect l="l" t="t" r="r" b="b"/>
              <a:pathLst>
                <a:path w="570" h="2357" extrusionOk="0">
                  <a:moveTo>
                    <a:pt x="285" y="1"/>
                  </a:moveTo>
                  <a:cubicBezTo>
                    <a:pt x="127" y="1"/>
                    <a:pt x="0" y="130"/>
                    <a:pt x="4" y="288"/>
                  </a:cubicBezTo>
                  <a:lnTo>
                    <a:pt x="4" y="2076"/>
                  </a:lnTo>
                  <a:cubicBezTo>
                    <a:pt x="4" y="2231"/>
                    <a:pt x="130" y="2356"/>
                    <a:pt x="285" y="2356"/>
                  </a:cubicBezTo>
                  <a:cubicBezTo>
                    <a:pt x="440" y="2356"/>
                    <a:pt x="566" y="2231"/>
                    <a:pt x="566" y="2076"/>
                  </a:cubicBezTo>
                  <a:lnTo>
                    <a:pt x="566" y="288"/>
                  </a:lnTo>
                  <a:cubicBezTo>
                    <a:pt x="570" y="130"/>
                    <a:pt x="443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653;p36">
              <a:extLst>
                <a:ext uri="{FF2B5EF4-FFF2-40B4-BE49-F238E27FC236}">
                  <a16:creationId xmlns:a16="http://schemas.microsoft.com/office/drawing/2014/main" id="{903FE25C-A05B-1729-9405-DB721E223F39}"/>
                </a:ext>
              </a:extLst>
            </p:cNvPr>
            <p:cNvSpPr/>
            <p:nvPr/>
          </p:nvSpPr>
          <p:spPr>
            <a:xfrm>
              <a:off x="3472050" y="2645875"/>
              <a:ext cx="39200" cy="52800"/>
            </a:xfrm>
            <a:custGeom>
              <a:avLst/>
              <a:gdLst/>
              <a:ahLst/>
              <a:cxnLst/>
              <a:rect l="l" t="t" r="r" b="b"/>
              <a:pathLst>
                <a:path w="1568" h="2112" extrusionOk="0">
                  <a:moveTo>
                    <a:pt x="321" y="1"/>
                  </a:moveTo>
                  <a:cubicBezTo>
                    <a:pt x="274" y="1"/>
                    <a:pt x="225" y="13"/>
                    <a:pt x="180" y="39"/>
                  </a:cubicBezTo>
                  <a:cubicBezTo>
                    <a:pt x="47" y="116"/>
                    <a:pt x="1" y="289"/>
                    <a:pt x="78" y="422"/>
                  </a:cubicBezTo>
                  <a:lnTo>
                    <a:pt x="972" y="1970"/>
                  </a:lnTo>
                  <a:cubicBezTo>
                    <a:pt x="1022" y="2057"/>
                    <a:pt x="1115" y="2110"/>
                    <a:pt x="1215" y="2110"/>
                  </a:cubicBezTo>
                  <a:lnTo>
                    <a:pt x="1215" y="2111"/>
                  </a:lnTo>
                  <a:cubicBezTo>
                    <a:pt x="1431" y="2111"/>
                    <a:pt x="1567" y="1876"/>
                    <a:pt x="1458" y="1689"/>
                  </a:cubicBezTo>
                  <a:lnTo>
                    <a:pt x="565" y="142"/>
                  </a:lnTo>
                  <a:cubicBezTo>
                    <a:pt x="512" y="51"/>
                    <a:pt x="418" y="1"/>
                    <a:pt x="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654;p36">
              <a:extLst>
                <a:ext uri="{FF2B5EF4-FFF2-40B4-BE49-F238E27FC236}">
                  <a16:creationId xmlns:a16="http://schemas.microsoft.com/office/drawing/2014/main" id="{2DFA515E-24AA-0668-48E6-62E6B88E3A72}"/>
                </a:ext>
              </a:extLst>
            </p:cNvPr>
            <p:cNvSpPr/>
            <p:nvPr/>
          </p:nvSpPr>
          <p:spPr>
            <a:xfrm>
              <a:off x="3378125" y="2740250"/>
              <a:ext cx="54325" cy="36425"/>
            </a:xfrm>
            <a:custGeom>
              <a:avLst/>
              <a:gdLst/>
              <a:ahLst/>
              <a:cxnLst/>
              <a:rect l="l" t="t" r="r" b="b"/>
              <a:pathLst>
                <a:path w="2173" h="1457" extrusionOk="0">
                  <a:moveTo>
                    <a:pt x="322" y="1"/>
                  </a:moveTo>
                  <a:cubicBezTo>
                    <a:pt x="225" y="1"/>
                    <a:pt x="130" y="51"/>
                    <a:pt x="78" y="141"/>
                  </a:cubicBezTo>
                  <a:cubicBezTo>
                    <a:pt x="1" y="276"/>
                    <a:pt x="47" y="447"/>
                    <a:pt x="180" y="524"/>
                  </a:cubicBezTo>
                  <a:lnTo>
                    <a:pt x="1728" y="1419"/>
                  </a:lnTo>
                  <a:cubicBezTo>
                    <a:pt x="1771" y="1443"/>
                    <a:pt x="1819" y="1456"/>
                    <a:pt x="1868" y="1456"/>
                  </a:cubicBezTo>
                  <a:cubicBezTo>
                    <a:pt x="1995" y="1456"/>
                    <a:pt x="2107" y="1371"/>
                    <a:pt x="2139" y="1249"/>
                  </a:cubicBezTo>
                  <a:cubicBezTo>
                    <a:pt x="2173" y="1126"/>
                    <a:pt x="2119" y="995"/>
                    <a:pt x="2008" y="932"/>
                  </a:cubicBezTo>
                  <a:lnTo>
                    <a:pt x="461" y="39"/>
                  </a:lnTo>
                  <a:cubicBezTo>
                    <a:pt x="417" y="13"/>
                    <a:pt x="369" y="1"/>
                    <a:pt x="3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655;p36">
              <a:extLst>
                <a:ext uri="{FF2B5EF4-FFF2-40B4-BE49-F238E27FC236}">
                  <a16:creationId xmlns:a16="http://schemas.microsoft.com/office/drawing/2014/main" id="{1307A8FC-DF57-08BD-2BAF-485BD44B3B94}"/>
                </a:ext>
              </a:extLst>
            </p:cNvPr>
            <p:cNvSpPr/>
            <p:nvPr/>
          </p:nvSpPr>
          <p:spPr>
            <a:xfrm>
              <a:off x="3345125" y="2869000"/>
              <a:ext cx="58400" cy="14050"/>
            </a:xfrm>
            <a:custGeom>
              <a:avLst/>
              <a:gdLst/>
              <a:ahLst/>
              <a:cxnLst/>
              <a:rect l="l" t="t" r="r" b="b"/>
              <a:pathLst>
                <a:path w="2336" h="562" extrusionOk="0">
                  <a:moveTo>
                    <a:pt x="274" y="0"/>
                  </a:moveTo>
                  <a:cubicBezTo>
                    <a:pt x="122" y="4"/>
                    <a:pt x="0" y="128"/>
                    <a:pt x="0" y="281"/>
                  </a:cubicBezTo>
                  <a:cubicBezTo>
                    <a:pt x="0" y="433"/>
                    <a:pt x="122" y="557"/>
                    <a:pt x="274" y="561"/>
                  </a:cubicBezTo>
                  <a:lnTo>
                    <a:pt x="2062" y="561"/>
                  </a:lnTo>
                  <a:cubicBezTo>
                    <a:pt x="2214" y="557"/>
                    <a:pt x="2335" y="433"/>
                    <a:pt x="2335" y="281"/>
                  </a:cubicBezTo>
                  <a:cubicBezTo>
                    <a:pt x="2335" y="128"/>
                    <a:pt x="2214" y="4"/>
                    <a:pt x="2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656;p36">
              <a:extLst>
                <a:ext uri="{FF2B5EF4-FFF2-40B4-BE49-F238E27FC236}">
                  <a16:creationId xmlns:a16="http://schemas.microsoft.com/office/drawing/2014/main" id="{EBA9470D-DCA1-6231-F6D3-4470357A998B}"/>
                </a:ext>
              </a:extLst>
            </p:cNvPr>
            <p:cNvSpPr/>
            <p:nvPr/>
          </p:nvSpPr>
          <p:spPr>
            <a:xfrm>
              <a:off x="3379175" y="2975125"/>
              <a:ext cx="54425" cy="36450"/>
            </a:xfrm>
            <a:custGeom>
              <a:avLst/>
              <a:gdLst/>
              <a:ahLst/>
              <a:cxnLst/>
              <a:rect l="l" t="t" r="r" b="b"/>
              <a:pathLst>
                <a:path w="2177" h="1458" extrusionOk="0">
                  <a:moveTo>
                    <a:pt x="1855" y="0"/>
                  </a:moveTo>
                  <a:cubicBezTo>
                    <a:pt x="1806" y="0"/>
                    <a:pt x="1756" y="13"/>
                    <a:pt x="1710" y="41"/>
                  </a:cubicBezTo>
                  <a:lnTo>
                    <a:pt x="163" y="934"/>
                  </a:lnTo>
                  <a:cubicBezTo>
                    <a:pt x="53" y="999"/>
                    <a:pt x="1" y="1127"/>
                    <a:pt x="33" y="1250"/>
                  </a:cubicBezTo>
                  <a:cubicBezTo>
                    <a:pt x="67" y="1371"/>
                    <a:pt x="177" y="1456"/>
                    <a:pt x="304" y="1457"/>
                  </a:cubicBezTo>
                  <a:cubicBezTo>
                    <a:pt x="353" y="1457"/>
                    <a:pt x="401" y="1445"/>
                    <a:pt x="443" y="1420"/>
                  </a:cubicBezTo>
                  <a:lnTo>
                    <a:pt x="1991" y="526"/>
                  </a:lnTo>
                  <a:cubicBezTo>
                    <a:pt x="2128" y="450"/>
                    <a:pt x="2177" y="277"/>
                    <a:pt x="2097" y="141"/>
                  </a:cubicBezTo>
                  <a:cubicBezTo>
                    <a:pt x="2045" y="50"/>
                    <a:pt x="1952" y="0"/>
                    <a:pt x="18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657;p36">
              <a:extLst>
                <a:ext uri="{FF2B5EF4-FFF2-40B4-BE49-F238E27FC236}">
                  <a16:creationId xmlns:a16="http://schemas.microsoft.com/office/drawing/2014/main" id="{FF99909E-6A53-6E2D-DBDC-3C19EEEDEF58}"/>
                </a:ext>
              </a:extLst>
            </p:cNvPr>
            <p:cNvSpPr/>
            <p:nvPr/>
          </p:nvSpPr>
          <p:spPr>
            <a:xfrm>
              <a:off x="3473100" y="3052750"/>
              <a:ext cx="38400" cy="52750"/>
            </a:xfrm>
            <a:custGeom>
              <a:avLst/>
              <a:gdLst/>
              <a:ahLst/>
              <a:cxnLst/>
              <a:rect l="l" t="t" r="r" b="b"/>
              <a:pathLst>
                <a:path w="1536" h="2110" extrusionOk="0">
                  <a:moveTo>
                    <a:pt x="1214" y="0"/>
                  </a:moveTo>
                  <a:cubicBezTo>
                    <a:pt x="1117" y="0"/>
                    <a:pt x="1024" y="51"/>
                    <a:pt x="972" y="141"/>
                  </a:cubicBezTo>
                  <a:lnTo>
                    <a:pt x="78" y="1688"/>
                  </a:lnTo>
                  <a:cubicBezTo>
                    <a:pt x="1" y="1822"/>
                    <a:pt x="47" y="1995"/>
                    <a:pt x="180" y="2072"/>
                  </a:cubicBezTo>
                  <a:cubicBezTo>
                    <a:pt x="223" y="2096"/>
                    <a:pt x="272" y="2109"/>
                    <a:pt x="320" y="2109"/>
                  </a:cubicBezTo>
                  <a:cubicBezTo>
                    <a:pt x="422" y="2109"/>
                    <a:pt x="513" y="2055"/>
                    <a:pt x="565" y="1969"/>
                  </a:cubicBezTo>
                  <a:lnTo>
                    <a:pt x="1458" y="422"/>
                  </a:lnTo>
                  <a:cubicBezTo>
                    <a:pt x="1536" y="287"/>
                    <a:pt x="1489" y="115"/>
                    <a:pt x="1355" y="39"/>
                  </a:cubicBezTo>
                  <a:cubicBezTo>
                    <a:pt x="1311" y="13"/>
                    <a:pt x="1262" y="0"/>
                    <a:pt x="1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658;p36">
              <a:extLst>
                <a:ext uri="{FF2B5EF4-FFF2-40B4-BE49-F238E27FC236}">
                  <a16:creationId xmlns:a16="http://schemas.microsoft.com/office/drawing/2014/main" id="{CA3B38E5-2C0F-73A1-0091-4DD05DCF8B5A}"/>
                </a:ext>
              </a:extLst>
            </p:cNvPr>
            <p:cNvSpPr/>
            <p:nvPr/>
          </p:nvSpPr>
          <p:spPr>
            <a:xfrm>
              <a:off x="3602775" y="3080925"/>
              <a:ext cx="14100" cy="58725"/>
            </a:xfrm>
            <a:custGeom>
              <a:avLst/>
              <a:gdLst/>
              <a:ahLst/>
              <a:cxnLst/>
              <a:rect l="l" t="t" r="r" b="b"/>
              <a:pathLst>
                <a:path w="564" h="2349" extrusionOk="0">
                  <a:moveTo>
                    <a:pt x="283" y="0"/>
                  </a:moveTo>
                  <a:cubicBezTo>
                    <a:pt x="128" y="0"/>
                    <a:pt x="1" y="126"/>
                    <a:pt x="1" y="281"/>
                  </a:cubicBezTo>
                  <a:lnTo>
                    <a:pt x="1" y="2068"/>
                  </a:lnTo>
                  <a:cubicBezTo>
                    <a:pt x="1" y="2223"/>
                    <a:pt x="128" y="2349"/>
                    <a:pt x="283" y="2349"/>
                  </a:cubicBezTo>
                  <a:cubicBezTo>
                    <a:pt x="436" y="2349"/>
                    <a:pt x="563" y="2223"/>
                    <a:pt x="563" y="2068"/>
                  </a:cubicBezTo>
                  <a:lnTo>
                    <a:pt x="563" y="281"/>
                  </a:lnTo>
                  <a:cubicBezTo>
                    <a:pt x="563" y="126"/>
                    <a:pt x="436" y="0"/>
                    <a:pt x="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659;p36">
              <a:extLst>
                <a:ext uri="{FF2B5EF4-FFF2-40B4-BE49-F238E27FC236}">
                  <a16:creationId xmlns:a16="http://schemas.microsoft.com/office/drawing/2014/main" id="{366A2DBF-70C5-B179-8710-B4BB56633101}"/>
                </a:ext>
              </a:extLst>
            </p:cNvPr>
            <p:cNvSpPr/>
            <p:nvPr/>
          </p:nvSpPr>
          <p:spPr>
            <a:xfrm>
              <a:off x="3707975" y="3052150"/>
              <a:ext cx="38400" cy="52725"/>
            </a:xfrm>
            <a:custGeom>
              <a:avLst/>
              <a:gdLst/>
              <a:ahLst/>
              <a:cxnLst/>
              <a:rect l="l" t="t" r="r" b="b"/>
              <a:pathLst>
                <a:path w="1536" h="2109" extrusionOk="0">
                  <a:moveTo>
                    <a:pt x="321" y="0"/>
                  </a:moveTo>
                  <a:cubicBezTo>
                    <a:pt x="274" y="0"/>
                    <a:pt x="225" y="12"/>
                    <a:pt x="181" y="38"/>
                  </a:cubicBezTo>
                  <a:cubicBezTo>
                    <a:pt x="46" y="115"/>
                    <a:pt x="0" y="288"/>
                    <a:pt x="79" y="421"/>
                  </a:cubicBezTo>
                  <a:lnTo>
                    <a:pt x="972" y="1969"/>
                  </a:lnTo>
                  <a:cubicBezTo>
                    <a:pt x="1021" y="2055"/>
                    <a:pt x="1115" y="2109"/>
                    <a:pt x="1216" y="2109"/>
                  </a:cubicBezTo>
                  <a:cubicBezTo>
                    <a:pt x="1264" y="2109"/>
                    <a:pt x="1313" y="2096"/>
                    <a:pt x="1355" y="2071"/>
                  </a:cubicBezTo>
                  <a:cubicBezTo>
                    <a:pt x="1490" y="1994"/>
                    <a:pt x="1535" y="1822"/>
                    <a:pt x="1459" y="1688"/>
                  </a:cubicBezTo>
                  <a:lnTo>
                    <a:pt x="564" y="141"/>
                  </a:lnTo>
                  <a:cubicBezTo>
                    <a:pt x="513" y="50"/>
                    <a:pt x="418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660;p36">
              <a:extLst>
                <a:ext uri="{FF2B5EF4-FFF2-40B4-BE49-F238E27FC236}">
                  <a16:creationId xmlns:a16="http://schemas.microsoft.com/office/drawing/2014/main" id="{19F2F89A-7B9D-908E-7648-D5D2B39154F3}"/>
                </a:ext>
              </a:extLst>
            </p:cNvPr>
            <p:cNvSpPr/>
            <p:nvPr/>
          </p:nvSpPr>
          <p:spPr>
            <a:xfrm>
              <a:off x="3785575" y="2974125"/>
              <a:ext cx="54325" cy="36400"/>
            </a:xfrm>
            <a:custGeom>
              <a:avLst/>
              <a:gdLst/>
              <a:ahLst/>
              <a:cxnLst/>
              <a:rect l="l" t="t" r="r" b="b"/>
              <a:pathLst>
                <a:path w="2173" h="1456" extrusionOk="0">
                  <a:moveTo>
                    <a:pt x="322" y="0"/>
                  </a:moveTo>
                  <a:cubicBezTo>
                    <a:pt x="224" y="0"/>
                    <a:pt x="130" y="51"/>
                    <a:pt x="79" y="140"/>
                  </a:cubicBezTo>
                  <a:cubicBezTo>
                    <a:pt x="0" y="275"/>
                    <a:pt x="46" y="446"/>
                    <a:pt x="181" y="523"/>
                  </a:cubicBezTo>
                  <a:lnTo>
                    <a:pt x="1728" y="1418"/>
                  </a:lnTo>
                  <a:cubicBezTo>
                    <a:pt x="1770" y="1442"/>
                    <a:pt x="1819" y="1455"/>
                    <a:pt x="1869" y="1455"/>
                  </a:cubicBezTo>
                  <a:cubicBezTo>
                    <a:pt x="1996" y="1455"/>
                    <a:pt x="2106" y="1370"/>
                    <a:pt x="2140" y="1248"/>
                  </a:cubicBezTo>
                  <a:cubicBezTo>
                    <a:pt x="2172" y="1125"/>
                    <a:pt x="2118" y="995"/>
                    <a:pt x="2009" y="932"/>
                  </a:cubicBezTo>
                  <a:lnTo>
                    <a:pt x="462" y="38"/>
                  </a:lnTo>
                  <a:cubicBezTo>
                    <a:pt x="417" y="12"/>
                    <a:pt x="369" y="0"/>
                    <a:pt x="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661;p36">
              <a:extLst>
                <a:ext uri="{FF2B5EF4-FFF2-40B4-BE49-F238E27FC236}">
                  <a16:creationId xmlns:a16="http://schemas.microsoft.com/office/drawing/2014/main" id="{272B1EB3-C1D6-88F4-C0F7-4FCC4CFB9AE7}"/>
                </a:ext>
              </a:extLst>
            </p:cNvPr>
            <p:cNvSpPr/>
            <p:nvPr/>
          </p:nvSpPr>
          <p:spPr>
            <a:xfrm>
              <a:off x="3814750" y="2867775"/>
              <a:ext cx="58725" cy="14050"/>
            </a:xfrm>
            <a:custGeom>
              <a:avLst/>
              <a:gdLst/>
              <a:ahLst/>
              <a:cxnLst/>
              <a:rect l="l" t="t" r="r" b="b"/>
              <a:pathLst>
                <a:path w="2349" h="562" extrusionOk="0">
                  <a:moveTo>
                    <a:pt x="281" y="0"/>
                  </a:moveTo>
                  <a:cubicBezTo>
                    <a:pt x="126" y="0"/>
                    <a:pt x="0" y="126"/>
                    <a:pt x="0" y="281"/>
                  </a:cubicBezTo>
                  <a:cubicBezTo>
                    <a:pt x="0" y="436"/>
                    <a:pt x="126" y="562"/>
                    <a:pt x="281" y="562"/>
                  </a:cubicBezTo>
                  <a:lnTo>
                    <a:pt x="2068" y="562"/>
                  </a:lnTo>
                  <a:cubicBezTo>
                    <a:pt x="2223" y="562"/>
                    <a:pt x="2349" y="436"/>
                    <a:pt x="2349" y="281"/>
                  </a:cubicBezTo>
                  <a:cubicBezTo>
                    <a:pt x="2349" y="126"/>
                    <a:pt x="2223" y="0"/>
                    <a:pt x="20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662;p36">
              <a:extLst>
                <a:ext uri="{FF2B5EF4-FFF2-40B4-BE49-F238E27FC236}">
                  <a16:creationId xmlns:a16="http://schemas.microsoft.com/office/drawing/2014/main" id="{62F68035-2C9B-DFC6-7D3B-D7361C0A0A36}"/>
                </a:ext>
              </a:extLst>
            </p:cNvPr>
            <p:cNvSpPr/>
            <p:nvPr/>
          </p:nvSpPr>
          <p:spPr>
            <a:xfrm>
              <a:off x="3785375" y="2739200"/>
              <a:ext cx="54350" cy="36425"/>
            </a:xfrm>
            <a:custGeom>
              <a:avLst/>
              <a:gdLst/>
              <a:ahLst/>
              <a:cxnLst/>
              <a:rect l="l" t="t" r="r" b="b"/>
              <a:pathLst>
                <a:path w="2174" h="1457" extrusionOk="0">
                  <a:moveTo>
                    <a:pt x="1852" y="1"/>
                  </a:moveTo>
                  <a:cubicBezTo>
                    <a:pt x="1805" y="1"/>
                    <a:pt x="1756" y="13"/>
                    <a:pt x="1712" y="39"/>
                  </a:cubicBezTo>
                  <a:lnTo>
                    <a:pt x="165" y="932"/>
                  </a:lnTo>
                  <a:cubicBezTo>
                    <a:pt x="54" y="995"/>
                    <a:pt x="0" y="1126"/>
                    <a:pt x="34" y="1249"/>
                  </a:cubicBezTo>
                  <a:cubicBezTo>
                    <a:pt x="66" y="1372"/>
                    <a:pt x="178" y="1457"/>
                    <a:pt x="305" y="1457"/>
                  </a:cubicBezTo>
                  <a:cubicBezTo>
                    <a:pt x="355" y="1457"/>
                    <a:pt x="404" y="1444"/>
                    <a:pt x="447" y="1420"/>
                  </a:cubicBezTo>
                  <a:lnTo>
                    <a:pt x="1993" y="524"/>
                  </a:lnTo>
                  <a:cubicBezTo>
                    <a:pt x="2128" y="448"/>
                    <a:pt x="2173" y="276"/>
                    <a:pt x="2095" y="141"/>
                  </a:cubicBezTo>
                  <a:cubicBezTo>
                    <a:pt x="2044" y="52"/>
                    <a:pt x="1949" y="1"/>
                    <a:pt x="1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663;p36">
              <a:extLst>
                <a:ext uri="{FF2B5EF4-FFF2-40B4-BE49-F238E27FC236}">
                  <a16:creationId xmlns:a16="http://schemas.microsoft.com/office/drawing/2014/main" id="{874581F4-009B-F962-660B-A7BFBE86821A}"/>
                </a:ext>
              </a:extLst>
            </p:cNvPr>
            <p:cNvSpPr/>
            <p:nvPr/>
          </p:nvSpPr>
          <p:spPr>
            <a:xfrm>
              <a:off x="3706175" y="2645275"/>
              <a:ext cx="39175" cy="52750"/>
            </a:xfrm>
            <a:custGeom>
              <a:avLst/>
              <a:gdLst/>
              <a:ahLst/>
              <a:cxnLst/>
              <a:rect l="l" t="t" r="r" b="b"/>
              <a:pathLst>
                <a:path w="1567" h="2110" extrusionOk="0">
                  <a:moveTo>
                    <a:pt x="1245" y="1"/>
                  </a:moveTo>
                  <a:cubicBezTo>
                    <a:pt x="1148" y="1"/>
                    <a:pt x="1055" y="51"/>
                    <a:pt x="1003" y="141"/>
                  </a:cubicBezTo>
                  <a:lnTo>
                    <a:pt x="109" y="1689"/>
                  </a:lnTo>
                  <a:cubicBezTo>
                    <a:pt x="1" y="1875"/>
                    <a:pt x="136" y="2110"/>
                    <a:pt x="352" y="2110"/>
                  </a:cubicBezTo>
                  <a:cubicBezTo>
                    <a:pt x="453" y="2110"/>
                    <a:pt x="546" y="2056"/>
                    <a:pt x="596" y="1969"/>
                  </a:cubicBezTo>
                  <a:lnTo>
                    <a:pt x="1489" y="422"/>
                  </a:lnTo>
                  <a:cubicBezTo>
                    <a:pt x="1567" y="287"/>
                    <a:pt x="1520" y="116"/>
                    <a:pt x="1386" y="39"/>
                  </a:cubicBezTo>
                  <a:cubicBezTo>
                    <a:pt x="1342" y="13"/>
                    <a:pt x="1293" y="1"/>
                    <a:pt x="1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664;p36">
              <a:extLst>
                <a:ext uri="{FF2B5EF4-FFF2-40B4-BE49-F238E27FC236}">
                  <a16:creationId xmlns:a16="http://schemas.microsoft.com/office/drawing/2014/main" id="{628E5CD6-FC36-526B-A7DE-D2468638E531}"/>
                </a:ext>
              </a:extLst>
            </p:cNvPr>
            <p:cNvSpPr/>
            <p:nvPr/>
          </p:nvSpPr>
          <p:spPr>
            <a:xfrm>
              <a:off x="4161700" y="2433350"/>
              <a:ext cx="219350" cy="219350"/>
            </a:xfrm>
            <a:custGeom>
              <a:avLst/>
              <a:gdLst/>
              <a:ahLst/>
              <a:cxnLst/>
              <a:rect l="l" t="t" r="r" b="b"/>
              <a:pathLst>
                <a:path w="8774" h="8774" extrusionOk="0">
                  <a:moveTo>
                    <a:pt x="1" y="1"/>
                  </a:moveTo>
                  <a:lnTo>
                    <a:pt x="1" y="8773"/>
                  </a:lnTo>
                  <a:lnTo>
                    <a:pt x="8773" y="8773"/>
                  </a:lnTo>
                  <a:lnTo>
                    <a:pt x="8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665;p36">
              <a:extLst>
                <a:ext uri="{FF2B5EF4-FFF2-40B4-BE49-F238E27FC236}">
                  <a16:creationId xmlns:a16="http://schemas.microsoft.com/office/drawing/2014/main" id="{C7ADC335-B054-EA72-9D04-3F38BC1C88DA}"/>
                </a:ext>
              </a:extLst>
            </p:cNvPr>
            <p:cNvSpPr/>
            <p:nvPr/>
          </p:nvSpPr>
          <p:spPr>
            <a:xfrm>
              <a:off x="4470400" y="2433350"/>
              <a:ext cx="219325" cy="219350"/>
            </a:xfrm>
            <a:custGeom>
              <a:avLst/>
              <a:gdLst/>
              <a:ahLst/>
              <a:cxnLst/>
              <a:rect l="l" t="t" r="r" b="b"/>
              <a:pathLst>
                <a:path w="8773" h="8774" extrusionOk="0">
                  <a:moveTo>
                    <a:pt x="0" y="1"/>
                  </a:moveTo>
                  <a:lnTo>
                    <a:pt x="0" y="8773"/>
                  </a:lnTo>
                  <a:lnTo>
                    <a:pt x="8773" y="8773"/>
                  </a:lnTo>
                  <a:lnTo>
                    <a:pt x="8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666;p36">
              <a:extLst>
                <a:ext uri="{FF2B5EF4-FFF2-40B4-BE49-F238E27FC236}">
                  <a16:creationId xmlns:a16="http://schemas.microsoft.com/office/drawing/2014/main" id="{4CE0DEC7-76EA-1601-597D-665E6C91488A}"/>
                </a:ext>
              </a:extLst>
            </p:cNvPr>
            <p:cNvSpPr/>
            <p:nvPr/>
          </p:nvSpPr>
          <p:spPr>
            <a:xfrm>
              <a:off x="4779075" y="2433350"/>
              <a:ext cx="219350" cy="219350"/>
            </a:xfrm>
            <a:custGeom>
              <a:avLst/>
              <a:gdLst/>
              <a:ahLst/>
              <a:cxnLst/>
              <a:rect l="l" t="t" r="r" b="b"/>
              <a:pathLst>
                <a:path w="8774" h="8774" extrusionOk="0">
                  <a:moveTo>
                    <a:pt x="1" y="1"/>
                  </a:moveTo>
                  <a:lnTo>
                    <a:pt x="1" y="8773"/>
                  </a:lnTo>
                  <a:lnTo>
                    <a:pt x="8773" y="8773"/>
                  </a:lnTo>
                  <a:lnTo>
                    <a:pt x="8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667;p36">
              <a:extLst>
                <a:ext uri="{FF2B5EF4-FFF2-40B4-BE49-F238E27FC236}">
                  <a16:creationId xmlns:a16="http://schemas.microsoft.com/office/drawing/2014/main" id="{37107F83-50A9-AF6C-1BA9-D8FAE07C7904}"/>
                </a:ext>
              </a:extLst>
            </p:cNvPr>
            <p:cNvSpPr/>
            <p:nvPr/>
          </p:nvSpPr>
          <p:spPr>
            <a:xfrm>
              <a:off x="4161700" y="2725800"/>
              <a:ext cx="219350" cy="219375"/>
            </a:xfrm>
            <a:custGeom>
              <a:avLst/>
              <a:gdLst/>
              <a:ahLst/>
              <a:cxnLst/>
              <a:rect l="l" t="t" r="r" b="b"/>
              <a:pathLst>
                <a:path w="8774" h="8775" extrusionOk="0">
                  <a:moveTo>
                    <a:pt x="1" y="0"/>
                  </a:moveTo>
                  <a:lnTo>
                    <a:pt x="1" y="8774"/>
                  </a:lnTo>
                  <a:lnTo>
                    <a:pt x="8773" y="8774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668;p36">
              <a:extLst>
                <a:ext uri="{FF2B5EF4-FFF2-40B4-BE49-F238E27FC236}">
                  <a16:creationId xmlns:a16="http://schemas.microsoft.com/office/drawing/2014/main" id="{A2A10C80-CCE0-0DEF-A2D1-C3985ED2458C}"/>
                </a:ext>
              </a:extLst>
            </p:cNvPr>
            <p:cNvSpPr/>
            <p:nvPr/>
          </p:nvSpPr>
          <p:spPr>
            <a:xfrm>
              <a:off x="4470400" y="2725800"/>
              <a:ext cx="219325" cy="219375"/>
            </a:xfrm>
            <a:custGeom>
              <a:avLst/>
              <a:gdLst/>
              <a:ahLst/>
              <a:cxnLst/>
              <a:rect l="l" t="t" r="r" b="b"/>
              <a:pathLst>
                <a:path w="8773" h="8775" extrusionOk="0">
                  <a:moveTo>
                    <a:pt x="0" y="0"/>
                  </a:moveTo>
                  <a:lnTo>
                    <a:pt x="0" y="8774"/>
                  </a:lnTo>
                  <a:lnTo>
                    <a:pt x="8773" y="8774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669;p36">
              <a:extLst>
                <a:ext uri="{FF2B5EF4-FFF2-40B4-BE49-F238E27FC236}">
                  <a16:creationId xmlns:a16="http://schemas.microsoft.com/office/drawing/2014/main" id="{BCB22F8D-B110-D3D3-DF7A-811B69CA7093}"/>
                </a:ext>
              </a:extLst>
            </p:cNvPr>
            <p:cNvSpPr/>
            <p:nvPr/>
          </p:nvSpPr>
          <p:spPr>
            <a:xfrm>
              <a:off x="4779075" y="2725800"/>
              <a:ext cx="219350" cy="219375"/>
            </a:xfrm>
            <a:custGeom>
              <a:avLst/>
              <a:gdLst/>
              <a:ahLst/>
              <a:cxnLst/>
              <a:rect l="l" t="t" r="r" b="b"/>
              <a:pathLst>
                <a:path w="8774" h="8775" extrusionOk="0">
                  <a:moveTo>
                    <a:pt x="1" y="0"/>
                  </a:moveTo>
                  <a:lnTo>
                    <a:pt x="1" y="8774"/>
                  </a:lnTo>
                  <a:lnTo>
                    <a:pt x="8773" y="8774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670;p36">
              <a:extLst>
                <a:ext uri="{FF2B5EF4-FFF2-40B4-BE49-F238E27FC236}">
                  <a16:creationId xmlns:a16="http://schemas.microsoft.com/office/drawing/2014/main" id="{BC6D2919-D0EF-7C06-C62C-B94ECD50EB28}"/>
                </a:ext>
              </a:extLst>
            </p:cNvPr>
            <p:cNvSpPr/>
            <p:nvPr/>
          </p:nvSpPr>
          <p:spPr>
            <a:xfrm>
              <a:off x="4161700" y="3018225"/>
              <a:ext cx="219350" cy="219375"/>
            </a:xfrm>
            <a:custGeom>
              <a:avLst/>
              <a:gdLst/>
              <a:ahLst/>
              <a:cxnLst/>
              <a:rect l="l" t="t" r="r" b="b"/>
              <a:pathLst>
                <a:path w="8774" h="8775" extrusionOk="0">
                  <a:moveTo>
                    <a:pt x="1" y="0"/>
                  </a:moveTo>
                  <a:lnTo>
                    <a:pt x="1" y="8774"/>
                  </a:lnTo>
                  <a:lnTo>
                    <a:pt x="8773" y="8774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671;p36">
              <a:extLst>
                <a:ext uri="{FF2B5EF4-FFF2-40B4-BE49-F238E27FC236}">
                  <a16:creationId xmlns:a16="http://schemas.microsoft.com/office/drawing/2014/main" id="{43343DEC-1C1F-544C-6619-535F06363BBB}"/>
                </a:ext>
              </a:extLst>
            </p:cNvPr>
            <p:cNvSpPr/>
            <p:nvPr/>
          </p:nvSpPr>
          <p:spPr>
            <a:xfrm>
              <a:off x="4470400" y="3018225"/>
              <a:ext cx="219325" cy="219375"/>
            </a:xfrm>
            <a:custGeom>
              <a:avLst/>
              <a:gdLst/>
              <a:ahLst/>
              <a:cxnLst/>
              <a:rect l="l" t="t" r="r" b="b"/>
              <a:pathLst>
                <a:path w="8773" h="8775" extrusionOk="0">
                  <a:moveTo>
                    <a:pt x="0" y="0"/>
                  </a:moveTo>
                  <a:lnTo>
                    <a:pt x="0" y="8774"/>
                  </a:lnTo>
                  <a:lnTo>
                    <a:pt x="8773" y="8774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672;p36">
              <a:extLst>
                <a:ext uri="{FF2B5EF4-FFF2-40B4-BE49-F238E27FC236}">
                  <a16:creationId xmlns:a16="http://schemas.microsoft.com/office/drawing/2014/main" id="{944E997E-3149-DE80-9D9A-CFCB47169085}"/>
                </a:ext>
              </a:extLst>
            </p:cNvPr>
            <p:cNvSpPr/>
            <p:nvPr/>
          </p:nvSpPr>
          <p:spPr>
            <a:xfrm>
              <a:off x="4779075" y="3018225"/>
              <a:ext cx="219350" cy="219375"/>
            </a:xfrm>
            <a:custGeom>
              <a:avLst/>
              <a:gdLst/>
              <a:ahLst/>
              <a:cxnLst/>
              <a:rect l="l" t="t" r="r" b="b"/>
              <a:pathLst>
                <a:path w="8774" h="8775" extrusionOk="0">
                  <a:moveTo>
                    <a:pt x="1" y="0"/>
                  </a:moveTo>
                  <a:lnTo>
                    <a:pt x="1" y="8774"/>
                  </a:lnTo>
                  <a:lnTo>
                    <a:pt x="8773" y="8774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673;p36">
              <a:extLst>
                <a:ext uri="{FF2B5EF4-FFF2-40B4-BE49-F238E27FC236}">
                  <a16:creationId xmlns:a16="http://schemas.microsoft.com/office/drawing/2014/main" id="{0DF34D44-F1A3-233C-FC67-883537CF0709}"/>
                </a:ext>
              </a:extLst>
            </p:cNvPr>
            <p:cNvSpPr/>
            <p:nvPr/>
          </p:nvSpPr>
          <p:spPr>
            <a:xfrm>
              <a:off x="4827875" y="2266900"/>
              <a:ext cx="1404750" cy="3201750"/>
            </a:xfrm>
            <a:custGeom>
              <a:avLst/>
              <a:gdLst/>
              <a:ahLst/>
              <a:cxnLst/>
              <a:rect l="l" t="t" r="r" b="b"/>
              <a:pathLst>
                <a:path w="56190" h="128070" extrusionOk="0">
                  <a:moveTo>
                    <a:pt x="15950" y="0"/>
                  </a:moveTo>
                  <a:cubicBezTo>
                    <a:pt x="12296" y="0"/>
                    <a:pt x="10963" y="8469"/>
                    <a:pt x="10963" y="16691"/>
                  </a:cubicBezTo>
                  <a:cubicBezTo>
                    <a:pt x="10963" y="24914"/>
                    <a:pt x="9136" y="30396"/>
                    <a:pt x="4569" y="37705"/>
                  </a:cubicBezTo>
                  <a:cubicBezTo>
                    <a:pt x="1" y="45014"/>
                    <a:pt x="5482" y="61001"/>
                    <a:pt x="5482" y="61001"/>
                  </a:cubicBezTo>
                  <a:cubicBezTo>
                    <a:pt x="5482" y="61001"/>
                    <a:pt x="8223" y="70594"/>
                    <a:pt x="11420" y="75162"/>
                  </a:cubicBezTo>
                  <a:cubicBezTo>
                    <a:pt x="14617" y="79729"/>
                    <a:pt x="21016" y="128070"/>
                    <a:pt x="21016" y="128070"/>
                  </a:cubicBezTo>
                  <a:lnTo>
                    <a:pt x="56190" y="115280"/>
                  </a:lnTo>
                  <a:cubicBezTo>
                    <a:pt x="56190" y="115280"/>
                    <a:pt x="38986" y="82055"/>
                    <a:pt x="38986" y="79771"/>
                  </a:cubicBezTo>
                  <a:cubicBezTo>
                    <a:pt x="38986" y="77487"/>
                    <a:pt x="44309" y="61458"/>
                    <a:pt x="47963" y="55976"/>
                  </a:cubicBezTo>
                  <a:cubicBezTo>
                    <a:pt x="48750" y="54796"/>
                    <a:pt x="49388" y="53892"/>
                    <a:pt x="49906" y="53198"/>
                  </a:cubicBezTo>
                  <a:cubicBezTo>
                    <a:pt x="51304" y="51326"/>
                    <a:pt x="52075" y="49062"/>
                    <a:pt x="52075" y="46727"/>
                  </a:cubicBezTo>
                  <a:lnTo>
                    <a:pt x="52075" y="45471"/>
                  </a:lnTo>
                  <a:cubicBezTo>
                    <a:pt x="52075" y="42273"/>
                    <a:pt x="52075" y="37705"/>
                    <a:pt x="51161" y="33595"/>
                  </a:cubicBezTo>
                  <a:cubicBezTo>
                    <a:pt x="50247" y="29483"/>
                    <a:pt x="46135" y="28112"/>
                    <a:pt x="46135" y="28112"/>
                  </a:cubicBezTo>
                  <a:cubicBezTo>
                    <a:pt x="46135" y="28112"/>
                    <a:pt x="45020" y="24011"/>
                    <a:pt x="41364" y="21727"/>
                  </a:cubicBezTo>
                  <a:cubicBezTo>
                    <a:pt x="39855" y="20783"/>
                    <a:pt x="38190" y="20373"/>
                    <a:pt x="37140" y="18981"/>
                  </a:cubicBezTo>
                  <a:cubicBezTo>
                    <a:pt x="36137" y="17648"/>
                    <a:pt x="35652" y="15371"/>
                    <a:pt x="35134" y="13815"/>
                  </a:cubicBezTo>
                  <a:cubicBezTo>
                    <a:pt x="33901" y="10116"/>
                    <a:pt x="31414" y="6503"/>
                    <a:pt x="28153" y="6503"/>
                  </a:cubicBezTo>
                  <a:cubicBezTo>
                    <a:pt x="26807" y="6503"/>
                    <a:pt x="25329" y="7118"/>
                    <a:pt x="23753" y="8597"/>
                  </a:cubicBezTo>
                  <a:lnTo>
                    <a:pt x="23753" y="24002"/>
                  </a:lnTo>
                  <a:lnTo>
                    <a:pt x="20100" y="31767"/>
                  </a:lnTo>
                  <a:cubicBezTo>
                    <a:pt x="20100" y="31767"/>
                    <a:pt x="20556" y="14865"/>
                    <a:pt x="20556" y="8469"/>
                  </a:cubicBezTo>
                  <a:cubicBezTo>
                    <a:pt x="20556" y="2074"/>
                    <a:pt x="19605" y="0"/>
                    <a:pt x="159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674;p36">
              <a:extLst>
                <a:ext uri="{FF2B5EF4-FFF2-40B4-BE49-F238E27FC236}">
                  <a16:creationId xmlns:a16="http://schemas.microsoft.com/office/drawing/2014/main" id="{3D025969-69ED-DDA7-9E08-B84B0C86971F}"/>
                </a:ext>
              </a:extLst>
            </p:cNvPr>
            <p:cNvSpPr/>
            <p:nvPr/>
          </p:nvSpPr>
          <p:spPr>
            <a:xfrm>
              <a:off x="4821475" y="2259875"/>
              <a:ext cx="1419150" cy="3215800"/>
            </a:xfrm>
            <a:custGeom>
              <a:avLst/>
              <a:gdLst/>
              <a:ahLst/>
              <a:cxnLst/>
              <a:rect l="l" t="t" r="r" b="b"/>
              <a:pathLst>
                <a:path w="56766" h="128632" extrusionOk="0">
                  <a:moveTo>
                    <a:pt x="16206" y="1"/>
                  </a:moveTo>
                  <a:cubicBezTo>
                    <a:pt x="11319" y="1"/>
                    <a:pt x="10940" y="12992"/>
                    <a:pt x="10940" y="16972"/>
                  </a:cubicBezTo>
                  <a:cubicBezTo>
                    <a:pt x="10940" y="24872"/>
                    <a:pt x="9276" y="30332"/>
                    <a:pt x="4586" y="37836"/>
                  </a:cubicBezTo>
                  <a:cubicBezTo>
                    <a:pt x="0" y="45175"/>
                    <a:pt x="5247" y="60715"/>
                    <a:pt x="5468" y="61359"/>
                  </a:cubicBezTo>
                  <a:cubicBezTo>
                    <a:pt x="5580" y="61753"/>
                    <a:pt x="8258" y="71050"/>
                    <a:pt x="11447" y="75603"/>
                  </a:cubicBezTo>
                  <a:cubicBezTo>
                    <a:pt x="14568" y="80064"/>
                    <a:pt x="20930" y="127906"/>
                    <a:pt x="20994" y="128387"/>
                  </a:cubicBezTo>
                  <a:cubicBezTo>
                    <a:pt x="21011" y="128526"/>
                    <a:pt x="21130" y="128631"/>
                    <a:pt x="21272" y="128631"/>
                  </a:cubicBezTo>
                  <a:cubicBezTo>
                    <a:pt x="21284" y="128631"/>
                    <a:pt x="21296" y="128631"/>
                    <a:pt x="21309" y="128630"/>
                  </a:cubicBezTo>
                  <a:cubicBezTo>
                    <a:pt x="21463" y="128609"/>
                    <a:pt x="21571" y="128468"/>
                    <a:pt x="21551" y="128314"/>
                  </a:cubicBezTo>
                  <a:cubicBezTo>
                    <a:pt x="21288" y="126338"/>
                    <a:pt x="15105" y="79853"/>
                    <a:pt x="11905" y="75281"/>
                  </a:cubicBezTo>
                  <a:cubicBezTo>
                    <a:pt x="8773" y="70805"/>
                    <a:pt x="6036" y="61300"/>
                    <a:pt x="6004" y="61190"/>
                  </a:cubicBezTo>
                  <a:cubicBezTo>
                    <a:pt x="5950" y="61032"/>
                    <a:pt x="618" y="45245"/>
                    <a:pt x="5063" y="38134"/>
                  </a:cubicBezTo>
                  <a:cubicBezTo>
                    <a:pt x="9816" y="30529"/>
                    <a:pt x="11501" y="24991"/>
                    <a:pt x="11501" y="16972"/>
                  </a:cubicBezTo>
                  <a:cubicBezTo>
                    <a:pt x="11501" y="9402"/>
                    <a:pt x="12732" y="562"/>
                    <a:pt x="16206" y="562"/>
                  </a:cubicBezTo>
                  <a:cubicBezTo>
                    <a:pt x="19602" y="562"/>
                    <a:pt x="20531" y="2322"/>
                    <a:pt x="20531" y="8750"/>
                  </a:cubicBezTo>
                  <a:cubicBezTo>
                    <a:pt x="20531" y="15069"/>
                    <a:pt x="20079" y="31871"/>
                    <a:pt x="20075" y="32040"/>
                  </a:cubicBezTo>
                  <a:cubicBezTo>
                    <a:pt x="20071" y="32172"/>
                    <a:pt x="20161" y="32289"/>
                    <a:pt x="20291" y="32320"/>
                  </a:cubicBezTo>
                  <a:cubicBezTo>
                    <a:pt x="20312" y="32325"/>
                    <a:pt x="20334" y="32328"/>
                    <a:pt x="20356" y="32328"/>
                  </a:cubicBezTo>
                  <a:cubicBezTo>
                    <a:pt x="20462" y="32328"/>
                    <a:pt x="20562" y="32266"/>
                    <a:pt x="20609" y="32166"/>
                  </a:cubicBezTo>
                  <a:lnTo>
                    <a:pt x="24264" y="24401"/>
                  </a:lnTo>
                  <a:cubicBezTo>
                    <a:pt x="24281" y="24364"/>
                    <a:pt x="24291" y="24323"/>
                    <a:pt x="24291" y="24281"/>
                  </a:cubicBezTo>
                  <a:lnTo>
                    <a:pt x="24291" y="9000"/>
                  </a:lnTo>
                  <a:cubicBezTo>
                    <a:pt x="25692" y="7712"/>
                    <a:pt x="27072" y="7064"/>
                    <a:pt x="28410" y="7064"/>
                  </a:cubicBezTo>
                  <a:cubicBezTo>
                    <a:pt x="28752" y="7064"/>
                    <a:pt x="29091" y="7106"/>
                    <a:pt x="29426" y="7191"/>
                  </a:cubicBezTo>
                  <a:cubicBezTo>
                    <a:pt x="31729" y="7774"/>
                    <a:pt x="33859" y="10388"/>
                    <a:pt x="35125" y="14184"/>
                  </a:cubicBezTo>
                  <a:cubicBezTo>
                    <a:pt x="35246" y="14550"/>
                    <a:pt x="35366" y="14956"/>
                    <a:pt x="35492" y="15379"/>
                  </a:cubicBezTo>
                  <a:cubicBezTo>
                    <a:pt x="35906" y="16782"/>
                    <a:pt x="36376" y="18371"/>
                    <a:pt x="37172" y="19429"/>
                  </a:cubicBezTo>
                  <a:cubicBezTo>
                    <a:pt x="37925" y="20427"/>
                    <a:pt x="38941" y="20930"/>
                    <a:pt x="40017" y="21463"/>
                  </a:cubicBezTo>
                  <a:cubicBezTo>
                    <a:pt x="40499" y="21702"/>
                    <a:pt x="40998" y="21949"/>
                    <a:pt x="41472" y="22244"/>
                  </a:cubicBezTo>
                  <a:cubicBezTo>
                    <a:pt x="44987" y="24443"/>
                    <a:pt x="46111" y="28427"/>
                    <a:pt x="46122" y="28467"/>
                  </a:cubicBezTo>
                  <a:cubicBezTo>
                    <a:pt x="46146" y="28558"/>
                    <a:pt x="46215" y="28629"/>
                    <a:pt x="46304" y="28659"/>
                  </a:cubicBezTo>
                  <a:cubicBezTo>
                    <a:pt x="46343" y="28672"/>
                    <a:pt x="50274" y="30025"/>
                    <a:pt x="51143" y="33935"/>
                  </a:cubicBezTo>
                  <a:cubicBezTo>
                    <a:pt x="52051" y="38017"/>
                    <a:pt x="52051" y="42488"/>
                    <a:pt x="52051" y="45752"/>
                  </a:cubicBezTo>
                  <a:lnTo>
                    <a:pt x="52051" y="47010"/>
                  </a:lnTo>
                  <a:cubicBezTo>
                    <a:pt x="52051" y="49281"/>
                    <a:pt x="51321" y="51460"/>
                    <a:pt x="49938" y="53312"/>
                  </a:cubicBezTo>
                  <a:cubicBezTo>
                    <a:pt x="49375" y="54065"/>
                    <a:pt x="48719" y="55004"/>
                    <a:pt x="47986" y="56102"/>
                  </a:cubicBezTo>
                  <a:cubicBezTo>
                    <a:pt x="44333" y="61582"/>
                    <a:pt x="38961" y="77562"/>
                    <a:pt x="38961" y="80052"/>
                  </a:cubicBezTo>
                  <a:cubicBezTo>
                    <a:pt x="38961" y="82378"/>
                    <a:pt x="55493" y="114332"/>
                    <a:pt x="56196" y="115690"/>
                  </a:cubicBezTo>
                  <a:cubicBezTo>
                    <a:pt x="56246" y="115787"/>
                    <a:pt x="56344" y="115842"/>
                    <a:pt x="56445" y="115842"/>
                  </a:cubicBezTo>
                  <a:cubicBezTo>
                    <a:pt x="56488" y="115842"/>
                    <a:pt x="56533" y="115832"/>
                    <a:pt x="56574" y="115810"/>
                  </a:cubicBezTo>
                  <a:cubicBezTo>
                    <a:pt x="56711" y="115740"/>
                    <a:pt x="56765" y="115570"/>
                    <a:pt x="56695" y="115433"/>
                  </a:cubicBezTo>
                  <a:cubicBezTo>
                    <a:pt x="51918" y="106208"/>
                    <a:pt x="39522" y="81871"/>
                    <a:pt x="39522" y="80052"/>
                  </a:cubicBezTo>
                  <a:cubicBezTo>
                    <a:pt x="39522" y="77971"/>
                    <a:pt x="44747" y="61974"/>
                    <a:pt x="48454" y="56413"/>
                  </a:cubicBezTo>
                  <a:cubicBezTo>
                    <a:pt x="49180" y="55323"/>
                    <a:pt x="49831" y="54394"/>
                    <a:pt x="50387" y="53648"/>
                  </a:cubicBezTo>
                  <a:cubicBezTo>
                    <a:pt x="51843" y="51699"/>
                    <a:pt x="52612" y="49403"/>
                    <a:pt x="52612" y="47010"/>
                  </a:cubicBezTo>
                  <a:lnTo>
                    <a:pt x="52612" y="45752"/>
                  </a:lnTo>
                  <a:cubicBezTo>
                    <a:pt x="52612" y="42462"/>
                    <a:pt x="52612" y="37955"/>
                    <a:pt x="51692" y="33813"/>
                  </a:cubicBezTo>
                  <a:cubicBezTo>
                    <a:pt x="50841" y="29981"/>
                    <a:pt x="47378" y="28465"/>
                    <a:pt x="46622" y="28177"/>
                  </a:cubicBezTo>
                  <a:cubicBezTo>
                    <a:pt x="46385" y="27415"/>
                    <a:pt x="45134" y="23874"/>
                    <a:pt x="41768" y="21770"/>
                  </a:cubicBezTo>
                  <a:cubicBezTo>
                    <a:pt x="41272" y="21458"/>
                    <a:pt x="40761" y="21206"/>
                    <a:pt x="40266" y="20960"/>
                  </a:cubicBezTo>
                  <a:cubicBezTo>
                    <a:pt x="39251" y="20458"/>
                    <a:pt x="38292" y="19983"/>
                    <a:pt x="37620" y="19092"/>
                  </a:cubicBezTo>
                  <a:cubicBezTo>
                    <a:pt x="36885" y="18115"/>
                    <a:pt x="36432" y="16577"/>
                    <a:pt x="36030" y="15220"/>
                  </a:cubicBezTo>
                  <a:cubicBezTo>
                    <a:pt x="35903" y="14790"/>
                    <a:pt x="35780" y="14377"/>
                    <a:pt x="35657" y="14006"/>
                  </a:cubicBezTo>
                  <a:cubicBezTo>
                    <a:pt x="34331" y="10028"/>
                    <a:pt x="32053" y="7276"/>
                    <a:pt x="29564" y="6647"/>
                  </a:cubicBezTo>
                  <a:cubicBezTo>
                    <a:pt x="29178" y="6550"/>
                    <a:pt x="28791" y="6501"/>
                    <a:pt x="28401" y="6501"/>
                  </a:cubicBezTo>
                  <a:cubicBezTo>
                    <a:pt x="26893" y="6501"/>
                    <a:pt x="25358" y="7228"/>
                    <a:pt x="23819" y="8673"/>
                  </a:cubicBezTo>
                  <a:cubicBezTo>
                    <a:pt x="23762" y="8726"/>
                    <a:pt x="23730" y="8800"/>
                    <a:pt x="23730" y="8878"/>
                  </a:cubicBezTo>
                  <a:lnTo>
                    <a:pt x="23730" y="24219"/>
                  </a:lnTo>
                  <a:lnTo>
                    <a:pt x="20671" y="30718"/>
                  </a:lnTo>
                  <a:cubicBezTo>
                    <a:pt x="20778" y="26590"/>
                    <a:pt x="21092" y="14025"/>
                    <a:pt x="21092" y="8750"/>
                  </a:cubicBezTo>
                  <a:cubicBezTo>
                    <a:pt x="21092" y="2823"/>
                    <a:pt x="20361" y="1"/>
                    <a:pt x="16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675;p36">
              <a:extLst>
                <a:ext uri="{FF2B5EF4-FFF2-40B4-BE49-F238E27FC236}">
                  <a16:creationId xmlns:a16="http://schemas.microsoft.com/office/drawing/2014/main" id="{139CE8E8-C229-000D-006C-A754737EB2BC}"/>
                </a:ext>
              </a:extLst>
            </p:cNvPr>
            <p:cNvSpPr/>
            <p:nvPr/>
          </p:nvSpPr>
          <p:spPr>
            <a:xfrm>
              <a:off x="5306375" y="3054025"/>
              <a:ext cx="33275" cy="193425"/>
            </a:xfrm>
            <a:custGeom>
              <a:avLst/>
              <a:gdLst/>
              <a:ahLst/>
              <a:cxnLst/>
              <a:rect l="l" t="t" r="r" b="b"/>
              <a:pathLst>
                <a:path w="1331" h="7737" extrusionOk="0">
                  <a:moveTo>
                    <a:pt x="975" y="0"/>
                  </a:moveTo>
                  <a:cubicBezTo>
                    <a:pt x="968" y="0"/>
                    <a:pt x="961" y="1"/>
                    <a:pt x="954" y="1"/>
                  </a:cubicBezTo>
                  <a:cubicBezTo>
                    <a:pt x="799" y="4"/>
                    <a:pt x="675" y="131"/>
                    <a:pt x="678" y="286"/>
                  </a:cubicBezTo>
                  <a:cubicBezTo>
                    <a:pt x="679" y="340"/>
                    <a:pt x="767" y="5618"/>
                    <a:pt x="75" y="7352"/>
                  </a:cubicBezTo>
                  <a:cubicBezTo>
                    <a:pt x="0" y="7535"/>
                    <a:pt x="137" y="7736"/>
                    <a:pt x="335" y="7736"/>
                  </a:cubicBezTo>
                  <a:cubicBezTo>
                    <a:pt x="450" y="7736"/>
                    <a:pt x="552" y="7666"/>
                    <a:pt x="595" y="7560"/>
                  </a:cubicBezTo>
                  <a:cubicBezTo>
                    <a:pt x="1331" y="5724"/>
                    <a:pt x="1244" y="497"/>
                    <a:pt x="1240" y="276"/>
                  </a:cubicBezTo>
                  <a:cubicBezTo>
                    <a:pt x="1238" y="128"/>
                    <a:pt x="1131" y="0"/>
                    <a:pt x="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676;p36">
              <a:extLst>
                <a:ext uri="{FF2B5EF4-FFF2-40B4-BE49-F238E27FC236}">
                  <a16:creationId xmlns:a16="http://schemas.microsoft.com/office/drawing/2014/main" id="{CB2F5917-8FA1-9C71-7BC6-CACE588ABA66}"/>
                </a:ext>
              </a:extLst>
            </p:cNvPr>
            <p:cNvSpPr/>
            <p:nvPr/>
          </p:nvSpPr>
          <p:spPr>
            <a:xfrm>
              <a:off x="5160000" y="2266900"/>
              <a:ext cx="170925" cy="242125"/>
            </a:xfrm>
            <a:custGeom>
              <a:avLst/>
              <a:gdLst/>
              <a:ahLst/>
              <a:cxnLst/>
              <a:rect l="l" t="t" r="r" b="b"/>
              <a:pathLst>
                <a:path w="6837" h="9685" extrusionOk="0">
                  <a:moveTo>
                    <a:pt x="2665" y="0"/>
                  </a:moveTo>
                  <a:cubicBezTo>
                    <a:pt x="1791" y="0"/>
                    <a:pt x="1052" y="488"/>
                    <a:pt x="430" y="1337"/>
                  </a:cubicBezTo>
                  <a:lnTo>
                    <a:pt x="616" y="1641"/>
                  </a:lnTo>
                  <a:cubicBezTo>
                    <a:pt x="616" y="1641"/>
                    <a:pt x="1" y="5535"/>
                    <a:pt x="1" y="6765"/>
                  </a:cubicBezTo>
                  <a:cubicBezTo>
                    <a:pt x="1" y="7994"/>
                    <a:pt x="206" y="8610"/>
                    <a:pt x="1845" y="9223"/>
                  </a:cubicBezTo>
                  <a:cubicBezTo>
                    <a:pt x="2664" y="9531"/>
                    <a:pt x="3587" y="9685"/>
                    <a:pt x="4356" y="9685"/>
                  </a:cubicBezTo>
                  <a:cubicBezTo>
                    <a:pt x="5124" y="9685"/>
                    <a:pt x="5739" y="9531"/>
                    <a:pt x="5945" y="9223"/>
                  </a:cubicBezTo>
                  <a:cubicBezTo>
                    <a:pt x="6355" y="8610"/>
                    <a:pt x="6560" y="6149"/>
                    <a:pt x="6765" y="4305"/>
                  </a:cubicBezTo>
                  <a:cubicBezTo>
                    <a:pt x="6802" y="3965"/>
                    <a:pt x="6823" y="3601"/>
                    <a:pt x="6836" y="3232"/>
                  </a:cubicBezTo>
                  <a:cubicBezTo>
                    <a:pt x="6262" y="880"/>
                    <a:pt x="5031" y="0"/>
                    <a:pt x="2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677;p36">
              <a:extLst>
                <a:ext uri="{FF2B5EF4-FFF2-40B4-BE49-F238E27FC236}">
                  <a16:creationId xmlns:a16="http://schemas.microsoft.com/office/drawing/2014/main" id="{E5C69779-5AC9-567B-582A-55357D6778C7}"/>
                </a:ext>
              </a:extLst>
            </p:cNvPr>
            <p:cNvSpPr/>
            <p:nvPr/>
          </p:nvSpPr>
          <p:spPr>
            <a:xfrm>
              <a:off x="5152950" y="2259875"/>
              <a:ext cx="185025" cy="256225"/>
            </a:xfrm>
            <a:custGeom>
              <a:avLst/>
              <a:gdLst/>
              <a:ahLst/>
              <a:cxnLst/>
              <a:rect l="l" t="t" r="r" b="b"/>
              <a:pathLst>
                <a:path w="7401" h="10249" extrusionOk="0">
                  <a:moveTo>
                    <a:pt x="2947" y="562"/>
                  </a:moveTo>
                  <a:cubicBezTo>
                    <a:pt x="5208" y="562"/>
                    <a:pt x="6301" y="1398"/>
                    <a:pt x="6836" y="3542"/>
                  </a:cubicBezTo>
                  <a:cubicBezTo>
                    <a:pt x="6820" y="3953"/>
                    <a:pt x="6799" y="4277"/>
                    <a:pt x="6766" y="4555"/>
                  </a:cubicBezTo>
                  <a:lnTo>
                    <a:pt x="6680" y="5361"/>
                  </a:lnTo>
                  <a:cubicBezTo>
                    <a:pt x="6514" y="6929"/>
                    <a:pt x="6306" y="8878"/>
                    <a:pt x="5993" y="9349"/>
                  </a:cubicBezTo>
                  <a:cubicBezTo>
                    <a:pt x="5855" y="9557"/>
                    <a:pt x="5333" y="9689"/>
                    <a:pt x="4632" y="9689"/>
                  </a:cubicBezTo>
                  <a:cubicBezTo>
                    <a:pt x="3938" y="9689"/>
                    <a:pt x="3069" y="9559"/>
                    <a:pt x="2225" y="9243"/>
                  </a:cubicBezTo>
                  <a:cubicBezTo>
                    <a:pt x="713" y="8675"/>
                    <a:pt x="562" y="8163"/>
                    <a:pt x="562" y="7045"/>
                  </a:cubicBezTo>
                  <a:cubicBezTo>
                    <a:pt x="562" y="5851"/>
                    <a:pt x="1169" y="2004"/>
                    <a:pt x="1174" y="1965"/>
                  </a:cubicBezTo>
                  <a:cubicBezTo>
                    <a:pt x="1185" y="1899"/>
                    <a:pt x="1172" y="1831"/>
                    <a:pt x="1137" y="1774"/>
                  </a:cubicBezTo>
                  <a:lnTo>
                    <a:pt x="1053" y="1636"/>
                  </a:lnTo>
                  <a:cubicBezTo>
                    <a:pt x="1618" y="923"/>
                    <a:pt x="2255" y="562"/>
                    <a:pt x="2947" y="562"/>
                  </a:cubicBezTo>
                  <a:close/>
                  <a:moveTo>
                    <a:pt x="2947" y="1"/>
                  </a:moveTo>
                  <a:cubicBezTo>
                    <a:pt x="2019" y="1"/>
                    <a:pt x="1191" y="489"/>
                    <a:pt x="485" y="1452"/>
                  </a:cubicBezTo>
                  <a:cubicBezTo>
                    <a:pt x="418" y="1544"/>
                    <a:pt x="414" y="1668"/>
                    <a:pt x="473" y="1765"/>
                  </a:cubicBezTo>
                  <a:lnTo>
                    <a:pt x="604" y="1980"/>
                  </a:lnTo>
                  <a:cubicBezTo>
                    <a:pt x="505" y="2616"/>
                    <a:pt x="1" y="5905"/>
                    <a:pt x="1" y="7045"/>
                  </a:cubicBezTo>
                  <a:cubicBezTo>
                    <a:pt x="1" y="8402"/>
                    <a:pt x="294" y="9117"/>
                    <a:pt x="2028" y="9767"/>
                  </a:cubicBezTo>
                  <a:cubicBezTo>
                    <a:pt x="2846" y="10075"/>
                    <a:pt x="3809" y="10249"/>
                    <a:pt x="4640" y="10249"/>
                  </a:cubicBezTo>
                  <a:cubicBezTo>
                    <a:pt x="5483" y="10249"/>
                    <a:pt x="6189" y="10068"/>
                    <a:pt x="6461" y="9661"/>
                  </a:cubicBezTo>
                  <a:cubicBezTo>
                    <a:pt x="6823" y="9117"/>
                    <a:pt x="7012" y="7560"/>
                    <a:pt x="7240" y="5421"/>
                  </a:cubicBezTo>
                  <a:lnTo>
                    <a:pt x="7326" y="4617"/>
                  </a:lnTo>
                  <a:cubicBezTo>
                    <a:pt x="7360" y="4316"/>
                    <a:pt x="7383" y="3968"/>
                    <a:pt x="7399" y="3524"/>
                  </a:cubicBezTo>
                  <a:cubicBezTo>
                    <a:pt x="7400" y="3497"/>
                    <a:pt x="7397" y="3472"/>
                    <a:pt x="7391" y="3447"/>
                  </a:cubicBezTo>
                  <a:cubicBezTo>
                    <a:pt x="6792" y="999"/>
                    <a:pt x="5505" y="1"/>
                    <a:pt x="29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678;p36">
              <a:extLst>
                <a:ext uri="{FF2B5EF4-FFF2-40B4-BE49-F238E27FC236}">
                  <a16:creationId xmlns:a16="http://schemas.microsoft.com/office/drawing/2014/main" id="{0F194FD7-5D06-6EFB-B46C-E17902E5CECA}"/>
                </a:ext>
              </a:extLst>
            </p:cNvPr>
            <p:cNvSpPr/>
            <p:nvPr/>
          </p:nvSpPr>
          <p:spPr>
            <a:xfrm>
              <a:off x="5413550" y="2751800"/>
              <a:ext cx="158475" cy="122125"/>
            </a:xfrm>
            <a:custGeom>
              <a:avLst/>
              <a:gdLst/>
              <a:ahLst/>
              <a:cxnLst/>
              <a:rect l="l" t="t" r="r" b="b"/>
              <a:pathLst>
                <a:path w="6339" h="4885" extrusionOk="0">
                  <a:moveTo>
                    <a:pt x="6058" y="0"/>
                  </a:moveTo>
                  <a:cubicBezTo>
                    <a:pt x="6056" y="0"/>
                    <a:pt x="6053" y="0"/>
                    <a:pt x="6051" y="0"/>
                  </a:cubicBezTo>
                  <a:cubicBezTo>
                    <a:pt x="1595" y="0"/>
                    <a:pt x="75" y="4472"/>
                    <a:pt x="60" y="4517"/>
                  </a:cubicBezTo>
                  <a:cubicBezTo>
                    <a:pt x="1" y="4699"/>
                    <a:pt x="136" y="4885"/>
                    <a:pt x="327" y="4885"/>
                  </a:cubicBezTo>
                  <a:cubicBezTo>
                    <a:pt x="449" y="4885"/>
                    <a:pt x="555" y="4807"/>
                    <a:pt x="593" y="4692"/>
                  </a:cubicBezTo>
                  <a:cubicBezTo>
                    <a:pt x="606" y="4652"/>
                    <a:pt x="1996" y="561"/>
                    <a:pt x="6051" y="561"/>
                  </a:cubicBezTo>
                  <a:cubicBezTo>
                    <a:pt x="6053" y="561"/>
                    <a:pt x="6056" y="561"/>
                    <a:pt x="6058" y="561"/>
                  </a:cubicBezTo>
                  <a:cubicBezTo>
                    <a:pt x="6213" y="561"/>
                    <a:pt x="6338" y="436"/>
                    <a:pt x="6338" y="281"/>
                  </a:cubicBezTo>
                  <a:cubicBezTo>
                    <a:pt x="6338" y="125"/>
                    <a:pt x="6213" y="0"/>
                    <a:pt x="60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679;p36">
              <a:extLst>
                <a:ext uri="{FF2B5EF4-FFF2-40B4-BE49-F238E27FC236}">
                  <a16:creationId xmlns:a16="http://schemas.microsoft.com/office/drawing/2014/main" id="{464C5628-FA4D-20C7-AABC-831ABB872C1C}"/>
                </a:ext>
              </a:extLst>
            </p:cNvPr>
            <p:cNvSpPr/>
            <p:nvPr/>
          </p:nvSpPr>
          <p:spPr>
            <a:xfrm>
              <a:off x="5710750" y="2765075"/>
              <a:ext cx="221125" cy="186625"/>
            </a:xfrm>
            <a:custGeom>
              <a:avLst/>
              <a:gdLst/>
              <a:ahLst/>
              <a:cxnLst/>
              <a:rect l="l" t="t" r="r" b="b"/>
              <a:pathLst>
                <a:path w="8845" h="7465" extrusionOk="0">
                  <a:moveTo>
                    <a:pt x="585" y="0"/>
                  </a:moveTo>
                  <a:cubicBezTo>
                    <a:pt x="406" y="0"/>
                    <a:pt x="290" y="10"/>
                    <a:pt x="269" y="12"/>
                  </a:cubicBezTo>
                  <a:cubicBezTo>
                    <a:pt x="113" y="26"/>
                    <a:pt x="0" y="163"/>
                    <a:pt x="14" y="316"/>
                  </a:cubicBezTo>
                  <a:cubicBezTo>
                    <a:pt x="26" y="464"/>
                    <a:pt x="162" y="572"/>
                    <a:pt x="297" y="572"/>
                  </a:cubicBezTo>
                  <a:cubicBezTo>
                    <a:pt x="304" y="572"/>
                    <a:pt x="311" y="572"/>
                    <a:pt x="318" y="571"/>
                  </a:cubicBezTo>
                  <a:cubicBezTo>
                    <a:pt x="324" y="571"/>
                    <a:pt x="416" y="563"/>
                    <a:pt x="569" y="563"/>
                  </a:cubicBezTo>
                  <a:cubicBezTo>
                    <a:pt x="1211" y="563"/>
                    <a:pt x="2912" y="699"/>
                    <a:pt x="3601" y="2077"/>
                  </a:cubicBezTo>
                  <a:cubicBezTo>
                    <a:pt x="4514" y="3905"/>
                    <a:pt x="4755" y="5994"/>
                    <a:pt x="4758" y="6015"/>
                  </a:cubicBezTo>
                  <a:cubicBezTo>
                    <a:pt x="4772" y="6143"/>
                    <a:pt x="4871" y="6245"/>
                    <a:pt x="5000" y="6261"/>
                  </a:cubicBezTo>
                  <a:cubicBezTo>
                    <a:pt x="5020" y="6264"/>
                    <a:pt x="6961" y="6533"/>
                    <a:pt x="8391" y="7423"/>
                  </a:cubicBezTo>
                  <a:cubicBezTo>
                    <a:pt x="8435" y="7450"/>
                    <a:pt x="8487" y="7465"/>
                    <a:pt x="8539" y="7465"/>
                  </a:cubicBezTo>
                  <a:cubicBezTo>
                    <a:pt x="8665" y="7465"/>
                    <a:pt x="8775" y="7381"/>
                    <a:pt x="8809" y="7261"/>
                  </a:cubicBezTo>
                  <a:cubicBezTo>
                    <a:pt x="8844" y="7140"/>
                    <a:pt x="8794" y="7012"/>
                    <a:pt x="8688" y="6945"/>
                  </a:cubicBezTo>
                  <a:cubicBezTo>
                    <a:pt x="7426" y="6160"/>
                    <a:pt x="5855" y="5835"/>
                    <a:pt x="5288" y="5738"/>
                  </a:cubicBezTo>
                  <a:cubicBezTo>
                    <a:pt x="5202" y="5143"/>
                    <a:pt x="4897" y="3416"/>
                    <a:pt x="4102" y="1826"/>
                  </a:cubicBezTo>
                  <a:cubicBezTo>
                    <a:pt x="3274" y="171"/>
                    <a:pt x="1348" y="0"/>
                    <a:pt x="5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680;p36">
              <a:extLst>
                <a:ext uri="{FF2B5EF4-FFF2-40B4-BE49-F238E27FC236}">
                  <a16:creationId xmlns:a16="http://schemas.microsoft.com/office/drawing/2014/main" id="{3E84D0A7-8240-AD59-7443-2156A6868DC5}"/>
                </a:ext>
              </a:extLst>
            </p:cNvPr>
            <p:cNvSpPr/>
            <p:nvPr/>
          </p:nvSpPr>
          <p:spPr>
            <a:xfrm>
              <a:off x="5933675" y="3011225"/>
              <a:ext cx="92075" cy="266975"/>
            </a:xfrm>
            <a:custGeom>
              <a:avLst/>
              <a:gdLst/>
              <a:ahLst/>
              <a:cxnLst/>
              <a:rect l="l" t="t" r="r" b="b"/>
              <a:pathLst>
                <a:path w="3683" h="10679" extrusionOk="0">
                  <a:moveTo>
                    <a:pt x="1607" y="1"/>
                  </a:moveTo>
                  <a:cubicBezTo>
                    <a:pt x="1528" y="1"/>
                    <a:pt x="1450" y="34"/>
                    <a:pt x="1395" y="100"/>
                  </a:cubicBezTo>
                  <a:cubicBezTo>
                    <a:pt x="1295" y="216"/>
                    <a:pt x="1306" y="390"/>
                    <a:pt x="1421" y="492"/>
                  </a:cubicBezTo>
                  <a:cubicBezTo>
                    <a:pt x="1437" y="506"/>
                    <a:pt x="3053" y="1925"/>
                    <a:pt x="2596" y="3753"/>
                  </a:cubicBezTo>
                  <a:cubicBezTo>
                    <a:pt x="2103" y="5729"/>
                    <a:pt x="103" y="10239"/>
                    <a:pt x="82" y="10285"/>
                  </a:cubicBezTo>
                  <a:cubicBezTo>
                    <a:pt x="0" y="10469"/>
                    <a:pt x="136" y="10679"/>
                    <a:pt x="339" y="10679"/>
                  </a:cubicBezTo>
                  <a:cubicBezTo>
                    <a:pt x="449" y="10679"/>
                    <a:pt x="550" y="10614"/>
                    <a:pt x="595" y="10513"/>
                  </a:cubicBezTo>
                  <a:cubicBezTo>
                    <a:pt x="679" y="10325"/>
                    <a:pt x="2635" y="5913"/>
                    <a:pt x="3141" y="3888"/>
                  </a:cubicBezTo>
                  <a:cubicBezTo>
                    <a:pt x="3683" y="1721"/>
                    <a:pt x="1864" y="133"/>
                    <a:pt x="1786" y="66"/>
                  </a:cubicBezTo>
                  <a:cubicBezTo>
                    <a:pt x="1734" y="22"/>
                    <a:pt x="1670" y="1"/>
                    <a:pt x="16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681;p36">
              <a:extLst>
                <a:ext uri="{FF2B5EF4-FFF2-40B4-BE49-F238E27FC236}">
                  <a16:creationId xmlns:a16="http://schemas.microsoft.com/office/drawing/2014/main" id="{196BBB0F-CABC-D40C-B6EF-E06221A1A599}"/>
                </a:ext>
              </a:extLst>
            </p:cNvPr>
            <p:cNvSpPr/>
            <p:nvPr/>
          </p:nvSpPr>
          <p:spPr>
            <a:xfrm>
              <a:off x="1333925" y="2122500"/>
              <a:ext cx="2569675" cy="3130075"/>
            </a:xfrm>
            <a:custGeom>
              <a:avLst/>
              <a:gdLst/>
              <a:ahLst/>
              <a:cxnLst/>
              <a:rect l="l" t="t" r="r" b="b"/>
              <a:pathLst>
                <a:path w="102787" h="125203" extrusionOk="0">
                  <a:moveTo>
                    <a:pt x="45550" y="0"/>
                  </a:moveTo>
                  <a:cubicBezTo>
                    <a:pt x="45231" y="0"/>
                    <a:pt x="44915" y="119"/>
                    <a:pt x="44633" y="376"/>
                  </a:cubicBezTo>
                  <a:cubicBezTo>
                    <a:pt x="43282" y="1608"/>
                    <a:pt x="37053" y="8243"/>
                    <a:pt x="35248" y="11303"/>
                  </a:cubicBezTo>
                  <a:cubicBezTo>
                    <a:pt x="33689" y="13949"/>
                    <a:pt x="30021" y="20447"/>
                    <a:pt x="29058" y="22157"/>
                  </a:cubicBezTo>
                  <a:lnTo>
                    <a:pt x="29058" y="22157"/>
                  </a:lnTo>
                  <a:cubicBezTo>
                    <a:pt x="29484" y="21343"/>
                    <a:pt x="30309" y="19462"/>
                    <a:pt x="29974" y="17635"/>
                  </a:cubicBezTo>
                  <a:cubicBezTo>
                    <a:pt x="29615" y="15678"/>
                    <a:pt x="28399" y="14042"/>
                    <a:pt x="27335" y="14042"/>
                  </a:cubicBezTo>
                  <a:cubicBezTo>
                    <a:pt x="27081" y="14042"/>
                    <a:pt x="26836" y="14135"/>
                    <a:pt x="26613" y="14338"/>
                  </a:cubicBezTo>
                  <a:cubicBezTo>
                    <a:pt x="25456" y="15395"/>
                    <a:pt x="25042" y="20367"/>
                    <a:pt x="23447" y="22882"/>
                  </a:cubicBezTo>
                  <a:cubicBezTo>
                    <a:pt x="21853" y="25396"/>
                    <a:pt x="22293" y="35955"/>
                    <a:pt x="22753" y="38009"/>
                  </a:cubicBezTo>
                  <a:cubicBezTo>
                    <a:pt x="23213" y="40064"/>
                    <a:pt x="32426" y="44740"/>
                    <a:pt x="34873" y="47810"/>
                  </a:cubicBezTo>
                  <a:cubicBezTo>
                    <a:pt x="37320" y="50880"/>
                    <a:pt x="36991" y="74159"/>
                    <a:pt x="35641" y="75392"/>
                  </a:cubicBezTo>
                  <a:cubicBezTo>
                    <a:pt x="34289" y="76625"/>
                    <a:pt x="0" y="100286"/>
                    <a:pt x="0" y="100286"/>
                  </a:cubicBezTo>
                  <a:lnTo>
                    <a:pt x="20712" y="125081"/>
                  </a:lnTo>
                  <a:cubicBezTo>
                    <a:pt x="20712" y="125081"/>
                    <a:pt x="20668" y="125202"/>
                    <a:pt x="20764" y="125202"/>
                  </a:cubicBezTo>
                  <a:cubicBezTo>
                    <a:pt x="21009" y="125202"/>
                    <a:pt x="22174" y="124398"/>
                    <a:pt x="27368" y="118642"/>
                  </a:cubicBezTo>
                  <a:cubicBezTo>
                    <a:pt x="34575" y="110655"/>
                    <a:pt x="50591" y="96045"/>
                    <a:pt x="55415" y="91645"/>
                  </a:cubicBezTo>
                  <a:cubicBezTo>
                    <a:pt x="60239" y="87244"/>
                    <a:pt x="68292" y="80959"/>
                    <a:pt x="72152" y="77440"/>
                  </a:cubicBezTo>
                  <a:cubicBezTo>
                    <a:pt x="76011" y="73919"/>
                    <a:pt x="79853" y="70767"/>
                    <a:pt x="83253" y="65192"/>
                  </a:cubicBezTo>
                  <a:cubicBezTo>
                    <a:pt x="86651" y="59618"/>
                    <a:pt x="91861" y="54865"/>
                    <a:pt x="95227" y="50028"/>
                  </a:cubicBezTo>
                  <a:cubicBezTo>
                    <a:pt x="98591" y="45192"/>
                    <a:pt x="100856" y="44187"/>
                    <a:pt x="101821" y="43306"/>
                  </a:cubicBezTo>
                  <a:cubicBezTo>
                    <a:pt x="102787" y="42426"/>
                    <a:pt x="101957" y="40354"/>
                    <a:pt x="98846" y="39657"/>
                  </a:cubicBezTo>
                  <a:cubicBezTo>
                    <a:pt x="98287" y="39531"/>
                    <a:pt x="97713" y="39477"/>
                    <a:pt x="97137" y="39477"/>
                  </a:cubicBezTo>
                  <a:cubicBezTo>
                    <a:pt x="94509" y="39477"/>
                    <a:pt x="91848" y="40610"/>
                    <a:pt x="90451" y="41305"/>
                  </a:cubicBezTo>
                  <a:cubicBezTo>
                    <a:pt x="88749" y="42151"/>
                    <a:pt x="86240" y="44439"/>
                    <a:pt x="84452" y="47130"/>
                  </a:cubicBezTo>
                  <a:cubicBezTo>
                    <a:pt x="82665" y="49821"/>
                    <a:pt x="75876" y="56719"/>
                    <a:pt x="74208" y="56828"/>
                  </a:cubicBezTo>
                  <a:cubicBezTo>
                    <a:pt x="74187" y="56829"/>
                    <a:pt x="74165" y="56830"/>
                    <a:pt x="74142" y="56830"/>
                  </a:cubicBezTo>
                  <a:cubicBezTo>
                    <a:pt x="72320" y="56830"/>
                    <a:pt x="63650" y="52640"/>
                    <a:pt x="61480" y="52175"/>
                  </a:cubicBezTo>
                  <a:cubicBezTo>
                    <a:pt x="59284" y="51705"/>
                    <a:pt x="56837" y="48634"/>
                    <a:pt x="57324" y="46068"/>
                  </a:cubicBezTo>
                  <a:cubicBezTo>
                    <a:pt x="57812" y="43503"/>
                    <a:pt x="56881" y="43644"/>
                    <a:pt x="61421" y="37382"/>
                  </a:cubicBezTo>
                  <a:cubicBezTo>
                    <a:pt x="64943" y="32522"/>
                    <a:pt x="65151" y="31965"/>
                    <a:pt x="65068" y="31958"/>
                  </a:cubicBezTo>
                  <a:lnTo>
                    <a:pt x="65068" y="31958"/>
                  </a:lnTo>
                  <a:cubicBezTo>
                    <a:pt x="65349" y="31797"/>
                    <a:pt x="66438" y="31192"/>
                    <a:pt x="68207" y="30485"/>
                  </a:cubicBezTo>
                  <a:cubicBezTo>
                    <a:pt x="70279" y="29655"/>
                    <a:pt x="73912" y="27049"/>
                    <a:pt x="73912" y="27049"/>
                  </a:cubicBezTo>
                  <a:cubicBezTo>
                    <a:pt x="73912" y="27049"/>
                    <a:pt x="81182" y="25720"/>
                    <a:pt x="83339" y="23046"/>
                  </a:cubicBezTo>
                  <a:cubicBezTo>
                    <a:pt x="85347" y="20556"/>
                    <a:pt x="83960" y="18712"/>
                    <a:pt x="82555" y="18712"/>
                  </a:cubicBezTo>
                  <a:cubicBezTo>
                    <a:pt x="82451" y="18712"/>
                    <a:pt x="82347" y="18722"/>
                    <a:pt x="82244" y="18743"/>
                  </a:cubicBezTo>
                  <a:cubicBezTo>
                    <a:pt x="80750" y="19045"/>
                    <a:pt x="74268" y="19301"/>
                    <a:pt x="69965" y="20398"/>
                  </a:cubicBezTo>
                  <a:cubicBezTo>
                    <a:pt x="65663" y="21495"/>
                    <a:pt x="59852" y="23261"/>
                    <a:pt x="59272" y="23788"/>
                  </a:cubicBezTo>
                  <a:cubicBezTo>
                    <a:pt x="58693" y="24317"/>
                    <a:pt x="50503" y="33554"/>
                    <a:pt x="50503" y="33554"/>
                  </a:cubicBezTo>
                  <a:lnTo>
                    <a:pt x="50236" y="31324"/>
                  </a:lnTo>
                  <a:lnTo>
                    <a:pt x="51307" y="20095"/>
                  </a:lnTo>
                  <a:lnTo>
                    <a:pt x="57533" y="13356"/>
                  </a:lnTo>
                  <a:cubicBezTo>
                    <a:pt x="57533" y="13356"/>
                    <a:pt x="63696" y="11975"/>
                    <a:pt x="66046" y="9126"/>
                  </a:cubicBezTo>
                  <a:cubicBezTo>
                    <a:pt x="68375" y="6301"/>
                    <a:pt x="68103" y="3254"/>
                    <a:pt x="67083" y="3254"/>
                  </a:cubicBezTo>
                  <a:cubicBezTo>
                    <a:pt x="67074" y="3254"/>
                    <a:pt x="67065" y="3254"/>
                    <a:pt x="67055" y="3255"/>
                  </a:cubicBezTo>
                  <a:cubicBezTo>
                    <a:pt x="65381" y="3345"/>
                    <a:pt x="57151" y="5574"/>
                    <a:pt x="55254" y="6596"/>
                  </a:cubicBezTo>
                  <a:cubicBezTo>
                    <a:pt x="53359" y="7618"/>
                    <a:pt x="43392" y="15295"/>
                    <a:pt x="42024" y="16896"/>
                  </a:cubicBezTo>
                  <a:cubicBezTo>
                    <a:pt x="40658" y="18496"/>
                    <a:pt x="38416" y="23015"/>
                    <a:pt x="38416" y="23015"/>
                  </a:cubicBezTo>
                  <a:cubicBezTo>
                    <a:pt x="38416" y="23015"/>
                    <a:pt x="39357" y="18621"/>
                    <a:pt x="39812" y="16793"/>
                  </a:cubicBezTo>
                  <a:cubicBezTo>
                    <a:pt x="40265" y="14966"/>
                    <a:pt x="47103" y="6961"/>
                    <a:pt x="47608" y="4025"/>
                  </a:cubicBezTo>
                  <a:cubicBezTo>
                    <a:pt x="48007" y="1703"/>
                    <a:pt x="46758" y="0"/>
                    <a:pt x="45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682;p36">
              <a:extLst>
                <a:ext uri="{FF2B5EF4-FFF2-40B4-BE49-F238E27FC236}">
                  <a16:creationId xmlns:a16="http://schemas.microsoft.com/office/drawing/2014/main" id="{66CFDEE1-69C8-B831-C4A0-15304D123304}"/>
                </a:ext>
              </a:extLst>
            </p:cNvPr>
            <p:cNvSpPr/>
            <p:nvPr/>
          </p:nvSpPr>
          <p:spPr>
            <a:xfrm>
              <a:off x="1329950" y="2115525"/>
              <a:ext cx="2568500" cy="3144175"/>
            </a:xfrm>
            <a:custGeom>
              <a:avLst/>
              <a:gdLst/>
              <a:ahLst/>
              <a:cxnLst/>
              <a:rect l="l" t="t" r="r" b="b"/>
              <a:pathLst>
                <a:path w="102740" h="125767" extrusionOk="0">
                  <a:moveTo>
                    <a:pt x="65176" y="32355"/>
                  </a:moveTo>
                  <a:lnTo>
                    <a:pt x="65292" y="32509"/>
                  </a:lnTo>
                  <a:cubicBezTo>
                    <a:pt x="65270" y="32515"/>
                    <a:pt x="65247" y="32518"/>
                    <a:pt x="65225" y="32518"/>
                  </a:cubicBezTo>
                  <a:cubicBezTo>
                    <a:pt x="65170" y="32518"/>
                    <a:pt x="65117" y="32501"/>
                    <a:pt x="65072" y="32469"/>
                  </a:cubicBezTo>
                  <a:lnTo>
                    <a:pt x="65176" y="32355"/>
                  </a:lnTo>
                  <a:close/>
                  <a:moveTo>
                    <a:pt x="45712" y="0"/>
                  </a:moveTo>
                  <a:cubicBezTo>
                    <a:pt x="45314" y="0"/>
                    <a:pt x="44928" y="151"/>
                    <a:pt x="44602" y="447"/>
                  </a:cubicBezTo>
                  <a:cubicBezTo>
                    <a:pt x="43323" y="1616"/>
                    <a:pt x="37030" y="8278"/>
                    <a:pt x="35166" y="11440"/>
                  </a:cubicBezTo>
                  <a:cubicBezTo>
                    <a:pt x="34075" y="13290"/>
                    <a:pt x="31934" y="17059"/>
                    <a:pt x="30423" y="19730"/>
                  </a:cubicBezTo>
                  <a:cubicBezTo>
                    <a:pt x="30511" y="19132"/>
                    <a:pt x="30525" y="18498"/>
                    <a:pt x="30409" y="17864"/>
                  </a:cubicBezTo>
                  <a:cubicBezTo>
                    <a:pt x="30080" y="16062"/>
                    <a:pt x="29051" y="14488"/>
                    <a:pt x="27964" y="14121"/>
                  </a:cubicBezTo>
                  <a:cubicBezTo>
                    <a:pt x="27806" y="14068"/>
                    <a:pt x="27649" y="14042"/>
                    <a:pt x="27497" y="14042"/>
                  </a:cubicBezTo>
                  <a:cubicBezTo>
                    <a:pt x="27164" y="14042"/>
                    <a:pt x="26850" y="14166"/>
                    <a:pt x="26584" y="14410"/>
                  </a:cubicBezTo>
                  <a:cubicBezTo>
                    <a:pt x="25951" y="14986"/>
                    <a:pt x="25557" y="16475"/>
                    <a:pt x="25101" y="18199"/>
                  </a:cubicBezTo>
                  <a:cubicBezTo>
                    <a:pt x="24657" y="19873"/>
                    <a:pt x="24155" y="21771"/>
                    <a:pt x="23369" y="23009"/>
                  </a:cubicBezTo>
                  <a:cubicBezTo>
                    <a:pt x="21710" y="25627"/>
                    <a:pt x="22191" y="36359"/>
                    <a:pt x="22638" y="38350"/>
                  </a:cubicBezTo>
                  <a:cubicBezTo>
                    <a:pt x="22905" y="39540"/>
                    <a:pt x="25494" y="41295"/>
                    <a:pt x="28492" y="43327"/>
                  </a:cubicBezTo>
                  <a:cubicBezTo>
                    <a:pt x="31043" y="45055"/>
                    <a:pt x="33681" y="46842"/>
                    <a:pt x="34814" y="48264"/>
                  </a:cubicBezTo>
                  <a:cubicBezTo>
                    <a:pt x="35826" y="49535"/>
                    <a:pt x="36495" y="55017"/>
                    <a:pt x="36559" y="62572"/>
                  </a:cubicBezTo>
                  <a:cubicBezTo>
                    <a:pt x="36620" y="69604"/>
                    <a:pt x="36108" y="75010"/>
                    <a:pt x="35610" y="75463"/>
                  </a:cubicBezTo>
                  <a:cubicBezTo>
                    <a:pt x="34289" y="76669"/>
                    <a:pt x="343" y="100099"/>
                    <a:pt x="0" y="100335"/>
                  </a:cubicBezTo>
                  <a:lnTo>
                    <a:pt x="321" y="100796"/>
                  </a:lnTo>
                  <a:cubicBezTo>
                    <a:pt x="1721" y="99829"/>
                    <a:pt x="34641" y="77109"/>
                    <a:pt x="35990" y="75879"/>
                  </a:cubicBezTo>
                  <a:cubicBezTo>
                    <a:pt x="37631" y="74383"/>
                    <a:pt x="37687" y="50968"/>
                    <a:pt x="35254" y="47915"/>
                  </a:cubicBezTo>
                  <a:cubicBezTo>
                    <a:pt x="34068" y="46427"/>
                    <a:pt x="31394" y="44615"/>
                    <a:pt x="28809" y="42863"/>
                  </a:cubicBezTo>
                  <a:cubicBezTo>
                    <a:pt x="26152" y="41062"/>
                    <a:pt x="23405" y="39200"/>
                    <a:pt x="23187" y="38228"/>
                  </a:cubicBezTo>
                  <a:cubicBezTo>
                    <a:pt x="22686" y="35996"/>
                    <a:pt x="22356" y="25659"/>
                    <a:pt x="23845" y="23310"/>
                  </a:cubicBezTo>
                  <a:cubicBezTo>
                    <a:pt x="24676" y="21999"/>
                    <a:pt x="25190" y="20057"/>
                    <a:pt x="25645" y="18342"/>
                  </a:cubicBezTo>
                  <a:cubicBezTo>
                    <a:pt x="26060" y="16772"/>
                    <a:pt x="26453" y="15289"/>
                    <a:pt x="26963" y="14825"/>
                  </a:cubicBezTo>
                  <a:cubicBezTo>
                    <a:pt x="27126" y="14676"/>
                    <a:pt x="27301" y="14601"/>
                    <a:pt x="27494" y="14601"/>
                  </a:cubicBezTo>
                  <a:cubicBezTo>
                    <a:pt x="27587" y="14601"/>
                    <a:pt x="27683" y="14618"/>
                    <a:pt x="27784" y="14652"/>
                  </a:cubicBezTo>
                  <a:cubicBezTo>
                    <a:pt x="28554" y="14913"/>
                    <a:pt x="29541" y="16223"/>
                    <a:pt x="29859" y="17964"/>
                  </a:cubicBezTo>
                  <a:cubicBezTo>
                    <a:pt x="30180" y="19719"/>
                    <a:pt x="29361" y="21561"/>
                    <a:pt x="28956" y="22330"/>
                  </a:cubicBezTo>
                  <a:cubicBezTo>
                    <a:pt x="28822" y="22568"/>
                    <a:pt x="28745" y="22705"/>
                    <a:pt x="28739" y="22715"/>
                  </a:cubicBezTo>
                  <a:lnTo>
                    <a:pt x="29221" y="23003"/>
                  </a:lnTo>
                  <a:cubicBezTo>
                    <a:pt x="29237" y="22977"/>
                    <a:pt x="29344" y="22807"/>
                    <a:pt x="29488" y="22531"/>
                  </a:cubicBezTo>
                  <a:cubicBezTo>
                    <a:pt x="30489" y="20754"/>
                    <a:pt x="34115" y="14330"/>
                    <a:pt x="35652" y="11725"/>
                  </a:cubicBezTo>
                  <a:cubicBezTo>
                    <a:pt x="37454" y="8668"/>
                    <a:pt x="43758" y="1980"/>
                    <a:pt x="44983" y="863"/>
                  </a:cubicBezTo>
                  <a:cubicBezTo>
                    <a:pt x="45203" y="661"/>
                    <a:pt x="45452" y="560"/>
                    <a:pt x="45712" y="560"/>
                  </a:cubicBezTo>
                  <a:cubicBezTo>
                    <a:pt x="45900" y="560"/>
                    <a:pt x="46093" y="612"/>
                    <a:pt x="46287" y="718"/>
                  </a:cubicBezTo>
                  <a:cubicBezTo>
                    <a:pt x="47111" y="1169"/>
                    <a:pt x="47789" y="2529"/>
                    <a:pt x="47492" y="4257"/>
                  </a:cubicBezTo>
                  <a:cubicBezTo>
                    <a:pt x="47211" y="5889"/>
                    <a:pt x="44752" y="9353"/>
                    <a:pt x="42777" y="12135"/>
                  </a:cubicBezTo>
                  <a:cubicBezTo>
                    <a:pt x="41172" y="14396"/>
                    <a:pt x="39904" y="16181"/>
                    <a:pt x="39700" y="17004"/>
                  </a:cubicBezTo>
                  <a:cubicBezTo>
                    <a:pt x="39249" y="18815"/>
                    <a:pt x="38312" y="23192"/>
                    <a:pt x="38302" y="23235"/>
                  </a:cubicBezTo>
                  <a:lnTo>
                    <a:pt x="37833" y="25426"/>
                  </a:lnTo>
                  <a:lnTo>
                    <a:pt x="38829" y="23418"/>
                  </a:lnTo>
                  <a:cubicBezTo>
                    <a:pt x="38850" y="23374"/>
                    <a:pt x="41069" y="18913"/>
                    <a:pt x="42399" y="17356"/>
                  </a:cubicBezTo>
                  <a:cubicBezTo>
                    <a:pt x="43786" y="15733"/>
                    <a:pt x="53712" y="8111"/>
                    <a:pt x="55548" y="7121"/>
                  </a:cubicBezTo>
                  <a:cubicBezTo>
                    <a:pt x="57346" y="6152"/>
                    <a:pt x="65559" y="3903"/>
                    <a:pt x="67231" y="3814"/>
                  </a:cubicBezTo>
                  <a:cubicBezTo>
                    <a:pt x="67236" y="3814"/>
                    <a:pt x="67242" y="3814"/>
                    <a:pt x="67247" y="3814"/>
                  </a:cubicBezTo>
                  <a:cubicBezTo>
                    <a:pt x="67355" y="3814"/>
                    <a:pt x="67455" y="3902"/>
                    <a:pt x="67539" y="4071"/>
                  </a:cubicBezTo>
                  <a:cubicBezTo>
                    <a:pt x="67954" y="4890"/>
                    <a:pt x="67747" y="7094"/>
                    <a:pt x="65991" y="9225"/>
                  </a:cubicBezTo>
                  <a:cubicBezTo>
                    <a:pt x="63730" y="11966"/>
                    <a:pt x="57693" y="13347"/>
                    <a:pt x="57631" y="13360"/>
                  </a:cubicBezTo>
                  <a:lnTo>
                    <a:pt x="57546" y="13379"/>
                  </a:lnTo>
                  <a:lnTo>
                    <a:pt x="51196" y="20252"/>
                  </a:lnTo>
                  <a:lnTo>
                    <a:pt x="50117" y="31574"/>
                  </a:lnTo>
                  <a:lnTo>
                    <a:pt x="50114" y="31605"/>
                  </a:lnTo>
                  <a:lnTo>
                    <a:pt x="50460" y="34486"/>
                  </a:lnTo>
                  <a:lnTo>
                    <a:pt x="50874" y="34019"/>
                  </a:lnTo>
                  <a:cubicBezTo>
                    <a:pt x="53703" y="30827"/>
                    <a:pt x="59172" y="24685"/>
                    <a:pt x="59622" y="24275"/>
                  </a:cubicBezTo>
                  <a:cubicBezTo>
                    <a:pt x="60098" y="23840"/>
                    <a:pt x="65434" y="22162"/>
                    <a:pt x="70196" y="20948"/>
                  </a:cubicBezTo>
                  <a:cubicBezTo>
                    <a:pt x="73073" y="20214"/>
                    <a:pt x="77018" y="19851"/>
                    <a:pt x="79627" y="19613"/>
                  </a:cubicBezTo>
                  <a:cubicBezTo>
                    <a:pt x="80930" y="19493"/>
                    <a:pt x="81959" y="19398"/>
                    <a:pt x="82459" y="19297"/>
                  </a:cubicBezTo>
                  <a:cubicBezTo>
                    <a:pt x="82547" y="19279"/>
                    <a:pt x="82634" y="19270"/>
                    <a:pt x="82722" y="19270"/>
                  </a:cubicBezTo>
                  <a:cubicBezTo>
                    <a:pt x="83215" y="19270"/>
                    <a:pt x="83697" y="19547"/>
                    <a:pt x="83977" y="20008"/>
                  </a:cubicBezTo>
                  <a:cubicBezTo>
                    <a:pt x="84215" y="20399"/>
                    <a:pt x="84622" y="21486"/>
                    <a:pt x="83282" y="23147"/>
                  </a:cubicBezTo>
                  <a:cubicBezTo>
                    <a:pt x="81216" y="25710"/>
                    <a:pt x="74094" y="27039"/>
                    <a:pt x="74023" y="27052"/>
                  </a:cubicBezTo>
                  <a:lnTo>
                    <a:pt x="73909" y="27100"/>
                  </a:lnTo>
                  <a:cubicBezTo>
                    <a:pt x="73873" y="27125"/>
                    <a:pt x="70281" y="29695"/>
                    <a:pt x="68264" y="30503"/>
                  </a:cubicBezTo>
                  <a:cubicBezTo>
                    <a:pt x="66528" y="31198"/>
                    <a:pt x="65448" y="31788"/>
                    <a:pt x="65118" y="31976"/>
                  </a:cubicBezTo>
                  <a:cubicBezTo>
                    <a:pt x="65061" y="31998"/>
                    <a:pt x="65010" y="32030"/>
                    <a:pt x="64967" y="32072"/>
                  </a:cubicBezTo>
                  <a:lnTo>
                    <a:pt x="65102" y="32254"/>
                  </a:lnTo>
                  <a:lnTo>
                    <a:pt x="64964" y="32214"/>
                  </a:lnTo>
                  <a:cubicBezTo>
                    <a:pt x="64930" y="32333"/>
                    <a:pt x="64566" y="33064"/>
                    <a:pt x="61352" y="37497"/>
                  </a:cubicBezTo>
                  <a:cubicBezTo>
                    <a:pt x="57635" y="42623"/>
                    <a:pt x="57538" y="43548"/>
                    <a:pt x="57376" y="45081"/>
                  </a:cubicBezTo>
                  <a:cubicBezTo>
                    <a:pt x="57340" y="45425"/>
                    <a:pt x="57298" y="45816"/>
                    <a:pt x="57207" y="46295"/>
                  </a:cubicBezTo>
                  <a:cubicBezTo>
                    <a:pt x="56691" y="49016"/>
                    <a:pt x="59232" y="52226"/>
                    <a:pt x="61581" y="52730"/>
                  </a:cubicBezTo>
                  <a:cubicBezTo>
                    <a:pt x="62493" y="52925"/>
                    <a:pt x="64636" y="53818"/>
                    <a:pt x="66907" y="54764"/>
                  </a:cubicBezTo>
                  <a:cubicBezTo>
                    <a:pt x="70006" y="56054"/>
                    <a:pt x="73210" y="57390"/>
                    <a:pt x="74308" y="57390"/>
                  </a:cubicBezTo>
                  <a:cubicBezTo>
                    <a:pt x="74335" y="57390"/>
                    <a:pt x="74360" y="57389"/>
                    <a:pt x="74384" y="57388"/>
                  </a:cubicBezTo>
                  <a:cubicBezTo>
                    <a:pt x="76211" y="57269"/>
                    <a:pt x="83099" y="50192"/>
                    <a:pt x="84845" y="47564"/>
                  </a:cubicBezTo>
                  <a:cubicBezTo>
                    <a:pt x="86753" y="44691"/>
                    <a:pt x="89236" y="42580"/>
                    <a:pt x="90734" y="41835"/>
                  </a:cubicBezTo>
                  <a:cubicBezTo>
                    <a:pt x="92204" y="41105"/>
                    <a:pt x="94783" y="40038"/>
                    <a:pt x="97294" y="40038"/>
                  </a:cubicBezTo>
                  <a:cubicBezTo>
                    <a:pt x="97852" y="40038"/>
                    <a:pt x="98405" y="40090"/>
                    <a:pt x="98943" y="40211"/>
                  </a:cubicBezTo>
                  <a:cubicBezTo>
                    <a:pt x="100915" y="40652"/>
                    <a:pt x="101833" y="41622"/>
                    <a:pt x="102035" y="42383"/>
                  </a:cubicBezTo>
                  <a:cubicBezTo>
                    <a:pt x="102141" y="42783"/>
                    <a:pt x="102055" y="43137"/>
                    <a:pt x="101791" y="43378"/>
                  </a:cubicBezTo>
                  <a:cubicBezTo>
                    <a:pt x="101596" y="43555"/>
                    <a:pt x="101342" y="43741"/>
                    <a:pt x="101019" y="43976"/>
                  </a:cubicBezTo>
                  <a:cubicBezTo>
                    <a:pt x="99825" y="44847"/>
                    <a:pt x="97827" y="46304"/>
                    <a:pt x="95155" y="50148"/>
                  </a:cubicBezTo>
                  <a:cubicBezTo>
                    <a:pt x="93710" y="52224"/>
                    <a:pt x="91946" y="54259"/>
                    <a:pt x="90077" y="56414"/>
                  </a:cubicBezTo>
                  <a:cubicBezTo>
                    <a:pt x="87638" y="59228"/>
                    <a:pt x="85116" y="62138"/>
                    <a:pt x="83172" y="65325"/>
                  </a:cubicBezTo>
                  <a:cubicBezTo>
                    <a:pt x="80172" y="70246"/>
                    <a:pt x="76887" y="73209"/>
                    <a:pt x="73409" y="76345"/>
                  </a:cubicBezTo>
                  <a:cubicBezTo>
                    <a:pt x="72980" y="76731"/>
                    <a:pt x="72551" y="77118"/>
                    <a:pt x="72122" y="77511"/>
                  </a:cubicBezTo>
                  <a:cubicBezTo>
                    <a:pt x="70304" y="79169"/>
                    <a:pt x="67553" y="81442"/>
                    <a:pt x="64640" y="83849"/>
                  </a:cubicBezTo>
                  <a:cubicBezTo>
                    <a:pt x="61343" y="86574"/>
                    <a:pt x="57936" y="89390"/>
                    <a:pt x="55377" y="91723"/>
                  </a:cubicBezTo>
                  <a:cubicBezTo>
                    <a:pt x="41545" y="104341"/>
                    <a:pt x="32104" y="113428"/>
                    <a:pt x="27317" y="118734"/>
                  </a:cubicBezTo>
                  <a:cubicBezTo>
                    <a:pt x="22078" y="124541"/>
                    <a:pt x="21078" y="125154"/>
                    <a:pt x="20896" y="125204"/>
                  </a:cubicBezTo>
                  <a:cubicBezTo>
                    <a:pt x="20903" y="125202"/>
                    <a:pt x="20912" y="125201"/>
                    <a:pt x="20924" y="125201"/>
                  </a:cubicBezTo>
                  <a:cubicBezTo>
                    <a:pt x="20965" y="125201"/>
                    <a:pt x="21030" y="125216"/>
                    <a:pt x="21082" y="125274"/>
                  </a:cubicBezTo>
                  <a:cubicBezTo>
                    <a:pt x="21132" y="125327"/>
                    <a:pt x="21154" y="125403"/>
                    <a:pt x="21135" y="125455"/>
                  </a:cubicBezTo>
                  <a:lnTo>
                    <a:pt x="20606" y="125266"/>
                  </a:lnTo>
                  <a:lnTo>
                    <a:pt x="20606" y="125266"/>
                  </a:lnTo>
                  <a:cubicBezTo>
                    <a:pt x="20543" y="125447"/>
                    <a:pt x="20597" y="125627"/>
                    <a:pt x="20742" y="125714"/>
                  </a:cubicBezTo>
                  <a:cubicBezTo>
                    <a:pt x="20787" y="125739"/>
                    <a:pt x="20831" y="125766"/>
                    <a:pt x="20904" y="125766"/>
                  </a:cubicBezTo>
                  <a:cubicBezTo>
                    <a:pt x="21289" y="125766"/>
                    <a:pt x="22421" y="125000"/>
                    <a:pt x="27734" y="119110"/>
                  </a:cubicBezTo>
                  <a:cubicBezTo>
                    <a:pt x="32510" y="113820"/>
                    <a:pt x="41937" y="104743"/>
                    <a:pt x="55763" y="92131"/>
                  </a:cubicBezTo>
                  <a:cubicBezTo>
                    <a:pt x="58304" y="89814"/>
                    <a:pt x="61708" y="87001"/>
                    <a:pt x="64998" y="84282"/>
                  </a:cubicBezTo>
                  <a:cubicBezTo>
                    <a:pt x="67916" y="81871"/>
                    <a:pt x="70673" y="79592"/>
                    <a:pt x="72500" y="77925"/>
                  </a:cubicBezTo>
                  <a:cubicBezTo>
                    <a:pt x="72929" y="77535"/>
                    <a:pt x="73358" y="77148"/>
                    <a:pt x="73785" y="76762"/>
                  </a:cubicBezTo>
                  <a:cubicBezTo>
                    <a:pt x="77140" y="73736"/>
                    <a:pt x="80609" y="70608"/>
                    <a:pt x="83651" y="65618"/>
                  </a:cubicBezTo>
                  <a:cubicBezTo>
                    <a:pt x="85570" y="62471"/>
                    <a:pt x="88078" y="59578"/>
                    <a:pt x="90502" y="56782"/>
                  </a:cubicBezTo>
                  <a:cubicBezTo>
                    <a:pt x="92380" y="54615"/>
                    <a:pt x="94154" y="52569"/>
                    <a:pt x="95616" y="50469"/>
                  </a:cubicBezTo>
                  <a:cubicBezTo>
                    <a:pt x="98235" y="46704"/>
                    <a:pt x="100185" y="45280"/>
                    <a:pt x="101351" y="44430"/>
                  </a:cubicBezTo>
                  <a:cubicBezTo>
                    <a:pt x="101673" y="44194"/>
                    <a:pt x="101951" y="43992"/>
                    <a:pt x="102170" y="43792"/>
                  </a:cubicBezTo>
                  <a:cubicBezTo>
                    <a:pt x="102589" y="43409"/>
                    <a:pt x="102739" y="42843"/>
                    <a:pt x="102579" y="42238"/>
                  </a:cubicBezTo>
                  <a:cubicBezTo>
                    <a:pt x="102334" y="41320"/>
                    <a:pt x="101284" y="40159"/>
                    <a:pt x="99066" y="39662"/>
                  </a:cubicBezTo>
                  <a:cubicBezTo>
                    <a:pt x="98489" y="39532"/>
                    <a:pt x="97897" y="39476"/>
                    <a:pt x="97302" y="39476"/>
                  </a:cubicBezTo>
                  <a:cubicBezTo>
                    <a:pt x="94672" y="39476"/>
                    <a:pt x="92003" y="40578"/>
                    <a:pt x="90485" y="41333"/>
                  </a:cubicBezTo>
                  <a:cubicBezTo>
                    <a:pt x="88573" y="42283"/>
                    <a:pt x="86063" y="44718"/>
                    <a:pt x="84376" y="47254"/>
                  </a:cubicBezTo>
                  <a:cubicBezTo>
                    <a:pt x="82581" y="49959"/>
                    <a:pt x="75872" y="56728"/>
                    <a:pt x="74349" y="56827"/>
                  </a:cubicBezTo>
                  <a:cubicBezTo>
                    <a:pt x="74334" y="56827"/>
                    <a:pt x="74317" y="56828"/>
                    <a:pt x="74300" y="56828"/>
                  </a:cubicBezTo>
                  <a:cubicBezTo>
                    <a:pt x="73335" y="56828"/>
                    <a:pt x="69896" y="55401"/>
                    <a:pt x="67123" y="54246"/>
                  </a:cubicBezTo>
                  <a:cubicBezTo>
                    <a:pt x="64828" y="53289"/>
                    <a:pt x="62661" y="52387"/>
                    <a:pt x="61698" y="52181"/>
                  </a:cubicBezTo>
                  <a:cubicBezTo>
                    <a:pt x="59629" y="51737"/>
                    <a:pt x="57303" y="48799"/>
                    <a:pt x="57759" y="46400"/>
                  </a:cubicBezTo>
                  <a:cubicBezTo>
                    <a:pt x="57854" y="45898"/>
                    <a:pt x="57897" y="45495"/>
                    <a:pt x="57935" y="45140"/>
                  </a:cubicBezTo>
                  <a:cubicBezTo>
                    <a:pt x="58087" y="43701"/>
                    <a:pt x="58179" y="42832"/>
                    <a:pt x="61806" y="37827"/>
                  </a:cubicBezTo>
                  <a:cubicBezTo>
                    <a:pt x="64441" y="34193"/>
                    <a:pt x="65279" y="32926"/>
                    <a:pt x="65473" y="32422"/>
                  </a:cubicBezTo>
                  <a:cubicBezTo>
                    <a:pt x="65863" y="32204"/>
                    <a:pt x="66900" y="31653"/>
                    <a:pt x="68472" y="31024"/>
                  </a:cubicBezTo>
                  <a:cubicBezTo>
                    <a:pt x="70441" y="30236"/>
                    <a:pt x="73717" y="27925"/>
                    <a:pt x="74183" y="27593"/>
                  </a:cubicBezTo>
                  <a:cubicBezTo>
                    <a:pt x="74950" y="27448"/>
                    <a:pt x="81603" y="26123"/>
                    <a:pt x="83718" y="23501"/>
                  </a:cubicBezTo>
                  <a:cubicBezTo>
                    <a:pt x="85280" y="21562"/>
                    <a:pt x="84754" y="20209"/>
                    <a:pt x="84456" y="19717"/>
                  </a:cubicBezTo>
                  <a:cubicBezTo>
                    <a:pt x="84073" y="19086"/>
                    <a:pt x="83406" y="18710"/>
                    <a:pt x="82717" y="18710"/>
                  </a:cubicBezTo>
                  <a:cubicBezTo>
                    <a:pt x="82594" y="18710"/>
                    <a:pt x="82471" y="18722"/>
                    <a:pt x="82348" y="18747"/>
                  </a:cubicBezTo>
                  <a:cubicBezTo>
                    <a:pt x="81875" y="18842"/>
                    <a:pt x="80860" y="18935"/>
                    <a:pt x="79574" y="19053"/>
                  </a:cubicBezTo>
                  <a:cubicBezTo>
                    <a:pt x="76947" y="19294"/>
                    <a:pt x="72977" y="19660"/>
                    <a:pt x="70055" y="20405"/>
                  </a:cubicBezTo>
                  <a:cubicBezTo>
                    <a:pt x="66557" y="21296"/>
                    <a:pt x="59951" y="23213"/>
                    <a:pt x="59242" y="23859"/>
                  </a:cubicBezTo>
                  <a:cubicBezTo>
                    <a:pt x="58728" y="24329"/>
                    <a:pt x="52557" y="31275"/>
                    <a:pt x="50867" y="33180"/>
                  </a:cubicBezTo>
                  <a:lnTo>
                    <a:pt x="50678" y="31599"/>
                  </a:lnTo>
                  <a:lnTo>
                    <a:pt x="51737" y="20495"/>
                  </a:lnTo>
                  <a:lnTo>
                    <a:pt x="57839" y="13889"/>
                  </a:lnTo>
                  <a:cubicBezTo>
                    <a:pt x="58629" y="13703"/>
                    <a:pt x="64163" y="12323"/>
                    <a:pt x="66422" y="9581"/>
                  </a:cubicBezTo>
                  <a:cubicBezTo>
                    <a:pt x="68360" y="7233"/>
                    <a:pt x="68534" y="4796"/>
                    <a:pt x="68040" y="3817"/>
                  </a:cubicBezTo>
                  <a:cubicBezTo>
                    <a:pt x="67853" y="3448"/>
                    <a:pt x="67566" y="3253"/>
                    <a:pt x="67233" y="3253"/>
                  </a:cubicBezTo>
                  <a:cubicBezTo>
                    <a:pt x="67222" y="3253"/>
                    <a:pt x="67211" y="3253"/>
                    <a:pt x="67199" y="3253"/>
                  </a:cubicBezTo>
                  <a:cubicBezTo>
                    <a:pt x="65424" y="3348"/>
                    <a:pt x="57159" y="5614"/>
                    <a:pt x="55281" y="6626"/>
                  </a:cubicBezTo>
                  <a:cubicBezTo>
                    <a:pt x="53423" y="7628"/>
                    <a:pt x="43377" y="15344"/>
                    <a:pt x="41972" y="16992"/>
                  </a:cubicBezTo>
                  <a:cubicBezTo>
                    <a:pt x="41162" y="17937"/>
                    <a:pt x="40075" y="19845"/>
                    <a:pt x="39298" y="21294"/>
                  </a:cubicBezTo>
                  <a:cubicBezTo>
                    <a:pt x="39604" y="19897"/>
                    <a:pt x="39997" y="18131"/>
                    <a:pt x="40244" y="17140"/>
                  </a:cubicBezTo>
                  <a:cubicBezTo>
                    <a:pt x="40422" y="16420"/>
                    <a:pt x="41787" y="14497"/>
                    <a:pt x="43233" y="12460"/>
                  </a:cubicBezTo>
                  <a:cubicBezTo>
                    <a:pt x="45346" y="9484"/>
                    <a:pt x="47741" y="6110"/>
                    <a:pt x="48044" y="4351"/>
                  </a:cubicBezTo>
                  <a:cubicBezTo>
                    <a:pt x="48401" y="2272"/>
                    <a:pt x="47523" y="756"/>
                    <a:pt x="46556" y="226"/>
                  </a:cubicBezTo>
                  <a:cubicBezTo>
                    <a:pt x="46279" y="75"/>
                    <a:pt x="45993" y="0"/>
                    <a:pt x="457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683;p36">
              <a:extLst>
                <a:ext uri="{FF2B5EF4-FFF2-40B4-BE49-F238E27FC236}">
                  <a16:creationId xmlns:a16="http://schemas.microsoft.com/office/drawing/2014/main" id="{2E27525D-7FBD-CF01-0FE1-9E1BABE5F3AC}"/>
                </a:ext>
              </a:extLst>
            </p:cNvPr>
            <p:cNvSpPr/>
            <p:nvPr/>
          </p:nvSpPr>
          <p:spPr>
            <a:xfrm>
              <a:off x="3317625" y="2590300"/>
              <a:ext cx="123625" cy="56350"/>
            </a:xfrm>
            <a:custGeom>
              <a:avLst/>
              <a:gdLst/>
              <a:ahLst/>
              <a:cxnLst/>
              <a:rect l="l" t="t" r="r" b="b"/>
              <a:pathLst>
                <a:path w="4945" h="2254" extrusionOk="0">
                  <a:moveTo>
                    <a:pt x="3205" y="0"/>
                  </a:moveTo>
                  <a:cubicBezTo>
                    <a:pt x="3102" y="0"/>
                    <a:pt x="2998" y="10"/>
                    <a:pt x="2896" y="31"/>
                  </a:cubicBezTo>
                  <a:cubicBezTo>
                    <a:pt x="2398" y="131"/>
                    <a:pt x="1340" y="226"/>
                    <a:pt x="1" y="351"/>
                  </a:cubicBezTo>
                  <a:lnTo>
                    <a:pt x="111" y="637"/>
                  </a:lnTo>
                  <a:cubicBezTo>
                    <a:pt x="111" y="637"/>
                    <a:pt x="48" y="1992"/>
                    <a:pt x="1535" y="2197"/>
                  </a:cubicBezTo>
                  <a:cubicBezTo>
                    <a:pt x="1801" y="2234"/>
                    <a:pt x="2086" y="2254"/>
                    <a:pt x="2375" y="2254"/>
                  </a:cubicBezTo>
                  <a:cubicBezTo>
                    <a:pt x="3337" y="2254"/>
                    <a:pt x="4355" y="2036"/>
                    <a:pt x="4945" y="1494"/>
                  </a:cubicBezTo>
                  <a:cubicBezTo>
                    <a:pt x="4751" y="567"/>
                    <a:pt x="3982" y="0"/>
                    <a:pt x="32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684;p36">
              <a:extLst>
                <a:ext uri="{FF2B5EF4-FFF2-40B4-BE49-F238E27FC236}">
                  <a16:creationId xmlns:a16="http://schemas.microsoft.com/office/drawing/2014/main" id="{7D528E00-C96D-BB15-C51B-29A17C64471D}"/>
                </a:ext>
              </a:extLst>
            </p:cNvPr>
            <p:cNvSpPr/>
            <p:nvPr/>
          </p:nvSpPr>
          <p:spPr>
            <a:xfrm>
              <a:off x="3307775" y="2583225"/>
              <a:ext cx="141200" cy="70425"/>
            </a:xfrm>
            <a:custGeom>
              <a:avLst/>
              <a:gdLst/>
              <a:ahLst/>
              <a:cxnLst/>
              <a:rect l="l" t="t" r="r" b="b"/>
              <a:pathLst>
                <a:path w="5648" h="2817" extrusionOk="0">
                  <a:moveTo>
                    <a:pt x="3591" y="565"/>
                  </a:moveTo>
                  <a:cubicBezTo>
                    <a:pt x="4169" y="565"/>
                    <a:pt x="4800" y="946"/>
                    <a:pt x="5023" y="1675"/>
                  </a:cubicBezTo>
                  <a:cubicBezTo>
                    <a:pt x="4477" y="2087"/>
                    <a:pt x="3609" y="2256"/>
                    <a:pt x="2779" y="2256"/>
                  </a:cubicBezTo>
                  <a:cubicBezTo>
                    <a:pt x="2499" y="2256"/>
                    <a:pt x="2224" y="2236"/>
                    <a:pt x="1966" y="2201"/>
                  </a:cubicBezTo>
                  <a:cubicBezTo>
                    <a:pt x="782" y="2038"/>
                    <a:pt x="782" y="1044"/>
                    <a:pt x="786" y="932"/>
                  </a:cubicBezTo>
                  <a:lnTo>
                    <a:pt x="787" y="879"/>
                  </a:lnTo>
                  <a:cubicBezTo>
                    <a:pt x="1960" y="771"/>
                    <a:pt x="2880" y="682"/>
                    <a:pt x="3345" y="589"/>
                  </a:cubicBezTo>
                  <a:cubicBezTo>
                    <a:pt x="3425" y="573"/>
                    <a:pt x="3507" y="565"/>
                    <a:pt x="3591" y="565"/>
                  </a:cubicBezTo>
                  <a:close/>
                  <a:moveTo>
                    <a:pt x="3606" y="1"/>
                  </a:moveTo>
                  <a:cubicBezTo>
                    <a:pt x="3483" y="1"/>
                    <a:pt x="3359" y="13"/>
                    <a:pt x="3235" y="39"/>
                  </a:cubicBezTo>
                  <a:cubicBezTo>
                    <a:pt x="2761" y="133"/>
                    <a:pt x="1736" y="227"/>
                    <a:pt x="439" y="348"/>
                  </a:cubicBezTo>
                  <a:lnTo>
                    <a:pt x="1" y="387"/>
                  </a:lnTo>
                  <a:lnTo>
                    <a:pt x="224" y="968"/>
                  </a:lnTo>
                  <a:cubicBezTo>
                    <a:pt x="222" y="1541"/>
                    <a:pt x="563" y="2575"/>
                    <a:pt x="1890" y="2757"/>
                  </a:cubicBezTo>
                  <a:cubicBezTo>
                    <a:pt x="2184" y="2796"/>
                    <a:pt x="2480" y="2816"/>
                    <a:pt x="2777" y="2816"/>
                  </a:cubicBezTo>
                  <a:cubicBezTo>
                    <a:pt x="3758" y="2816"/>
                    <a:pt x="4855" y="2603"/>
                    <a:pt x="5531" y="1984"/>
                  </a:cubicBezTo>
                  <a:lnTo>
                    <a:pt x="5648" y="1876"/>
                  </a:lnTo>
                  <a:lnTo>
                    <a:pt x="5614" y="1719"/>
                  </a:lnTo>
                  <a:cubicBezTo>
                    <a:pt x="5402" y="709"/>
                    <a:pt x="4542" y="1"/>
                    <a:pt x="3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685;p36">
              <a:extLst>
                <a:ext uri="{FF2B5EF4-FFF2-40B4-BE49-F238E27FC236}">
                  <a16:creationId xmlns:a16="http://schemas.microsoft.com/office/drawing/2014/main" id="{C22DCF18-7F87-C9F3-E227-DE0C3B16DDFB}"/>
                </a:ext>
              </a:extLst>
            </p:cNvPr>
            <p:cNvSpPr/>
            <p:nvPr/>
          </p:nvSpPr>
          <p:spPr>
            <a:xfrm>
              <a:off x="2002175" y="2679800"/>
              <a:ext cx="146400" cy="447875"/>
            </a:xfrm>
            <a:custGeom>
              <a:avLst/>
              <a:gdLst/>
              <a:ahLst/>
              <a:cxnLst/>
              <a:rect l="l" t="t" r="r" b="b"/>
              <a:pathLst>
                <a:path w="5856" h="17915" extrusionOk="0">
                  <a:moveTo>
                    <a:pt x="2093" y="0"/>
                  </a:moveTo>
                  <a:cubicBezTo>
                    <a:pt x="2008" y="0"/>
                    <a:pt x="1925" y="39"/>
                    <a:pt x="1869" y="112"/>
                  </a:cubicBezTo>
                  <a:cubicBezTo>
                    <a:pt x="1850" y="136"/>
                    <a:pt x="1" y="2618"/>
                    <a:pt x="1634" y="5227"/>
                  </a:cubicBezTo>
                  <a:cubicBezTo>
                    <a:pt x="3141" y="7631"/>
                    <a:pt x="5252" y="17593"/>
                    <a:pt x="5274" y="17692"/>
                  </a:cubicBezTo>
                  <a:cubicBezTo>
                    <a:pt x="5301" y="17822"/>
                    <a:pt x="5416" y="17915"/>
                    <a:pt x="5548" y="17915"/>
                  </a:cubicBezTo>
                  <a:cubicBezTo>
                    <a:pt x="5567" y="17915"/>
                    <a:pt x="5586" y="17914"/>
                    <a:pt x="5606" y="17910"/>
                  </a:cubicBezTo>
                  <a:cubicBezTo>
                    <a:pt x="5757" y="17879"/>
                    <a:pt x="5855" y="17729"/>
                    <a:pt x="5823" y="17576"/>
                  </a:cubicBezTo>
                  <a:cubicBezTo>
                    <a:pt x="5737" y="17162"/>
                    <a:pt x="3670" y="7418"/>
                    <a:pt x="2111" y="4929"/>
                  </a:cubicBezTo>
                  <a:cubicBezTo>
                    <a:pt x="686" y="2655"/>
                    <a:pt x="2250" y="541"/>
                    <a:pt x="2317" y="452"/>
                  </a:cubicBezTo>
                  <a:cubicBezTo>
                    <a:pt x="2410" y="328"/>
                    <a:pt x="2386" y="153"/>
                    <a:pt x="2263" y="58"/>
                  </a:cubicBezTo>
                  <a:cubicBezTo>
                    <a:pt x="2212" y="19"/>
                    <a:pt x="2152" y="0"/>
                    <a:pt x="20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686;p36">
              <a:extLst>
                <a:ext uri="{FF2B5EF4-FFF2-40B4-BE49-F238E27FC236}">
                  <a16:creationId xmlns:a16="http://schemas.microsoft.com/office/drawing/2014/main" id="{BB7611A5-9172-4E0D-46BD-96FA3CEED776}"/>
                </a:ext>
              </a:extLst>
            </p:cNvPr>
            <p:cNvSpPr/>
            <p:nvPr/>
          </p:nvSpPr>
          <p:spPr>
            <a:xfrm>
              <a:off x="2223450" y="2690875"/>
              <a:ext cx="78300" cy="487150"/>
            </a:xfrm>
            <a:custGeom>
              <a:avLst/>
              <a:gdLst/>
              <a:ahLst/>
              <a:cxnLst/>
              <a:rect l="l" t="t" r="r" b="b"/>
              <a:pathLst>
                <a:path w="3132" h="19486" extrusionOk="0">
                  <a:moveTo>
                    <a:pt x="2836" y="0"/>
                  </a:moveTo>
                  <a:cubicBezTo>
                    <a:pt x="2696" y="0"/>
                    <a:pt x="2575" y="105"/>
                    <a:pt x="2557" y="246"/>
                  </a:cubicBezTo>
                  <a:lnTo>
                    <a:pt x="1346" y="10535"/>
                  </a:lnTo>
                  <a:lnTo>
                    <a:pt x="25" y="19164"/>
                  </a:lnTo>
                  <a:cubicBezTo>
                    <a:pt x="1" y="19316"/>
                    <a:pt x="106" y="19459"/>
                    <a:pt x="260" y="19483"/>
                  </a:cubicBezTo>
                  <a:cubicBezTo>
                    <a:pt x="273" y="19485"/>
                    <a:pt x="288" y="19486"/>
                    <a:pt x="303" y="19486"/>
                  </a:cubicBezTo>
                  <a:cubicBezTo>
                    <a:pt x="440" y="19486"/>
                    <a:pt x="559" y="19385"/>
                    <a:pt x="579" y="19247"/>
                  </a:cubicBezTo>
                  <a:lnTo>
                    <a:pt x="1901" y="10610"/>
                  </a:lnTo>
                  <a:lnTo>
                    <a:pt x="3114" y="313"/>
                  </a:lnTo>
                  <a:cubicBezTo>
                    <a:pt x="3132" y="159"/>
                    <a:pt x="3021" y="21"/>
                    <a:pt x="2869" y="2"/>
                  </a:cubicBezTo>
                  <a:cubicBezTo>
                    <a:pt x="2858" y="1"/>
                    <a:pt x="2847" y="0"/>
                    <a:pt x="28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687;p36">
              <a:extLst>
                <a:ext uri="{FF2B5EF4-FFF2-40B4-BE49-F238E27FC236}">
                  <a16:creationId xmlns:a16="http://schemas.microsoft.com/office/drawing/2014/main" id="{F38A6E6A-C0A3-87D6-BCEC-EF14CD738F21}"/>
                </a:ext>
              </a:extLst>
            </p:cNvPr>
            <p:cNvSpPr/>
            <p:nvPr/>
          </p:nvSpPr>
          <p:spPr>
            <a:xfrm>
              <a:off x="2490225" y="2954300"/>
              <a:ext cx="114000" cy="111300"/>
            </a:xfrm>
            <a:custGeom>
              <a:avLst/>
              <a:gdLst/>
              <a:ahLst/>
              <a:cxnLst/>
              <a:rect l="l" t="t" r="r" b="b"/>
              <a:pathLst>
                <a:path w="4560" h="4452" extrusionOk="0">
                  <a:moveTo>
                    <a:pt x="4252" y="1"/>
                  </a:moveTo>
                  <a:cubicBezTo>
                    <a:pt x="4180" y="1"/>
                    <a:pt x="4108" y="28"/>
                    <a:pt x="4053" y="83"/>
                  </a:cubicBezTo>
                  <a:lnTo>
                    <a:pt x="177" y="3973"/>
                  </a:lnTo>
                  <a:cubicBezTo>
                    <a:pt x="0" y="4149"/>
                    <a:pt x="126" y="4451"/>
                    <a:pt x="375" y="4451"/>
                  </a:cubicBezTo>
                  <a:cubicBezTo>
                    <a:pt x="449" y="4451"/>
                    <a:pt x="522" y="4422"/>
                    <a:pt x="575" y="4369"/>
                  </a:cubicBezTo>
                  <a:lnTo>
                    <a:pt x="4451" y="479"/>
                  </a:lnTo>
                  <a:cubicBezTo>
                    <a:pt x="4560" y="369"/>
                    <a:pt x="4560" y="191"/>
                    <a:pt x="4449" y="82"/>
                  </a:cubicBezTo>
                  <a:cubicBezTo>
                    <a:pt x="4395" y="28"/>
                    <a:pt x="4324" y="1"/>
                    <a:pt x="4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688;p36">
              <a:extLst>
                <a:ext uri="{FF2B5EF4-FFF2-40B4-BE49-F238E27FC236}">
                  <a16:creationId xmlns:a16="http://schemas.microsoft.com/office/drawing/2014/main" id="{0E2A5175-C212-6BC2-E6FA-83F2EFD4C536}"/>
                </a:ext>
              </a:extLst>
            </p:cNvPr>
            <p:cNvSpPr/>
            <p:nvPr/>
          </p:nvSpPr>
          <p:spPr>
            <a:xfrm>
              <a:off x="2267575" y="3211650"/>
              <a:ext cx="103075" cy="298725"/>
            </a:xfrm>
            <a:custGeom>
              <a:avLst/>
              <a:gdLst/>
              <a:ahLst/>
              <a:cxnLst/>
              <a:rect l="l" t="t" r="r" b="b"/>
              <a:pathLst>
                <a:path w="4123" h="11949" extrusionOk="0">
                  <a:moveTo>
                    <a:pt x="3811" y="0"/>
                  </a:moveTo>
                  <a:cubicBezTo>
                    <a:pt x="3734" y="0"/>
                    <a:pt x="3658" y="32"/>
                    <a:pt x="3602" y="93"/>
                  </a:cubicBezTo>
                  <a:cubicBezTo>
                    <a:pt x="3455" y="258"/>
                    <a:pt x="0" y="4148"/>
                    <a:pt x="828" y="7073"/>
                  </a:cubicBezTo>
                  <a:cubicBezTo>
                    <a:pt x="1609" y="9830"/>
                    <a:pt x="1898" y="11692"/>
                    <a:pt x="1901" y="11709"/>
                  </a:cubicBezTo>
                  <a:cubicBezTo>
                    <a:pt x="1921" y="11847"/>
                    <a:pt x="2040" y="11948"/>
                    <a:pt x="2177" y="11948"/>
                  </a:cubicBezTo>
                  <a:cubicBezTo>
                    <a:pt x="2192" y="11948"/>
                    <a:pt x="2207" y="11947"/>
                    <a:pt x="2221" y="11945"/>
                  </a:cubicBezTo>
                  <a:cubicBezTo>
                    <a:pt x="2374" y="11921"/>
                    <a:pt x="2480" y="11778"/>
                    <a:pt x="2455" y="11624"/>
                  </a:cubicBezTo>
                  <a:cubicBezTo>
                    <a:pt x="2453" y="11607"/>
                    <a:pt x="2160" y="9714"/>
                    <a:pt x="1369" y="6920"/>
                  </a:cubicBezTo>
                  <a:cubicBezTo>
                    <a:pt x="625" y="4293"/>
                    <a:pt x="3986" y="506"/>
                    <a:pt x="4020" y="468"/>
                  </a:cubicBezTo>
                  <a:cubicBezTo>
                    <a:pt x="4123" y="353"/>
                    <a:pt x="4113" y="175"/>
                    <a:pt x="3999" y="71"/>
                  </a:cubicBezTo>
                  <a:cubicBezTo>
                    <a:pt x="3945" y="24"/>
                    <a:pt x="3878" y="0"/>
                    <a:pt x="3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689;p36">
              <a:extLst>
                <a:ext uri="{FF2B5EF4-FFF2-40B4-BE49-F238E27FC236}">
                  <a16:creationId xmlns:a16="http://schemas.microsoft.com/office/drawing/2014/main" id="{757B9011-71A7-719B-736E-34DFD12E5B08}"/>
                </a:ext>
              </a:extLst>
            </p:cNvPr>
            <p:cNvSpPr/>
            <p:nvPr/>
          </p:nvSpPr>
          <p:spPr>
            <a:xfrm>
              <a:off x="3725775" y="3169175"/>
              <a:ext cx="153675" cy="130825"/>
            </a:xfrm>
            <a:custGeom>
              <a:avLst/>
              <a:gdLst/>
              <a:ahLst/>
              <a:cxnLst/>
              <a:rect l="l" t="t" r="r" b="b"/>
              <a:pathLst>
                <a:path w="6147" h="5233" extrusionOk="0">
                  <a:moveTo>
                    <a:pt x="3985" y="1"/>
                  </a:moveTo>
                  <a:cubicBezTo>
                    <a:pt x="3314" y="1"/>
                    <a:pt x="2722" y="578"/>
                    <a:pt x="1768" y="1448"/>
                  </a:cubicBezTo>
                  <a:cubicBezTo>
                    <a:pt x="1" y="3060"/>
                    <a:pt x="1171" y="5232"/>
                    <a:pt x="1171" y="5232"/>
                  </a:cubicBezTo>
                  <a:lnTo>
                    <a:pt x="6147" y="1439"/>
                  </a:lnTo>
                  <a:cubicBezTo>
                    <a:pt x="5187" y="421"/>
                    <a:pt x="4557" y="1"/>
                    <a:pt x="39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690;p36">
              <a:extLst>
                <a:ext uri="{FF2B5EF4-FFF2-40B4-BE49-F238E27FC236}">
                  <a16:creationId xmlns:a16="http://schemas.microsoft.com/office/drawing/2014/main" id="{925944F6-D19B-A439-24E2-35CE71153D59}"/>
                </a:ext>
              </a:extLst>
            </p:cNvPr>
            <p:cNvSpPr/>
            <p:nvPr/>
          </p:nvSpPr>
          <p:spPr>
            <a:xfrm>
              <a:off x="3717550" y="3162150"/>
              <a:ext cx="172350" cy="148350"/>
            </a:xfrm>
            <a:custGeom>
              <a:avLst/>
              <a:gdLst/>
              <a:ahLst/>
              <a:cxnLst/>
              <a:rect l="l" t="t" r="r" b="b"/>
              <a:pathLst>
                <a:path w="6894" h="5934" extrusionOk="0">
                  <a:moveTo>
                    <a:pt x="4333" y="557"/>
                  </a:moveTo>
                  <a:cubicBezTo>
                    <a:pt x="4800" y="557"/>
                    <a:pt x="5291" y="902"/>
                    <a:pt x="6056" y="1687"/>
                  </a:cubicBezTo>
                  <a:lnTo>
                    <a:pt x="1614" y="5072"/>
                  </a:lnTo>
                  <a:cubicBezTo>
                    <a:pt x="1386" y="4459"/>
                    <a:pt x="1061" y="3054"/>
                    <a:pt x="2287" y="1935"/>
                  </a:cubicBezTo>
                  <a:lnTo>
                    <a:pt x="2439" y="1795"/>
                  </a:lnTo>
                  <a:cubicBezTo>
                    <a:pt x="3291" y="1018"/>
                    <a:pt x="3795" y="557"/>
                    <a:pt x="4333" y="557"/>
                  </a:cubicBezTo>
                  <a:close/>
                  <a:moveTo>
                    <a:pt x="4300" y="1"/>
                  </a:moveTo>
                  <a:cubicBezTo>
                    <a:pt x="3570" y="1"/>
                    <a:pt x="2944" y="574"/>
                    <a:pt x="2060" y="1381"/>
                  </a:cubicBezTo>
                  <a:lnTo>
                    <a:pt x="1908" y="1521"/>
                  </a:lnTo>
                  <a:cubicBezTo>
                    <a:pt x="0" y="3260"/>
                    <a:pt x="1240" y="5621"/>
                    <a:pt x="1252" y="5645"/>
                  </a:cubicBezTo>
                  <a:lnTo>
                    <a:pt x="1409" y="5934"/>
                  </a:lnTo>
                  <a:lnTo>
                    <a:pt x="6894" y="1755"/>
                  </a:lnTo>
                  <a:lnTo>
                    <a:pt x="6681" y="1528"/>
                  </a:lnTo>
                  <a:cubicBezTo>
                    <a:pt x="5650" y="435"/>
                    <a:pt x="4936" y="1"/>
                    <a:pt x="43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691;p36">
              <a:extLst>
                <a:ext uri="{FF2B5EF4-FFF2-40B4-BE49-F238E27FC236}">
                  <a16:creationId xmlns:a16="http://schemas.microsoft.com/office/drawing/2014/main" id="{AEFCFD4E-B5D2-A6E5-B943-8FA5EAD44861}"/>
                </a:ext>
              </a:extLst>
            </p:cNvPr>
            <p:cNvSpPr/>
            <p:nvPr/>
          </p:nvSpPr>
          <p:spPr>
            <a:xfrm>
              <a:off x="2881775" y="2203850"/>
              <a:ext cx="150225" cy="69575"/>
            </a:xfrm>
            <a:custGeom>
              <a:avLst/>
              <a:gdLst/>
              <a:ahLst/>
              <a:cxnLst/>
              <a:rect l="l" t="t" r="r" b="b"/>
              <a:pathLst>
                <a:path w="6009" h="2783" extrusionOk="0">
                  <a:moveTo>
                    <a:pt x="5170" y="0"/>
                  </a:moveTo>
                  <a:cubicBezTo>
                    <a:pt x="5161" y="0"/>
                    <a:pt x="5152" y="0"/>
                    <a:pt x="5143" y="1"/>
                  </a:cubicBezTo>
                  <a:cubicBezTo>
                    <a:pt x="4380" y="41"/>
                    <a:pt x="2261" y="527"/>
                    <a:pt x="0" y="1137"/>
                  </a:cubicBezTo>
                  <a:cubicBezTo>
                    <a:pt x="57" y="1680"/>
                    <a:pt x="316" y="2242"/>
                    <a:pt x="1044" y="2561"/>
                  </a:cubicBezTo>
                  <a:cubicBezTo>
                    <a:pt x="1394" y="2714"/>
                    <a:pt x="1836" y="2783"/>
                    <a:pt x="2326" y="2783"/>
                  </a:cubicBezTo>
                  <a:cubicBezTo>
                    <a:pt x="3432" y="2783"/>
                    <a:pt x="4787" y="2435"/>
                    <a:pt x="5901" y="1923"/>
                  </a:cubicBezTo>
                  <a:cubicBezTo>
                    <a:pt x="6008" y="784"/>
                    <a:pt x="5687" y="0"/>
                    <a:pt x="5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692;p36">
              <a:extLst>
                <a:ext uri="{FF2B5EF4-FFF2-40B4-BE49-F238E27FC236}">
                  <a16:creationId xmlns:a16="http://schemas.microsoft.com/office/drawing/2014/main" id="{12A7829D-12D0-6E2E-A06E-CAB8545E4069}"/>
                </a:ext>
              </a:extLst>
            </p:cNvPr>
            <p:cNvSpPr/>
            <p:nvPr/>
          </p:nvSpPr>
          <p:spPr>
            <a:xfrm>
              <a:off x="2874150" y="2196825"/>
              <a:ext cx="164200" cy="83650"/>
            </a:xfrm>
            <a:custGeom>
              <a:avLst/>
              <a:gdLst/>
              <a:ahLst/>
              <a:cxnLst/>
              <a:rect l="l" t="t" r="r" b="b"/>
              <a:pathLst>
                <a:path w="6568" h="3346" extrusionOk="0">
                  <a:moveTo>
                    <a:pt x="5479" y="562"/>
                  </a:moveTo>
                  <a:cubicBezTo>
                    <a:pt x="5522" y="562"/>
                    <a:pt x="5585" y="577"/>
                    <a:pt x="5655" y="650"/>
                  </a:cubicBezTo>
                  <a:cubicBezTo>
                    <a:pt x="5819" y="820"/>
                    <a:pt x="5982" y="1276"/>
                    <a:pt x="5937" y="2017"/>
                  </a:cubicBezTo>
                  <a:cubicBezTo>
                    <a:pt x="4921" y="2461"/>
                    <a:pt x="3660" y="2787"/>
                    <a:pt x="2632" y="2787"/>
                  </a:cubicBezTo>
                  <a:cubicBezTo>
                    <a:pt x="2185" y="2787"/>
                    <a:pt x="1781" y="2725"/>
                    <a:pt x="1461" y="2585"/>
                  </a:cubicBezTo>
                  <a:lnTo>
                    <a:pt x="1461" y="2586"/>
                  </a:lnTo>
                  <a:cubicBezTo>
                    <a:pt x="1007" y="2386"/>
                    <a:pt x="732" y="2071"/>
                    <a:pt x="624" y="1623"/>
                  </a:cubicBezTo>
                  <a:cubicBezTo>
                    <a:pt x="2910" y="1012"/>
                    <a:pt x="4795" y="597"/>
                    <a:pt x="5461" y="562"/>
                  </a:cubicBezTo>
                  <a:cubicBezTo>
                    <a:pt x="5467" y="562"/>
                    <a:pt x="5472" y="562"/>
                    <a:pt x="5479" y="562"/>
                  </a:cubicBezTo>
                  <a:close/>
                  <a:moveTo>
                    <a:pt x="5468" y="0"/>
                  </a:moveTo>
                  <a:cubicBezTo>
                    <a:pt x="5456" y="0"/>
                    <a:pt x="5444" y="1"/>
                    <a:pt x="5431" y="1"/>
                  </a:cubicBezTo>
                  <a:cubicBezTo>
                    <a:pt x="4548" y="48"/>
                    <a:pt x="2166" y="624"/>
                    <a:pt x="231" y="1148"/>
                  </a:cubicBezTo>
                  <a:lnTo>
                    <a:pt x="0" y="1210"/>
                  </a:lnTo>
                  <a:lnTo>
                    <a:pt x="26" y="1447"/>
                  </a:lnTo>
                  <a:cubicBezTo>
                    <a:pt x="107" y="2216"/>
                    <a:pt x="525" y="2788"/>
                    <a:pt x="1236" y="3099"/>
                  </a:cubicBezTo>
                  <a:cubicBezTo>
                    <a:pt x="1630" y="3271"/>
                    <a:pt x="2109" y="3345"/>
                    <a:pt x="2632" y="3345"/>
                  </a:cubicBezTo>
                  <a:cubicBezTo>
                    <a:pt x="3833" y="3345"/>
                    <a:pt x="5249" y="2953"/>
                    <a:pt x="6322" y="2460"/>
                  </a:cubicBezTo>
                  <a:lnTo>
                    <a:pt x="6468" y="2393"/>
                  </a:lnTo>
                  <a:lnTo>
                    <a:pt x="6484" y="2231"/>
                  </a:lnTo>
                  <a:cubicBezTo>
                    <a:pt x="6567" y="1349"/>
                    <a:pt x="6414" y="631"/>
                    <a:pt x="6060" y="262"/>
                  </a:cubicBezTo>
                  <a:cubicBezTo>
                    <a:pt x="5893" y="89"/>
                    <a:pt x="5681" y="0"/>
                    <a:pt x="54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693;p36">
              <a:extLst>
                <a:ext uri="{FF2B5EF4-FFF2-40B4-BE49-F238E27FC236}">
                  <a16:creationId xmlns:a16="http://schemas.microsoft.com/office/drawing/2014/main" id="{D79CB05C-A4B4-A148-DAFC-C9C5F6F2CA0A}"/>
                </a:ext>
              </a:extLst>
            </p:cNvPr>
            <p:cNvSpPr/>
            <p:nvPr/>
          </p:nvSpPr>
          <p:spPr>
            <a:xfrm>
              <a:off x="2378425" y="2122525"/>
              <a:ext cx="127850" cy="116475"/>
            </a:xfrm>
            <a:custGeom>
              <a:avLst/>
              <a:gdLst/>
              <a:ahLst/>
              <a:cxnLst/>
              <a:rect l="l" t="t" r="r" b="b"/>
              <a:pathLst>
                <a:path w="5114" h="4659" extrusionOk="0">
                  <a:moveTo>
                    <a:pt x="3765" y="1"/>
                  </a:moveTo>
                  <a:cubicBezTo>
                    <a:pt x="3448" y="1"/>
                    <a:pt x="3134" y="119"/>
                    <a:pt x="2853" y="375"/>
                  </a:cubicBezTo>
                  <a:cubicBezTo>
                    <a:pt x="2331" y="850"/>
                    <a:pt x="1243" y="2265"/>
                    <a:pt x="0" y="3997"/>
                  </a:cubicBezTo>
                  <a:lnTo>
                    <a:pt x="58" y="4028"/>
                  </a:lnTo>
                  <a:lnTo>
                    <a:pt x="1932" y="4658"/>
                  </a:lnTo>
                  <a:cubicBezTo>
                    <a:pt x="1932" y="4658"/>
                    <a:pt x="4440" y="2786"/>
                    <a:pt x="5113" y="734"/>
                  </a:cubicBezTo>
                  <a:cubicBezTo>
                    <a:pt x="4726" y="268"/>
                    <a:pt x="4243" y="1"/>
                    <a:pt x="37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694;p36">
              <a:extLst>
                <a:ext uri="{FF2B5EF4-FFF2-40B4-BE49-F238E27FC236}">
                  <a16:creationId xmlns:a16="http://schemas.microsoft.com/office/drawing/2014/main" id="{AA67085B-BD24-4C84-18C1-634AC18CB6EA}"/>
                </a:ext>
              </a:extLst>
            </p:cNvPr>
            <p:cNvSpPr/>
            <p:nvPr/>
          </p:nvSpPr>
          <p:spPr>
            <a:xfrm>
              <a:off x="2368000" y="2115500"/>
              <a:ext cx="146150" cy="131325"/>
            </a:xfrm>
            <a:custGeom>
              <a:avLst/>
              <a:gdLst/>
              <a:ahLst/>
              <a:cxnLst/>
              <a:rect l="l" t="t" r="r" b="b"/>
              <a:pathLst>
                <a:path w="5846" h="5253" extrusionOk="0">
                  <a:moveTo>
                    <a:pt x="4181" y="562"/>
                  </a:moveTo>
                  <a:cubicBezTo>
                    <a:pt x="4204" y="562"/>
                    <a:pt x="4228" y="563"/>
                    <a:pt x="4251" y="564"/>
                  </a:cubicBezTo>
                  <a:cubicBezTo>
                    <a:pt x="4582" y="587"/>
                    <a:pt x="4918" y="768"/>
                    <a:pt x="5210" y="1077"/>
                  </a:cubicBezTo>
                  <a:cubicBezTo>
                    <a:pt x="4594" y="2720"/>
                    <a:pt x="2771" y="4247"/>
                    <a:pt x="2295" y="4625"/>
                  </a:cubicBezTo>
                  <a:lnTo>
                    <a:pt x="858" y="4145"/>
                  </a:lnTo>
                  <a:cubicBezTo>
                    <a:pt x="2106" y="2419"/>
                    <a:pt x="3025" y="1259"/>
                    <a:pt x="3459" y="862"/>
                  </a:cubicBezTo>
                  <a:cubicBezTo>
                    <a:pt x="3678" y="663"/>
                    <a:pt x="3923" y="562"/>
                    <a:pt x="4181" y="562"/>
                  </a:cubicBezTo>
                  <a:close/>
                  <a:moveTo>
                    <a:pt x="4183" y="1"/>
                  </a:moveTo>
                  <a:cubicBezTo>
                    <a:pt x="3783" y="1"/>
                    <a:pt x="3404" y="153"/>
                    <a:pt x="3080" y="448"/>
                  </a:cubicBezTo>
                  <a:cubicBezTo>
                    <a:pt x="2457" y="1016"/>
                    <a:pt x="1163" y="2755"/>
                    <a:pt x="188" y="4115"/>
                  </a:cubicBezTo>
                  <a:lnTo>
                    <a:pt x="0" y="4378"/>
                  </a:lnTo>
                  <a:lnTo>
                    <a:pt x="286" y="4526"/>
                  </a:lnTo>
                  <a:lnTo>
                    <a:pt x="2399" y="5252"/>
                  </a:lnTo>
                  <a:lnTo>
                    <a:pt x="2516" y="5164"/>
                  </a:lnTo>
                  <a:cubicBezTo>
                    <a:pt x="2622" y="5085"/>
                    <a:pt x="5104" y="3215"/>
                    <a:pt x="5797" y="1103"/>
                  </a:cubicBezTo>
                  <a:lnTo>
                    <a:pt x="5846" y="954"/>
                  </a:lnTo>
                  <a:lnTo>
                    <a:pt x="5746" y="835"/>
                  </a:lnTo>
                  <a:cubicBezTo>
                    <a:pt x="5330" y="335"/>
                    <a:pt x="4814" y="41"/>
                    <a:pt x="4290" y="4"/>
                  </a:cubicBezTo>
                  <a:cubicBezTo>
                    <a:pt x="4254" y="2"/>
                    <a:pt x="4219" y="1"/>
                    <a:pt x="4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695;p36">
              <a:extLst>
                <a:ext uri="{FF2B5EF4-FFF2-40B4-BE49-F238E27FC236}">
                  <a16:creationId xmlns:a16="http://schemas.microsoft.com/office/drawing/2014/main" id="{FDB4999D-50D0-D98A-FCE1-104B5D4C5785}"/>
                </a:ext>
              </a:extLst>
            </p:cNvPr>
            <p:cNvSpPr/>
            <p:nvPr/>
          </p:nvSpPr>
          <p:spPr>
            <a:xfrm>
              <a:off x="1959150" y="2473600"/>
              <a:ext cx="94175" cy="123475"/>
            </a:xfrm>
            <a:custGeom>
              <a:avLst/>
              <a:gdLst/>
              <a:ahLst/>
              <a:cxnLst/>
              <a:rect l="l" t="t" r="r" b="b"/>
              <a:pathLst>
                <a:path w="3767" h="4939" extrusionOk="0">
                  <a:moveTo>
                    <a:pt x="2320" y="1"/>
                  </a:moveTo>
                  <a:cubicBezTo>
                    <a:pt x="2069" y="1"/>
                    <a:pt x="1826" y="93"/>
                    <a:pt x="1604" y="294"/>
                  </a:cubicBezTo>
                  <a:cubicBezTo>
                    <a:pt x="946" y="893"/>
                    <a:pt x="529" y="2754"/>
                    <a:pt x="0" y="4711"/>
                  </a:cubicBezTo>
                  <a:lnTo>
                    <a:pt x="116" y="4710"/>
                  </a:lnTo>
                  <a:lnTo>
                    <a:pt x="2145" y="4939"/>
                  </a:lnTo>
                  <a:cubicBezTo>
                    <a:pt x="2145" y="4939"/>
                    <a:pt x="3767" y="2160"/>
                    <a:pt x="3171" y="366"/>
                  </a:cubicBezTo>
                  <a:cubicBezTo>
                    <a:pt x="3163" y="343"/>
                    <a:pt x="3156" y="320"/>
                    <a:pt x="3148" y="298"/>
                  </a:cubicBezTo>
                  <a:cubicBezTo>
                    <a:pt x="2873" y="108"/>
                    <a:pt x="2592" y="1"/>
                    <a:pt x="2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696;p36">
              <a:extLst>
                <a:ext uri="{FF2B5EF4-FFF2-40B4-BE49-F238E27FC236}">
                  <a16:creationId xmlns:a16="http://schemas.microsoft.com/office/drawing/2014/main" id="{898D24F4-C90B-6D1D-0ED1-95479E82B057}"/>
                </a:ext>
              </a:extLst>
            </p:cNvPr>
            <p:cNvSpPr/>
            <p:nvPr/>
          </p:nvSpPr>
          <p:spPr>
            <a:xfrm>
              <a:off x="1949975" y="2466600"/>
              <a:ext cx="110850" cy="137975"/>
            </a:xfrm>
            <a:custGeom>
              <a:avLst/>
              <a:gdLst/>
              <a:ahLst/>
              <a:cxnLst/>
              <a:rect l="l" t="t" r="r" b="b"/>
              <a:pathLst>
                <a:path w="4434" h="5519" extrusionOk="0">
                  <a:moveTo>
                    <a:pt x="2691" y="562"/>
                  </a:moveTo>
                  <a:cubicBezTo>
                    <a:pt x="2874" y="562"/>
                    <a:pt x="3070" y="628"/>
                    <a:pt x="3279" y="759"/>
                  </a:cubicBezTo>
                  <a:cubicBezTo>
                    <a:pt x="3732" y="2178"/>
                    <a:pt x="2676" y="4323"/>
                    <a:pt x="2357" y="4919"/>
                  </a:cubicBezTo>
                  <a:lnTo>
                    <a:pt x="726" y="4736"/>
                  </a:lnTo>
                  <a:lnTo>
                    <a:pt x="841" y="4303"/>
                  </a:lnTo>
                  <a:cubicBezTo>
                    <a:pt x="1258" y="2731"/>
                    <a:pt x="1650" y="1247"/>
                    <a:pt x="2160" y="782"/>
                  </a:cubicBezTo>
                  <a:cubicBezTo>
                    <a:pt x="2321" y="635"/>
                    <a:pt x="2498" y="562"/>
                    <a:pt x="2691" y="562"/>
                  </a:cubicBezTo>
                  <a:close/>
                  <a:moveTo>
                    <a:pt x="2687" y="0"/>
                  </a:moveTo>
                  <a:cubicBezTo>
                    <a:pt x="2358" y="0"/>
                    <a:pt x="2049" y="122"/>
                    <a:pt x="1783" y="367"/>
                  </a:cubicBezTo>
                  <a:cubicBezTo>
                    <a:pt x="1150" y="943"/>
                    <a:pt x="756" y="2433"/>
                    <a:pt x="299" y="4159"/>
                  </a:cubicBezTo>
                  <a:lnTo>
                    <a:pt x="1" y="5272"/>
                  </a:lnTo>
                  <a:lnTo>
                    <a:pt x="469" y="5270"/>
                  </a:lnTo>
                  <a:lnTo>
                    <a:pt x="2662" y="5518"/>
                  </a:lnTo>
                  <a:lnTo>
                    <a:pt x="2754" y="5361"/>
                  </a:lnTo>
                  <a:cubicBezTo>
                    <a:pt x="2824" y="5242"/>
                    <a:pt x="4433" y="2449"/>
                    <a:pt x="3802" y="553"/>
                  </a:cubicBezTo>
                  <a:lnTo>
                    <a:pt x="3752" y="400"/>
                  </a:lnTo>
                  <a:lnTo>
                    <a:pt x="3675" y="346"/>
                  </a:lnTo>
                  <a:cubicBezTo>
                    <a:pt x="3342" y="116"/>
                    <a:pt x="3005" y="0"/>
                    <a:pt x="26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02" name="TextBox 3601">
            <a:extLst>
              <a:ext uri="{FF2B5EF4-FFF2-40B4-BE49-F238E27FC236}">
                <a16:creationId xmlns:a16="http://schemas.microsoft.com/office/drawing/2014/main" id="{7F9CF168-0928-F844-7F3E-B6BEDB08F5BF}"/>
              </a:ext>
            </a:extLst>
          </p:cNvPr>
          <p:cNvSpPr txBox="1"/>
          <p:nvPr/>
        </p:nvSpPr>
        <p:spPr>
          <a:xfrm>
            <a:off x="7119451" y="3131104"/>
            <a:ext cx="1756410" cy="897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r>
              <a:rPr lang="pt-BR" dirty="0"/>
              <a:t>Desenvolvimento da aplicação utilizando funcionalidades pré programadas</a:t>
            </a:r>
          </a:p>
        </p:txBody>
      </p:sp>
      <p:cxnSp>
        <p:nvCxnSpPr>
          <p:cNvPr id="3605" name="Straight Arrow Connector 3604">
            <a:extLst>
              <a:ext uri="{FF2B5EF4-FFF2-40B4-BE49-F238E27FC236}">
                <a16:creationId xmlns:a16="http://schemas.microsoft.com/office/drawing/2014/main" id="{AB556AD8-D4F1-7FAF-FD9B-AEED9696A509}"/>
              </a:ext>
            </a:extLst>
          </p:cNvPr>
          <p:cNvCxnSpPr/>
          <p:nvPr/>
        </p:nvCxnSpPr>
        <p:spPr>
          <a:xfrm>
            <a:off x="2335923" y="2259447"/>
            <a:ext cx="61059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6" name="Straight Arrow Connector 3605">
            <a:extLst>
              <a:ext uri="{FF2B5EF4-FFF2-40B4-BE49-F238E27FC236}">
                <a16:creationId xmlns:a16="http://schemas.microsoft.com/office/drawing/2014/main" id="{22BDF32D-6D9D-9C28-6078-CD436D479C68}"/>
              </a:ext>
            </a:extLst>
          </p:cNvPr>
          <p:cNvCxnSpPr/>
          <p:nvPr/>
        </p:nvCxnSpPr>
        <p:spPr>
          <a:xfrm>
            <a:off x="4552499" y="2277604"/>
            <a:ext cx="61059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7" name="Straight Arrow Connector 3606">
            <a:extLst>
              <a:ext uri="{FF2B5EF4-FFF2-40B4-BE49-F238E27FC236}">
                <a16:creationId xmlns:a16="http://schemas.microsoft.com/office/drawing/2014/main" id="{FEF00F75-8E8A-EF51-AC1F-CC1167D7ECDE}"/>
              </a:ext>
            </a:extLst>
          </p:cNvPr>
          <p:cNvCxnSpPr/>
          <p:nvPr/>
        </p:nvCxnSpPr>
        <p:spPr>
          <a:xfrm>
            <a:off x="6720511" y="2276711"/>
            <a:ext cx="61059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52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2" grpId="0"/>
      <p:bldP spid="3535" grpId="0"/>
      <p:bldP spid="360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3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DIAGRAMA MACRO DA BIBLIOTECA</a:t>
            </a:r>
            <a:endParaRPr dirty="0"/>
          </a:p>
        </p:txBody>
      </p:sp>
      <p:grpSp>
        <p:nvGrpSpPr>
          <p:cNvPr id="2" name="Google Shape;701;p36">
            <a:extLst>
              <a:ext uri="{FF2B5EF4-FFF2-40B4-BE49-F238E27FC236}">
                <a16:creationId xmlns:a16="http://schemas.microsoft.com/office/drawing/2014/main" id="{51931FA0-3E5B-B5A9-4A3C-710E5C525852}"/>
              </a:ext>
            </a:extLst>
          </p:cNvPr>
          <p:cNvGrpSpPr>
            <a:grpSpLocks noChangeAspect="1"/>
          </p:cNvGrpSpPr>
          <p:nvPr/>
        </p:nvGrpSpPr>
        <p:grpSpPr>
          <a:xfrm>
            <a:off x="367840" y="1588704"/>
            <a:ext cx="1971795" cy="1367508"/>
            <a:chOff x="-80975" y="268100"/>
            <a:chExt cx="7462425" cy="5175450"/>
          </a:xfrm>
        </p:grpSpPr>
        <p:sp>
          <p:nvSpPr>
            <p:cNvPr id="3" name="Google Shape;702;p36">
              <a:extLst>
                <a:ext uri="{FF2B5EF4-FFF2-40B4-BE49-F238E27FC236}">
                  <a16:creationId xmlns:a16="http://schemas.microsoft.com/office/drawing/2014/main" id="{6316D793-AE4F-BE0D-A63C-9D6323BFDE2A}"/>
                </a:ext>
              </a:extLst>
            </p:cNvPr>
            <p:cNvSpPr/>
            <p:nvPr/>
          </p:nvSpPr>
          <p:spPr>
            <a:xfrm>
              <a:off x="-80975" y="268100"/>
              <a:ext cx="7314275" cy="4868075"/>
            </a:xfrm>
            <a:custGeom>
              <a:avLst/>
              <a:gdLst/>
              <a:ahLst/>
              <a:cxnLst/>
              <a:rect l="l" t="t" r="r" b="b"/>
              <a:pathLst>
                <a:path w="292571" h="194723" extrusionOk="0">
                  <a:moveTo>
                    <a:pt x="178359" y="0"/>
                  </a:moveTo>
                  <a:cubicBezTo>
                    <a:pt x="174116" y="0"/>
                    <a:pt x="169958" y="294"/>
                    <a:pt x="165939" y="901"/>
                  </a:cubicBezTo>
                  <a:cubicBezTo>
                    <a:pt x="133691" y="5774"/>
                    <a:pt x="118193" y="35197"/>
                    <a:pt x="89114" y="45412"/>
                  </a:cubicBezTo>
                  <a:cubicBezTo>
                    <a:pt x="62365" y="54805"/>
                    <a:pt x="38285" y="62059"/>
                    <a:pt x="25670" y="86840"/>
                  </a:cubicBezTo>
                  <a:cubicBezTo>
                    <a:pt x="1" y="137261"/>
                    <a:pt x="59634" y="192214"/>
                    <a:pt x="114067" y="192214"/>
                  </a:cubicBezTo>
                  <a:cubicBezTo>
                    <a:pt x="116153" y="192214"/>
                    <a:pt x="118231" y="192133"/>
                    <a:pt x="120296" y="191968"/>
                  </a:cubicBezTo>
                  <a:cubicBezTo>
                    <a:pt x="134665" y="190820"/>
                    <a:pt x="147792" y="186110"/>
                    <a:pt x="161950" y="186110"/>
                  </a:cubicBezTo>
                  <a:cubicBezTo>
                    <a:pt x="165195" y="186110"/>
                    <a:pt x="168494" y="186358"/>
                    <a:pt x="171874" y="186952"/>
                  </a:cubicBezTo>
                  <a:cubicBezTo>
                    <a:pt x="193489" y="190752"/>
                    <a:pt x="206629" y="194722"/>
                    <a:pt x="220391" y="194722"/>
                  </a:cubicBezTo>
                  <a:cubicBezTo>
                    <a:pt x="230045" y="194722"/>
                    <a:pt x="240005" y="192768"/>
                    <a:pt x="253411" y="187431"/>
                  </a:cubicBezTo>
                  <a:cubicBezTo>
                    <a:pt x="285442" y="174673"/>
                    <a:pt x="292570" y="137952"/>
                    <a:pt x="288207" y="103186"/>
                  </a:cubicBezTo>
                  <a:cubicBezTo>
                    <a:pt x="285712" y="83335"/>
                    <a:pt x="279472" y="64114"/>
                    <a:pt x="271978" y="50359"/>
                  </a:cubicBezTo>
                  <a:cubicBezTo>
                    <a:pt x="255881" y="20810"/>
                    <a:pt x="214081" y="0"/>
                    <a:pt x="17835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703;p36">
              <a:extLst>
                <a:ext uri="{FF2B5EF4-FFF2-40B4-BE49-F238E27FC236}">
                  <a16:creationId xmlns:a16="http://schemas.microsoft.com/office/drawing/2014/main" id="{99E288E8-38F6-46A1-C748-4098CE447BF1}"/>
                </a:ext>
              </a:extLst>
            </p:cNvPr>
            <p:cNvSpPr/>
            <p:nvPr/>
          </p:nvSpPr>
          <p:spPr>
            <a:xfrm>
              <a:off x="3119875" y="3591575"/>
              <a:ext cx="4247525" cy="1757475"/>
            </a:xfrm>
            <a:custGeom>
              <a:avLst/>
              <a:gdLst/>
              <a:ahLst/>
              <a:cxnLst/>
              <a:rect l="l" t="t" r="r" b="b"/>
              <a:pathLst>
                <a:path w="169901" h="70299" extrusionOk="0">
                  <a:moveTo>
                    <a:pt x="0" y="1"/>
                  </a:moveTo>
                  <a:lnTo>
                    <a:pt x="31404" y="70298"/>
                  </a:lnTo>
                  <a:lnTo>
                    <a:pt x="169901" y="61886"/>
                  </a:lnTo>
                  <a:lnTo>
                    <a:pt x="760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04;p36">
              <a:extLst>
                <a:ext uri="{FF2B5EF4-FFF2-40B4-BE49-F238E27FC236}">
                  <a16:creationId xmlns:a16="http://schemas.microsoft.com/office/drawing/2014/main" id="{137132BB-8167-4154-C066-09537F75CA10}"/>
                </a:ext>
              </a:extLst>
            </p:cNvPr>
            <p:cNvSpPr/>
            <p:nvPr/>
          </p:nvSpPr>
          <p:spPr>
            <a:xfrm>
              <a:off x="3104850" y="3579075"/>
              <a:ext cx="4276600" cy="1782500"/>
            </a:xfrm>
            <a:custGeom>
              <a:avLst/>
              <a:gdLst/>
              <a:ahLst/>
              <a:cxnLst/>
              <a:rect l="l" t="t" r="r" b="b"/>
              <a:pathLst>
                <a:path w="171064" h="71300" extrusionOk="0">
                  <a:moveTo>
                    <a:pt x="601" y="0"/>
                  </a:moveTo>
                  <a:cubicBezTo>
                    <a:pt x="240" y="0"/>
                    <a:pt x="0" y="375"/>
                    <a:pt x="148" y="706"/>
                  </a:cubicBezTo>
                  <a:lnTo>
                    <a:pt x="31548" y="71003"/>
                  </a:lnTo>
                  <a:cubicBezTo>
                    <a:pt x="31626" y="71186"/>
                    <a:pt x="31805" y="71299"/>
                    <a:pt x="32005" y="71299"/>
                  </a:cubicBezTo>
                  <a:cubicBezTo>
                    <a:pt x="32075" y="71299"/>
                    <a:pt x="32145" y="71286"/>
                    <a:pt x="32210" y="71256"/>
                  </a:cubicBezTo>
                  <a:cubicBezTo>
                    <a:pt x="32462" y="71142"/>
                    <a:pt x="32576" y="70851"/>
                    <a:pt x="32462" y="70598"/>
                  </a:cubicBezTo>
                  <a:lnTo>
                    <a:pt x="1376" y="1002"/>
                  </a:lnTo>
                  <a:lnTo>
                    <a:pt x="76538" y="1002"/>
                  </a:lnTo>
                  <a:lnTo>
                    <a:pt x="170228" y="62804"/>
                  </a:lnTo>
                  <a:cubicBezTo>
                    <a:pt x="170310" y="62855"/>
                    <a:pt x="170403" y="62880"/>
                    <a:pt x="170494" y="62880"/>
                  </a:cubicBezTo>
                  <a:cubicBezTo>
                    <a:pt x="170657" y="62880"/>
                    <a:pt x="170818" y="62801"/>
                    <a:pt x="170916" y="62656"/>
                  </a:cubicBezTo>
                  <a:cubicBezTo>
                    <a:pt x="171064" y="62429"/>
                    <a:pt x="171003" y="62120"/>
                    <a:pt x="170781" y="61968"/>
                  </a:cubicBezTo>
                  <a:lnTo>
                    <a:pt x="76960" y="83"/>
                  </a:lnTo>
                  <a:cubicBezTo>
                    <a:pt x="76882" y="31"/>
                    <a:pt x="76786" y="0"/>
                    <a:pt x="766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05;p36">
              <a:extLst>
                <a:ext uri="{FF2B5EF4-FFF2-40B4-BE49-F238E27FC236}">
                  <a16:creationId xmlns:a16="http://schemas.microsoft.com/office/drawing/2014/main" id="{52317CFE-2E15-0E0B-5826-1C4E5713C082}"/>
                </a:ext>
              </a:extLst>
            </p:cNvPr>
            <p:cNvSpPr/>
            <p:nvPr/>
          </p:nvSpPr>
          <p:spPr>
            <a:xfrm>
              <a:off x="3119875" y="3591575"/>
              <a:ext cx="834975" cy="1839450"/>
            </a:xfrm>
            <a:custGeom>
              <a:avLst/>
              <a:gdLst/>
              <a:ahLst/>
              <a:cxnLst/>
              <a:rect l="l" t="t" r="r" b="b"/>
              <a:pathLst>
                <a:path w="33399" h="73578" extrusionOk="0">
                  <a:moveTo>
                    <a:pt x="0" y="1"/>
                  </a:moveTo>
                  <a:lnTo>
                    <a:pt x="0" y="4686"/>
                  </a:lnTo>
                  <a:lnTo>
                    <a:pt x="23614" y="67529"/>
                  </a:lnTo>
                  <a:lnTo>
                    <a:pt x="33399" y="73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06;p36">
              <a:extLst>
                <a:ext uri="{FF2B5EF4-FFF2-40B4-BE49-F238E27FC236}">
                  <a16:creationId xmlns:a16="http://schemas.microsoft.com/office/drawing/2014/main" id="{65773682-27FA-7364-A687-BE1306FD9E6E}"/>
                </a:ext>
              </a:extLst>
            </p:cNvPr>
            <p:cNvSpPr/>
            <p:nvPr/>
          </p:nvSpPr>
          <p:spPr>
            <a:xfrm>
              <a:off x="3107450" y="3579100"/>
              <a:ext cx="862650" cy="1864450"/>
            </a:xfrm>
            <a:custGeom>
              <a:avLst/>
              <a:gdLst/>
              <a:ahLst/>
              <a:cxnLst/>
              <a:rect l="l" t="t" r="r" b="b"/>
              <a:pathLst>
                <a:path w="34506" h="74578" extrusionOk="0">
                  <a:moveTo>
                    <a:pt x="1002" y="2812"/>
                  </a:moveTo>
                  <a:lnTo>
                    <a:pt x="32763" y="72787"/>
                  </a:lnTo>
                  <a:lnTo>
                    <a:pt x="32763" y="72787"/>
                  </a:lnTo>
                  <a:lnTo>
                    <a:pt x="24520" y="67693"/>
                  </a:lnTo>
                  <a:lnTo>
                    <a:pt x="1002" y="5098"/>
                  </a:lnTo>
                  <a:lnTo>
                    <a:pt x="1002" y="2812"/>
                  </a:lnTo>
                  <a:close/>
                  <a:moveTo>
                    <a:pt x="506" y="0"/>
                  </a:moveTo>
                  <a:cubicBezTo>
                    <a:pt x="253" y="0"/>
                    <a:pt x="1" y="186"/>
                    <a:pt x="1" y="500"/>
                  </a:cubicBezTo>
                  <a:lnTo>
                    <a:pt x="1" y="5185"/>
                  </a:lnTo>
                  <a:cubicBezTo>
                    <a:pt x="1" y="5246"/>
                    <a:pt x="9" y="5307"/>
                    <a:pt x="31" y="5364"/>
                  </a:cubicBezTo>
                  <a:lnTo>
                    <a:pt x="23645" y="68202"/>
                  </a:lnTo>
                  <a:cubicBezTo>
                    <a:pt x="23680" y="68307"/>
                    <a:pt x="23754" y="68394"/>
                    <a:pt x="23850" y="68450"/>
                  </a:cubicBezTo>
                  <a:lnTo>
                    <a:pt x="33634" y="74503"/>
                  </a:lnTo>
                  <a:cubicBezTo>
                    <a:pt x="33713" y="74551"/>
                    <a:pt x="33804" y="74577"/>
                    <a:pt x="33896" y="74577"/>
                  </a:cubicBezTo>
                  <a:cubicBezTo>
                    <a:pt x="34261" y="74577"/>
                    <a:pt x="34505" y="74203"/>
                    <a:pt x="34353" y="73872"/>
                  </a:cubicBezTo>
                  <a:lnTo>
                    <a:pt x="954" y="295"/>
                  </a:lnTo>
                  <a:cubicBezTo>
                    <a:pt x="863" y="92"/>
                    <a:pt x="684" y="0"/>
                    <a:pt x="5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07;p36">
              <a:extLst>
                <a:ext uri="{FF2B5EF4-FFF2-40B4-BE49-F238E27FC236}">
                  <a16:creationId xmlns:a16="http://schemas.microsoft.com/office/drawing/2014/main" id="{AB282DC8-AAC5-2CEB-5DB3-427E8A4EE0A9}"/>
                </a:ext>
              </a:extLst>
            </p:cNvPr>
            <p:cNvSpPr/>
            <p:nvPr/>
          </p:nvSpPr>
          <p:spPr>
            <a:xfrm>
              <a:off x="3476500" y="3664075"/>
              <a:ext cx="1539950" cy="1177350"/>
            </a:xfrm>
            <a:custGeom>
              <a:avLst/>
              <a:gdLst/>
              <a:ahLst/>
              <a:cxnLst/>
              <a:rect l="l" t="t" r="r" b="b"/>
              <a:pathLst>
                <a:path w="61598" h="47094" extrusionOk="0">
                  <a:moveTo>
                    <a:pt x="29236" y="1"/>
                  </a:moveTo>
                  <a:lnTo>
                    <a:pt x="0" y="4691"/>
                  </a:lnTo>
                  <a:lnTo>
                    <a:pt x="22321" y="47094"/>
                  </a:lnTo>
                  <a:lnTo>
                    <a:pt x="61598" y="37941"/>
                  </a:lnTo>
                  <a:lnTo>
                    <a:pt x="29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08;p36">
              <a:extLst>
                <a:ext uri="{FF2B5EF4-FFF2-40B4-BE49-F238E27FC236}">
                  <a16:creationId xmlns:a16="http://schemas.microsoft.com/office/drawing/2014/main" id="{2EC9B174-C436-FA05-1549-5552A6824048}"/>
                </a:ext>
              </a:extLst>
            </p:cNvPr>
            <p:cNvSpPr/>
            <p:nvPr/>
          </p:nvSpPr>
          <p:spPr>
            <a:xfrm>
              <a:off x="3461475" y="3651625"/>
              <a:ext cx="1570550" cy="1202225"/>
            </a:xfrm>
            <a:custGeom>
              <a:avLst/>
              <a:gdLst/>
              <a:ahLst/>
              <a:cxnLst/>
              <a:rect l="l" t="t" r="r" b="b"/>
              <a:pathLst>
                <a:path w="62822" h="48089" extrusionOk="0">
                  <a:moveTo>
                    <a:pt x="29641" y="1039"/>
                  </a:moveTo>
                  <a:lnTo>
                    <a:pt x="61284" y="38138"/>
                  </a:lnTo>
                  <a:lnTo>
                    <a:pt x="23183" y="47017"/>
                  </a:lnTo>
                  <a:lnTo>
                    <a:pt x="1372" y="5572"/>
                  </a:lnTo>
                  <a:lnTo>
                    <a:pt x="29641" y="1039"/>
                  </a:lnTo>
                  <a:close/>
                  <a:moveTo>
                    <a:pt x="29838" y="1"/>
                  </a:moveTo>
                  <a:cubicBezTo>
                    <a:pt x="29811" y="1"/>
                    <a:pt x="29785" y="3"/>
                    <a:pt x="29758" y="7"/>
                  </a:cubicBezTo>
                  <a:lnTo>
                    <a:pt x="523" y="4692"/>
                  </a:lnTo>
                  <a:cubicBezTo>
                    <a:pt x="188" y="4749"/>
                    <a:pt x="0" y="5119"/>
                    <a:pt x="161" y="5419"/>
                  </a:cubicBezTo>
                  <a:lnTo>
                    <a:pt x="22478" y="47823"/>
                  </a:lnTo>
                  <a:cubicBezTo>
                    <a:pt x="22565" y="47984"/>
                    <a:pt x="22735" y="48088"/>
                    <a:pt x="22918" y="48088"/>
                  </a:cubicBezTo>
                  <a:cubicBezTo>
                    <a:pt x="22957" y="48088"/>
                    <a:pt x="22996" y="48084"/>
                    <a:pt x="23035" y="48075"/>
                  </a:cubicBezTo>
                  <a:lnTo>
                    <a:pt x="62312" y="38927"/>
                  </a:lnTo>
                  <a:cubicBezTo>
                    <a:pt x="62678" y="38839"/>
                    <a:pt x="62822" y="38400"/>
                    <a:pt x="62582" y="38112"/>
                  </a:cubicBezTo>
                  <a:lnTo>
                    <a:pt x="30220" y="177"/>
                  </a:lnTo>
                  <a:cubicBezTo>
                    <a:pt x="30124" y="62"/>
                    <a:pt x="29984" y="1"/>
                    <a:pt x="29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09;p36">
              <a:extLst>
                <a:ext uri="{FF2B5EF4-FFF2-40B4-BE49-F238E27FC236}">
                  <a16:creationId xmlns:a16="http://schemas.microsoft.com/office/drawing/2014/main" id="{B16BA40A-0C46-A470-B790-6399400FBEB5}"/>
                </a:ext>
              </a:extLst>
            </p:cNvPr>
            <p:cNvSpPr/>
            <p:nvPr/>
          </p:nvSpPr>
          <p:spPr>
            <a:xfrm>
              <a:off x="4034500" y="4612575"/>
              <a:ext cx="981950" cy="256725"/>
            </a:xfrm>
            <a:custGeom>
              <a:avLst/>
              <a:gdLst/>
              <a:ahLst/>
              <a:cxnLst/>
              <a:rect l="l" t="t" r="r" b="b"/>
              <a:pathLst>
                <a:path w="39278" h="10269" extrusionOk="0">
                  <a:moveTo>
                    <a:pt x="39278" y="1"/>
                  </a:moveTo>
                  <a:lnTo>
                    <a:pt x="1" y="9154"/>
                  </a:lnTo>
                  <a:lnTo>
                    <a:pt x="1" y="10269"/>
                  </a:lnTo>
                  <a:lnTo>
                    <a:pt x="38607" y="2457"/>
                  </a:lnTo>
                  <a:lnTo>
                    <a:pt x="3927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10;p36">
              <a:extLst>
                <a:ext uri="{FF2B5EF4-FFF2-40B4-BE49-F238E27FC236}">
                  <a16:creationId xmlns:a16="http://schemas.microsoft.com/office/drawing/2014/main" id="{A7359FAD-11DD-C866-E149-1A074FC1E6D4}"/>
                </a:ext>
              </a:extLst>
            </p:cNvPr>
            <p:cNvSpPr/>
            <p:nvPr/>
          </p:nvSpPr>
          <p:spPr>
            <a:xfrm>
              <a:off x="4021875" y="4600050"/>
              <a:ext cx="1008800" cy="281775"/>
            </a:xfrm>
            <a:custGeom>
              <a:avLst/>
              <a:gdLst/>
              <a:ahLst/>
              <a:cxnLst/>
              <a:rect l="l" t="t" r="r" b="b"/>
              <a:pathLst>
                <a:path w="40352" h="11271" extrusionOk="0">
                  <a:moveTo>
                    <a:pt x="39077" y="1181"/>
                  </a:moveTo>
                  <a:lnTo>
                    <a:pt x="38712" y="2531"/>
                  </a:lnTo>
                  <a:lnTo>
                    <a:pt x="1002" y="10160"/>
                  </a:lnTo>
                  <a:lnTo>
                    <a:pt x="1002" y="10051"/>
                  </a:lnTo>
                  <a:lnTo>
                    <a:pt x="39077" y="1181"/>
                  </a:lnTo>
                  <a:close/>
                  <a:moveTo>
                    <a:pt x="39786" y="0"/>
                  </a:moveTo>
                  <a:cubicBezTo>
                    <a:pt x="39748" y="0"/>
                    <a:pt x="39709" y="5"/>
                    <a:pt x="39670" y="14"/>
                  </a:cubicBezTo>
                  <a:lnTo>
                    <a:pt x="388" y="9163"/>
                  </a:lnTo>
                  <a:cubicBezTo>
                    <a:pt x="162" y="9215"/>
                    <a:pt x="1" y="9420"/>
                    <a:pt x="5" y="9655"/>
                  </a:cubicBezTo>
                  <a:lnTo>
                    <a:pt x="5" y="10770"/>
                  </a:lnTo>
                  <a:cubicBezTo>
                    <a:pt x="5" y="11044"/>
                    <a:pt x="227" y="11270"/>
                    <a:pt x="506" y="11270"/>
                  </a:cubicBezTo>
                  <a:cubicBezTo>
                    <a:pt x="536" y="11266"/>
                    <a:pt x="571" y="11262"/>
                    <a:pt x="606" y="11257"/>
                  </a:cubicBezTo>
                  <a:lnTo>
                    <a:pt x="39212" y="3445"/>
                  </a:lnTo>
                  <a:cubicBezTo>
                    <a:pt x="39400" y="3406"/>
                    <a:pt x="39548" y="3267"/>
                    <a:pt x="39596" y="3088"/>
                  </a:cubicBezTo>
                  <a:lnTo>
                    <a:pt x="40266" y="632"/>
                  </a:lnTo>
                  <a:cubicBezTo>
                    <a:pt x="40352" y="306"/>
                    <a:pt x="40101" y="0"/>
                    <a:pt x="39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11;p36">
              <a:extLst>
                <a:ext uri="{FF2B5EF4-FFF2-40B4-BE49-F238E27FC236}">
                  <a16:creationId xmlns:a16="http://schemas.microsoft.com/office/drawing/2014/main" id="{A4832D9F-1233-D2C2-503D-E3241B2BD481}"/>
                </a:ext>
              </a:extLst>
            </p:cNvPr>
            <p:cNvSpPr/>
            <p:nvPr/>
          </p:nvSpPr>
          <p:spPr>
            <a:xfrm>
              <a:off x="4176900" y="3978375"/>
              <a:ext cx="146775" cy="88075"/>
            </a:xfrm>
            <a:custGeom>
              <a:avLst/>
              <a:gdLst/>
              <a:ahLst/>
              <a:cxnLst/>
              <a:rect l="l" t="t" r="r" b="b"/>
              <a:pathLst>
                <a:path w="5871" h="3523" extrusionOk="0">
                  <a:moveTo>
                    <a:pt x="4111" y="0"/>
                  </a:moveTo>
                  <a:lnTo>
                    <a:pt x="1" y="1084"/>
                  </a:lnTo>
                  <a:lnTo>
                    <a:pt x="1651" y="3523"/>
                  </a:lnTo>
                  <a:lnTo>
                    <a:pt x="5870" y="2382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12;p36">
              <a:extLst>
                <a:ext uri="{FF2B5EF4-FFF2-40B4-BE49-F238E27FC236}">
                  <a16:creationId xmlns:a16="http://schemas.microsoft.com/office/drawing/2014/main" id="{10E518FE-A04F-318E-66C9-572313B8B462}"/>
                </a:ext>
              </a:extLst>
            </p:cNvPr>
            <p:cNvSpPr/>
            <p:nvPr/>
          </p:nvSpPr>
          <p:spPr>
            <a:xfrm>
              <a:off x="4405725" y="4311375"/>
              <a:ext cx="169625" cy="101575"/>
            </a:xfrm>
            <a:custGeom>
              <a:avLst/>
              <a:gdLst/>
              <a:ahLst/>
              <a:cxnLst/>
              <a:rect l="l" t="t" r="r" b="b"/>
              <a:pathLst>
                <a:path w="6785" h="4063" extrusionOk="0">
                  <a:moveTo>
                    <a:pt x="4782" y="0"/>
                  </a:moveTo>
                  <a:lnTo>
                    <a:pt x="1" y="1293"/>
                  </a:lnTo>
                  <a:lnTo>
                    <a:pt x="1869" y="4063"/>
                  </a:lnTo>
                  <a:lnTo>
                    <a:pt x="6785" y="2717"/>
                  </a:lnTo>
                  <a:lnTo>
                    <a:pt x="4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13;p36">
              <a:extLst>
                <a:ext uri="{FF2B5EF4-FFF2-40B4-BE49-F238E27FC236}">
                  <a16:creationId xmlns:a16="http://schemas.microsoft.com/office/drawing/2014/main" id="{CF01898F-EFA7-E6FD-D0E3-10B282FBF3D0}"/>
                </a:ext>
              </a:extLst>
            </p:cNvPr>
            <p:cNvSpPr/>
            <p:nvPr/>
          </p:nvSpPr>
          <p:spPr>
            <a:xfrm>
              <a:off x="4090900" y="3856225"/>
              <a:ext cx="129900" cy="67400"/>
            </a:xfrm>
            <a:custGeom>
              <a:avLst/>
              <a:gdLst/>
              <a:ahLst/>
              <a:cxnLst/>
              <a:rect l="l" t="t" r="r" b="b"/>
              <a:pathLst>
                <a:path w="5196" h="2696" extrusionOk="0">
                  <a:moveTo>
                    <a:pt x="3950" y="0"/>
                  </a:moveTo>
                  <a:lnTo>
                    <a:pt x="1" y="876"/>
                  </a:lnTo>
                  <a:lnTo>
                    <a:pt x="1229" y="2696"/>
                  </a:lnTo>
                  <a:lnTo>
                    <a:pt x="5195" y="1686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14;p36">
              <a:extLst>
                <a:ext uri="{FF2B5EF4-FFF2-40B4-BE49-F238E27FC236}">
                  <a16:creationId xmlns:a16="http://schemas.microsoft.com/office/drawing/2014/main" id="{ADE4F8FB-AB81-59A9-AC81-F2950D569D3D}"/>
                </a:ext>
              </a:extLst>
            </p:cNvPr>
            <p:cNvSpPr/>
            <p:nvPr/>
          </p:nvSpPr>
          <p:spPr>
            <a:xfrm>
              <a:off x="4281625" y="4130000"/>
              <a:ext cx="172450" cy="114225"/>
            </a:xfrm>
            <a:custGeom>
              <a:avLst/>
              <a:gdLst/>
              <a:ahLst/>
              <a:cxnLst/>
              <a:rect l="l" t="t" r="r" b="b"/>
              <a:pathLst>
                <a:path w="6898" h="4569" extrusionOk="0">
                  <a:moveTo>
                    <a:pt x="4394" y="1"/>
                  </a:moveTo>
                  <a:lnTo>
                    <a:pt x="1" y="1211"/>
                  </a:lnTo>
                  <a:lnTo>
                    <a:pt x="2269" y="4569"/>
                  </a:lnTo>
                  <a:lnTo>
                    <a:pt x="6898" y="3389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15;p36">
              <a:extLst>
                <a:ext uri="{FF2B5EF4-FFF2-40B4-BE49-F238E27FC236}">
                  <a16:creationId xmlns:a16="http://schemas.microsoft.com/office/drawing/2014/main" id="{209DC268-D6CA-39B3-2673-D121FF0422A8}"/>
                </a:ext>
              </a:extLst>
            </p:cNvPr>
            <p:cNvSpPr/>
            <p:nvPr/>
          </p:nvSpPr>
          <p:spPr>
            <a:xfrm>
              <a:off x="4482250" y="4199575"/>
              <a:ext cx="150700" cy="92650"/>
            </a:xfrm>
            <a:custGeom>
              <a:avLst/>
              <a:gdLst/>
              <a:ahLst/>
              <a:cxnLst/>
              <a:rect l="l" t="t" r="r" b="b"/>
              <a:pathLst>
                <a:path w="6028" h="3706" extrusionOk="0">
                  <a:moveTo>
                    <a:pt x="3968" y="0"/>
                  </a:moveTo>
                  <a:lnTo>
                    <a:pt x="1" y="1010"/>
                  </a:lnTo>
                  <a:lnTo>
                    <a:pt x="1986" y="3706"/>
                  </a:lnTo>
                  <a:lnTo>
                    <a:pt x="6027" y="2613"/>
                  </a:lnTo>
                  <a:lnTo>
                    <a:pt x="39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16;p36">
              <a:extLst>
                <a:ext uri="{FF2B5EF4-FFF2-40B4-BE49-F238E27FC236}">
                  <a16:creationId xmlns:a16="http://schemas.microsoft.com/office/drawing/2014/main" id="{A27A3150-531B-968C-F149-3DAB9EF5D939}"/>
                </a:ext>
              </a:extLst>
            </p:cNvPr>
            <p:cNvSpPr/>
            <p:nvPr/>
          </p:nvSpPr>
          <p:spPr>
            <a:xfrm>
              <a:off x="4348350" y="4229300"/>
              <a:ext cx="166250" cy="99825"/>
            </a:xfrm>
            <a:custGeom>
              <a:avLst/>
              <a:gdLst/>
              <a:ahLst/>
              <a:cxnLst/>
              <a:rect l="l" t="t" r="r" b="b"/>
              <a:pathLst>
                <a:path w="6650" h="3993" extrusionOk="0">
                  <a:moveTo>
                    <a:pt x="4656" y="0"/>
                  </a:moveTo>
                  <a:lnTo>
                    <a:pt x="1" y="1184"/>
                  </a:lnTo>
                  <a:lnTo>
                    <a:pt x="1895" y="3993"/>
                  </a:lnTo>
                  <a:lnTo>
                    <a:pt x="6650" y="2704"/>
                  </a:lnTo>
                  <a:lnTo>
                    <a:pt x="46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17;p36">
              <a:extLst>
                <a:ext uri="{FF2B5EF4-FFF2-40B4-BE49-F238E27FC236}">
                  <a16:creationId xmlns:a16="http://schemas.microsoft.com/office/drawing/2014/main" id="{CB4985AC-20F5-CDD6-449B-98D15E89A49C}"/>
                </a:ext>
              </a:extLst>
            </p:cNvPr>
            <p:cNvSpPr/>
            <p:nvPr/>
          </p:nvSpPr>
          <p:spPr>
            <a:xfrm>
              <a:off x="3978775" y="3882025"/>
              <a:ext cx="125650" cy="70250"/>
            </a:xfrm>
            <a:custGeom>
              <a:avLst/>
              <a:gdLst/>
              <a:ahLst/>
              <a:cxnLst/>
              <a:rect l="l" t="t" r="r" b="b"/>
              <a:pathLst>
                <a:path w="5026" h="2810" extrusionOk="0">
                  <a:moveTo>
                    <a:pt x="3780" y="0"/>
                  </a:moveTo>
                  <a:lnTo>
                    <a:pt x="1" y="832"/>
                  </a:lnTo>
                  <a:lnTo>
                    <a:pt x="1224" y="2809"/>
                  </a:lnTo>
                  <a:lnTo>
                    <a:pt x="5026" y="1838"/>
                  </a:lnTo>
                  <a:lnTo>
                    <a:pt x="37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18;p36">
              <a:extLst>
                <a:ext uri="{FF2B5EF4-FFF2-40B4-BE49-F238E27FC236}">
                  <a16:creationId xmlns:a16="http://schemas.microsoft.com/office/drawing/2014/main" id="{32C07E78-C9E7-76A1-6B6B-4A7B2421159F}"/>
                </a:ext>
              </a:extLst>
            </p:cNvPr>
            <p:cNvSpPr/>
            <p:nvPr/>
          </p:nvSpPr>
          <p:spPr>
            <a:xfrm>
              <a:off x="4228075" y="4052400"/>
              <a:ext cx="152850" cy="93300"/>
            </a:xfrm>
            <a:custGeom>
              <a:avLst/>
              <a:gdLst/>
              <a:ahLst/>
              <a:cxnLst/>
              <a:rect l="l" t="t" r="r" b="b"/>
              <a:pathLst>
                <a:path w="6114" h="3732" extrusionOk="0">
                  <a:moveTo>
                    <a:pt x="4250" y="0"/>
                  </a:moveTo>
                  <a:lnTo>
                    <a:pt x="0" y="1150"/>
                  </a:lnTo>
                  <a:lnTo>
                    <a:pt x="1746" y="3732"/>
                  </a:lnTo>
                  <a:lnTo>
                    <a:pt x="6114" y="2526"/>
                  </a:lnTo>
                  <a:lnTo>
                    <a:pt x="42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19;p36">
              <a:extLst>
                <a:ext uri="{FF2B5EF4-FFF2-40B4-BE49-F238E27FC236}">
                  <a16:creationId xmlns:a16="http://schemas.microsoft.com/office/drawing/2014/main" id="{E8FE2BA2-F38C-B206-5EB6-DCACB55E7A64}"/>
                </a:ext>
              </a:extLst>
            </p:cNvPr>
            <p:cNvSpPr/>
            <p:nvPr/>
          </p:nvSpPr>
          <p:spPr>
            <a:xfrm>
              <a:off x="4131625" y="3912950"/>
              <a:ext cx="137400" cy="77850"/>
            </a:xfrm>
            <a:custGeom>
              <a:avLst/>
              <a:gdLst/>
              <a:ahLst/>
              <a:cxnLst/>
              <a:rect l="l" t="t" r="r" b="b"/>
              <a:pathLst>
                <a:path w="5496" h="3114" extrusionOk="0">
                  <a:moveTo>
                    <a:pt x="3993" y="0"/>
                  </a:moveTo>
                  <a:lnTo>
                    <a:pt x="0" y="1015"/>
                  </a:lnTo>
                  <a:lnTo>
                    <a:pt x="1415" y="3114"/>
                  </a:lnTo>
                  <a:lnTo>
                    <a:pt x="5495" y="2034"/>
                  </a:lnTo>
                  <a:lnTo>
                    <a:pt x="39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20;p36">
              <a:extLst>
                <a:ext uri="{FF2B5EF4-FFF2-40B4-BE49-F238E27FC236}">
                  <a16:creationId xmlns:a16="http://schemas.microsoft.com/office/drawing/2014/main" id="{6EE81B13-6D84-BF8D-02B2-9C19F81D012C}"/>
                </a:ext>
              </a:extLst>
            </p:cNvPr>
            <p:cNvSpPr/>
            <p:nvPr/>
          </p:nvSpPr>
          <p:spPr>
            <a:xfrm>
              <a:off x="3773675" y="4000675"/>
              <a:ext cx="143725" cy="85600"/>
            </a:xfrm>
            <a:custGeom>
              <a:avLst/>
              <a:gdLst/>
              <a:ahLst/>
              <a:cxnLst/>
              <a:rect l="l" t="t" r="r" b="b"/>
              <a:pathLst>
                <a:path w="5749" h="3424" extrusionOk="0">
                  <a:moveTo>
                    <a:pt x="4512" y="1"/>
                  </a:moveTo>
                  <a:lnTo>
                    <a:pt x="1" y="1150"/>
                  </a:lnTo>
                  <a:lnTo>
                    <a:pt x="1259" y="3423"/>
                  </a:lnTo>
                  <a:lnTo>
                    <a:pt x="5749" y="2239"/>
                  </a:lnTo>
                  <a:lnTo>
                    <a:pt x="45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21;p36">
              <a:extLst>
                <a:ext uri="{FF2B5EF4-FFF2-40B4-BE49-F238E27FC236}">
                  <a16:creationId xmlns:a16="http://schemas.microsoft.com/office/drawing/2014/main" id="{94FE14B4-25B7-D667-9CCF-E99BAE896DD0}"/>
                </a:ext>
              </a:extLst>
            </p:cNvPr>
            <p:cNvSpPr/>
            <p:nvPr/>
          </p:nvSpPr>
          <p:spPr>
            <a:xfrm>
              <a:off x="3720550" y="4105850"/>
              <a:ext cx="112275" cy="85700"/>
            </a:xfrm>
            <a:custGeom>
              <a:avLst/>
              <a:gdLst/>
              <a:ahLst/>
              <a:cxnLst/>
              <a:rect l="l" t="t" r="r" b="b"/>
              <a:pathLst>
                <a:path w="4491" h="3428" extrusionOk="0">
                  <a:moveTo>
                    <a:pt x="3053" y="0"/>
                  </a:moveTo>
                  <a:lnTo>
                    <a:pt x="1" y="806"/>
                  </a:lnTo>
                  <a:lnTo>
                    <a:pt x="1390" y="3427"/>
                  </a:lnTo>
                  <a:lnTo>
                    <a:pt x="4490" y="2591"/>
                  </a:lnTo>
                  <a:lnTo>
                    <a:pt x="30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22;p36">
              <a:extLst>
                <a:ext uri="{FF2B5EF4-FFF2-40B4-BE49-F238E27FC236}">
                  <a16:creationId xmlns:a16="http://schemas.microsoft.com/office/drawing/2014/main" id="{8DAAA7AA-F4ED-B4CC-B4E8-93CFF76889B9}"/>
                </a:ext>
              </a:extLst>
            </p:cNvPr>
            <p:cNvSpPr/>
            <p:nvPr/>
          </p:nvSpPr>
          <p:spPr>
            <a:xfrm>
              <a:off x="3945250" y="3829775"/>
              <a:ext cx="118025" cy="58050"/>
            </a:xfrm>
            <a:custGeom>
              <a:avLst/>
              <a:gdLst/>
              <a:ahLst/>
              <a:cxnLst/>
              <a:rect l="l" t="t" r="r" b="b"/>
              <a:pathLst>
                <a:path w="4721" h="2322" extrusionOk="0">
                  <a:moveTo>
                    <a:pt x="3710" y="0"/>
                  </a:moveTo>
                  <a:lnTo>
                    <a:pt x="0" y="762"/>
                  </a:lnTo>
                  <a:lnTo>
                    <a:pt x="967" y="2321"/>
                  </a:lnTo>
                  <a:lnTo>
                    <a:pt x="4721" y="1494"/>
                  </a:lnTo>
                  <a:lnTo>
                    <a:pt x="371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23;p36">
              <a:extLst>
                <a:ext uri="{FF2B5EF4-FFF2-40B4-BE49-F238E27FC236}">
                  <a16:creationId xmlns:a16="http://schemas.microsoft.com/office/drawing/2014/main" id="{222BD0CA-2D91-DB44-3935-BD70CAB8DC24}"/>
                </a:ext>
              </a:extLst>
            </p:cNvPr>
            <p:cNvSpPr/>
            <p:nvPr/>
          </p:nvSpPr>
          <p:spPr>
            <a:xfrm>
              <a:off x="3733525" y="3931775"/>
              <a:ext cx="144575" cy="82550"/>
            </a:xfrm>
            <a:custGeom>
              <a:avLst/>
              <a:gdLst/>
              <a:ahLst/>
              <a:cxnLst/>
              <a:rect l="l" t="t" r="r" b="b"/>
              <a:pathLst>
                <a:path w="5783" h="3302" extrusionOk="0">
                  <a:moveTo>
                    <a:pt x="4590" y="0"/>
                  </a:moveTo>
                  <a:lnTo>
                    <a:pt x="0" y="1011"/>
                  </a:lnTo>
                  <a:lnTo>
                    <a:pt x="1272" y="3301"/>
                  </a:lnTo>
                  <a:lnTo>
                    <a:pt x="5783" y="2152"/>
                  </a:lnTo>
                  <a:lnTo>
                    <a:pt x="45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24;p36">
              <a:extLst>
                <a:ext uri="{FF2B5EF4-FFF2-40B4-BE49-F238E27FC236}">
                  <a16:creationId xmlns:a16="http://schemas.microsoft.com/office/drawing/2014/main" id="{0A91B278-6972-6C74-ED3F-55228658D5B3}"/>
                </a:ext>
              </a:extLst>
            </p:cNvPr>
            <p:cNvSpPr/>
            <p:nvPr/>
          </p:nvSpPr>
          <p:spPr>
            <a:xfrm>
              <a:off x="3834000" y="3852300"/>
              <a:ext cx="118125" cy="60450"/>
            </a:xfrm>
            <a:custGeom>
              <a:avLst/>
              <a:gdLst/>
              <a:ahLst/>
              <a:cxnLst/>
              <a:rect l="l" t="t" r="r" b="b"/>
              <a:pathLst>
                <a:path w="4725" h="2418" extrusionOk="0">
                  <a:moveTo>
                    <a:pt x="3754" y="1"/>
                  </a:moveTo>
                  <a:lnTo>
                    <a:pt x="0" y="767"/>
                  </a:lnTo>
                  <a:lnTo>
                    <a:pt x="915" y="2417"/>
                  </a:lnTo>
                  <a:lnTo>
                    <a:pt x="4725" y="1573"/>
                  </a:lnTo>
                  <a:lnTo>
                    <a:pt x="37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25;p36">
              <a:extLst>
                <a:ext uri="{FF2B5EF4-FFF2-40B4-BE49-F238E27FC236}">
                  <a16:creationId xmlns:a16="http://schemas.microsoft.com/office/drawing/2014/main" id="{8C99AD7B-9CF4-3A9C-71FB-B9386B360F93}"/>
                </a:ext>
              </a:extLst>
            </p:cNvPr>
            <p:cNvSpPr/>
            <p:nvPr/>
          </p:nvSpPr>
          <p:spPr>
            <a:xfrm>
              <a:off x="3641950" y="3960850"/>
              <a:ext cx="106500" cy="76750"/>
            </a:xfrm>
            <a:custGeom>
              <a:avLst/>
              <a:gdLst/>
              <a:ahLst/>
              <a:cxnLst/>
              <a:rect l="l" t="t" r="r" b="b"/>
              <a:pathLst>
                <a:path w="4260" h="3070" extrusionOk="0">
                  <a:moveTo>
                    <a:pt x="2984" y="0"/>
                  </a:moveTo>
                  <a:lnTo>
                    <a:pt x="1" y="662"/>
                  </a:lnTo>
                  <a:lnTo>
                    <a:pt x="1272" y="3070"/>
                  </a:lnTo>
                  <a:lnTo>
                    <a:pt x="4260" y="2308"/>
                  </a:lnTo>
                  <a:lnTo>
                    <a:pt x="29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26;p36">
              <a:extLst>
                <a:ext uri="{FF2B5EF4-FFF2-40B4-BE49-F238E27FC236}">
                  <a16:creationId xmlns:a16="http://schemas.microsoft.com/office/drawing/2014/main" id="{303F6BD7-550B-6D0B-CC33-0B6174F9712E}"/>
                </a:ext>
              </a:extLst>
            </p:cNvPr>
            <p:cNvSpPr/>
            <p:nvPr/>
          </p:nvSpPr>
          <p:spPr>
            <a:xfrm>
              <a:off x="3701175" y="3875050"/>
              <a:ext cx="138600" cy="66775"/>
            </a:xfrm>
            <a:custGeom>
              <a:avLst/>
              <a:gdLst/>
              <a:ahLst/>
              <a:cxnLst/>
              <a:rect l="l" t="t" r="r" b="b"/>
              <a:pathLst>
                <a:path w="5544" h="2671" extrusionOk="0">
                  <a:moveTo>
                    <a:pt x="4625" y="1"/>
                  </a:moveTo>
                  <a:lnTo>
                    <a:pt x="1" y="946"/>
                  </a:lnTo>
                  <a:lnTo>
                    <a:pt x="959" y="2670"/>
                  </a:lnTo>
                  <a:lnTo>
                    <a:pt x="5544" y="1655"/>
                  </a:lnTo>
                  <a:lnTo>
                    <a:pt x="46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27;p36">
              <a:extLst>
                <a:ext uri="{FF2B5EF4-FFF2-40B4-BE49-F238E27FC236}">
                  <a16:creationId xmlns:a16="http://schemas.microsoft.com/office/drawing/2014/main" id="{8CC54052-E012-EE30-307F-B5CCBF8D168B}"/>
                </a:ext>
              </a:extLst>
            </p:cNvPr>
            <p:cNvSpPr/>
            <p:nvPr/>
          </p:nvSpPr>
          <p:spPr>
            <a:xfrm>
              <a:off x="4061300" y="4009925"/>
              <a:ext cx="139800" cy="88550"/>
            </a:xfrm>
            <a:custGeom>
              <a:avLst/>
              <a:gdLst/>
              <a:ahLst/>
              <a:cxnLst/>
              <a:rect l="l" t="t" r="r" b="b"/>
              <a:pathLst>
                <a:path w="5592" h="3542" extrusionOk="0">
                  <a:moveTo>
                    <a:pt x="3941" y="1"/>
                  </a:moveTo>
                  <a:lnTo>
                    <a:pt x="0" y="1042"/>
                  </a:lnTo>
                  <a:lnTo>
                    <a:pt x="1546" y="3541"/>
                  </a:lnTo>
                  <a:lnTo>
                    <a:pt x="5591" y="2444"/>
                  </a:lnTo>
                  <a:lnTo>
                    <a:pt x="39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28;p36">
              <a:extLst>
                <a:ext uri="{FF2B5EF4-FFF2-40B4-BE49-F238E27FC236}">
                  <a16:creationId xmlns:a16="http://schemas.microsoft.com/office/drawing/2014/main" id="{A4C85D47-6920-BD85-443D-5B56BBB2FFA6}"/>
                </a:ext>
              </a:extLst>
            </p:cNvPr>
            <p:cNvSpPr/>
            <p:nvPr/>
          </p:nvSpPr>
          <p:spPr>
            <a:xfrm>
              <a:off x="4159150" y="4164950"/>
              <a:ext cx="162025" cy="111825"/>
            </a:xfrm>
            <a:custGeom>
              <a:avLst/>
              <a:gdLst/>
              <a:ahLst/>
              <a:cxnLst/>
              <a:rect l="l" t="t" r="r" b="b"/>
              <a:pathLst>
                <a:path w="6481" h="4473" extrusionOk="0">
                  <a:moveTo>
                    <a:pt x="4220" y="1"/>
                  </a:moveTo>
                  <a:lnTo>
                    <a:pt x="1" y="1163"/>
                  </a:lnTo>
                  <a:lnTo>
                    <a:pt x="2052" y="4473"/>
                  </a:lnTo>
                  <a:lnTo>
                    <a:pt x="6480" y="3345"/>
                  </a:lnTo>
                  <a:lnTo>
                    <a:pt x="42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29;p36">
              <a:extLst>
                <a:ext uri="{FF2B5EF4-FFF2-40B4-BE49-F238E27FC236}">
                  <a16:creationId xmlns:a16="http://schemas.microsoft.com/office/drawing/2014/main" id="{DC1B9E6E-9C72-86C1-8F95-F698FB03E50D}"/>
                </a:ext>
              </a:extLst>
            </p:cNvPr>
            <p:cNvSpPr/>
            <p:nvPr/>
          </p:nvSpPr>
          <p:spPr>
            <a:xfrm>
              <a:off x="3865225" y="3906725"/>
              <a:ext cx="127075" cy="74600"/>
            </a:xfrm>
            <a:custGeom>
              <a:avLst/>
              <a:gdLst/>
              <a:ahLst/>
              <a:cxnLst/>
              <a:rect l="l" t="t" r="r" b="b"/>
              <a:pathLst>
                <a:path w="5083" h="2984" extrusionOk="0">
                  <a:moveTo>
                    <a:pt x="3850" y="1"/>
                  </a:moveTo>
                  <a:lnTo>
                    <a:pt x="1" y="850"/>
                  </a:lnTo>
                  <a:lnTo>
                    <a:pt x="1185" y="2984"/>
                  </a:lnTo>
                  <a:lnTo>
                    <a:pt x="5082" y="1991"/>
                  </a:lnTo>
                  <a:lnTo>
                    <a:pt x="38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30;p36">
              <a:extLst>
                <a:ext uri="{FF2B5EF4-FFF2-40B4-BE49-F238E27FC236}">
                  <a16:creationId xmlns:a16="http://schemas.microsoft.com/office/drawing/2014/main" id="{90C8799F-19E7-6043-D02D-098B2A6F2172}"/>
                </a:ext>
              </a:extLst>
            </p:cNvPr>
            <p:cNvSpPr/>
            <p:nvPr/>
          </p:nvSpPr>
          <p:spPr>
            <a:xfrm>
              <a:off x="3807875" y="4269025"/>
              <a:ext cx="123125" cy="99625"/>
            </a:xfrm>
            <a:custGeom>
              <a:avLst/>
              <a:gdLst/>
              <a:ahLst/>
              <a:cxnLst/>
              <a:rect l="l" t="t" r="r" b="b"/>
              <a:pathLst>
                <a:path w="4925" h="3985" extrusionOk="0">
                  <a:moveTo>
                    <a:pt x="3179" y="0"/>
                  </a:moveTo>
                  <a:lnTo>
                    <a:pt x="0" y="876"/>
                  </a:lnTo>
                  <a:lnTo>
                    <a:pt x="1650" y="3985"/>
                  </a:lnTo>
                  <a:lnTo>
                    <a:pt x="4925" y="3153"/>
                  </a:lnTo>
                  <a:lnTo>
                    <a:pt x="31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31;p36">
              <a:extLst>
                <a:ext uri="{FF2B5EF4-FFF2-40B4-BE49-F238E27FC236}">
                  <a16:creationId xmlns:a16="http://schemas.microsoft.com/office/drawing/2014/main" id="{6C50CFBA-8BAF-0A6E-F004-03AEF86357DE}"/>
                </a:ext>
              </a:extLst>
            </p:cNvPr>
            <p:cNvSpPr/>
            <p:nvPr/>
          </p:nvSpPr>
          <p:spPr>
            <a:xfrm>
              <a:off x="4109075" y="4085700"/>
              <a:ext cx="145675" cy="93525"/>
            </a:xfrm>
            <a:custGeom>
              <a:avLst/>
              <a:gdLst/>
              <a:ahLst/>
              <a:cxnLst/>
              <a:rect l="l" t="t" r="r" b="b"/>
              <a:pathLst>
                <a:path w="5827" h="3741" extrusionOk="0">
                  <a:moveTo>
                    <a:pt x="4077" y="1"/>
                  </a:moveTo>
                  <a:lnTo>
                    <a:pt x="1" y="1102"/>
                  </a:lnTo>
                  <a:lnTo>
                    <a:pt x="1638" y="3741"/>
                  </a:lnTo>
                  <a:lnTo>
                    <a:pt x="5827" y="2587"/>
                  </a:lnTo>
                  <a:lnTo>
                    <a:pt x="40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32;p36">
              <a:extLst>
                <a:ext uri="{FF2B5EF4-FFF2-40B4-BE49-F238E27FC236}">
                  <a16:creationId xmlns:a16="http://schemas.microsoft.com/office/drawing/2014/main" id="{8A1E6F28-3D96-D323-9D2D-E7FC5C46C678}"/>
                </a:ext>
              </a:extLst>
            </p:cNvPr>
            <p:cNvSpPr/>
            <p:nvPr/>
          </p:nvSpPr>
          <p:spPr>
            <a:xfrm>
              <a:off x="3903225" y="3971400"/>
              <a:ext cx="131975" cy="80900"/>
            </a:xfrm>
            <a:custGeom>
              <a:avLst/>
              <a:gdLst/>
              <a:ahLst/>
              <a:cxnLst/>
              <a:rect l="l" t="t" r="r" b="b"/>
              <a:pathLst>
                <a:path w="5279" h="3236" extrusionOk="0">
                  <a:moveTo>
                    <a:pt x="3933" y="0"/>
                  </a:moveTo>
                  <a:lnTo>
                    <a:pt x="1" y="1002"/>
                  </a:lnTo>
                  <a:lnTo>
                    <a:pt x="1237" y="3236"/>
                  </a:lnTo>
                  <a:lnTo>
                    <a:pt x="5278" y="2169"/>
                  </a:lnTo>
                  <a:lnTo>
                    <a:pt x="39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33;p36">
              <a:extLst>
                <a:ext uri="{FF2B5EF4-FFF2-40B4-BE49-F238E27FC236}">
                  <a16:creationId xmlns:a16="http://schemas.microsoft.com/office/drawing/2014/main" id="{6649E139-C65A-ED5D-23A5-DD59C40AA7A0}"/>
                </a:ext>
              </a:extLst>
            </p:cNvPr>
            <p:cNvSpPr/>
            <p:nvPr/>
          </p:nvSpPr>
          <p:spPr>
            <a:xfrm>
              <a:off x="4107350" y="4602575"/>
              <a:ext cx="152975" cy="101150"/>
            </a:xfrm>
            <a:custGeom>
              <a:avLst/>
              <a:gdLst/>
              <a:ahLst/>
              <a:cxnLst/>
              <a:rect l="l" t="t" r="r" b="b"/>
              <a:pathLst>
                <a:path w="6119" h="4046" extrusionOk="0">
                  <a:moveTo>
                    <a:pt x="4498" y="0"/>
                  </a:moveTo>
                  <a:lnTo>
                    <a:pt x="0" y="1145"/>
                  </a:lnTo>
                  <a:lnTo>
                    <a:pt x="1607" y="4046"/>
                  </a:lnTo>
                  <a:lnTo>
                    <a:pt x="6118" y="2926"/>
                  </a:lnTo>
                  <a:lnTo>
                    <a:pt x="44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34;p36">
              <a:extLst>
                <a:ext uri="{FF2B5EF4-FFF2-40B4-BE49-F238E27FC236}">
                  <a16:creationId xmlns:a16="http://schemas.microsoft.com/office/drawing/2014/main" id="{6A27A125-3AD9-16D9-42CF-3B9B6A5E7BF6}"/>
                </a:ext>
              </a:extLst>
            </p:cNvPr>
            <p:cNvSpPr/>
            <p:nvPr/>
          </p:nvSpPr>
          <p:spPr>
            <a:xfrm>
              <a:off x="3995425" y="3721250"/>
              <a:ext cx="146550" cy="89925"/>
            </a:xfrm>
            <a:custGeom>
              <a:avLst/>
              <a:gdLst/>
              <a:ahLst/>
              <a:cxnLst/>
              <a:rect l="l" t="t" r="r" b="b"/>
              <a:pathLst>
                <a:path w="5862" h="3597" extrusionOk="0">
                  <a:moveTo>
                    <a:pt x="3789" y="0"/>
                  </a:moveTo>
                  <a:lnTo>
                    <a:pt x="1" y="627"/>
                  </a:lnTo>
                  <a:lnTo>
                    <a:pt x="2008" y="3597"/>
                  </a:lnTo>
                  <a:lnTo>
                    <a:pt x="5862" y="2809"/>
                  </a:lnTo>
                  <a:lnTo>
                    <a:pt x="37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35;p36">
              <a:extLst>
                <a:ext uri="{FF2B5EF4-FFF2-40B4-BE49-F238E27FC236}">
                  <a16:creationId xmlns:a16="http://schemas.microsoft.com/office/drawing/2014/main" id="{E239FA49-DFF5-CA2D-C79A-E3CF47A9473A}"/>
                </a:ext>
              </a:extLst>
            </p:cNvPr>
            <p:cNvSpPr/>
            <p:nvPr/>
          </p:nvSpPr>
          <p:spPr>
            <a:xfrm>
              <a:off x="3643700" y="3775450"/>
              <a:ext cx="164625" cy="107900"/>
            </a:xfrm>
            <a:custGeom>
              <a:avLst/>
              <a:gdLst/>
              <a:ahLst/>
              <a:cxnLst/>
              <a:rect l="l" t="t" r="r" b="b"/>
              <a:pathLst>
                <a:path w="6585" h="4316" extrusionOk="0">
                  <a:moveTo>
                    <a:pt x="4721" y="1"/>
                  </a:moveTo>
                  <a:lnTo>
                    <a:pt x="1" y="780"/>
                  </a:lnTo>
                  <a:lnTo>
                    <a:pt x="1960" y="4316"/>
                  </a:lnTo>
                  <a:lnTo>
                    <a:pt x="6585" y="3371"/>
                  </a:lnTo>
                  <a:lnTo>
                    <a:pt x="47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36;p36">
              <a:extLst>
                <a:ext uri="{FF2B5EF4-FFF2-40B4-BE49-F238E27FC236}">
                  <a16:creationId xmlns:a16="http://schemas.microsoft.com/office/drawing/2014/main" id="{AD0CC025-28B1-F38D-9BE7-DD33C383F2BE}"/>
                </a:ext>
              </a:extLst>
            </p:cNvPr>
            <p:cNvSpPr/>
            <p:nvPr/>
          </p:nvSpPr>
          <p:spPr>
            <a:xfrm>
              <a:off x="3813525" y="4071775"/>
              <a:ext cx="147750" cy="94400"/>
            </a:xfrm>
            <a:custGeom>
              <a:avLst/>
              <a:gdLst/>
              <a:ahLst/>
              <a:cxnLst/>
              <a:rect l="l" t="t" r="r" b="b"/>
              <a:pathLst>
                <a:path w="5910" h="3776" extrusionOk="0">
                  <a:moveTo>
                    <a:pt x="4490" y="0"/>
                  </a:moveTo>
                  <a:lnTo>
                    <a:pt x="1" y="1185"/>
                  </a:lnTo>
                  <a:lnTo>
                    <a:pt x="1437" y="3775"/>
                  </a:lnTo>
                  <a:lnTo>
                    <a:pt x="5909" y="2565"/>
                  </a:lnTo>
                  <a:lnTo>
                    <a:pt x="44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37;p36">
              <a:extLst>
                <a:ext uri="{FF2B5EF4-FFF2-40B4-BE49-F238E27FC236}">
                  <a16:creationId xmlns:a16="http://schemas.microsoft.com/office/drawing/2014/main" id="{F8EA1093-D904-9311-E3A0-0F417FEBEC01}"/>
                </a:ext>
              </a:extLst>
            </p:cNvPr>
            <p:cNvSpPr/>
            <p:nvPr/>
          </p:nvSpPr>
          <p:spPr>
            <a:xfrm>
              <a:off x="4085575" y="4296025"/>
              <a:ext cx="162325" cy="105625"/>
            </a:xfrm>
            <a:custGeom>
              <a:avLst/>
              <a:gdLst/>
              <a:ahLst/>
              <a:cxnLst/>
              <a:rect l="l" t="t" r="r" b="b"/>
              <a:pathLst>
                <a:path w="6493" h="4225" extrusionOk="0">
                  <a:moveTo>
                    <a:pt x="4681" y="0"/>
                  </a:moveTo>
                  <a:lnTo>
                    <a:pt x="0" y="1189"/>
                  </a:lnTo>
                  <a:lnTo>
                    <a:pt x="1681" y="4224"/>
                  </a:lnTo>
                  <a:lnTo>
                    <a:pt x="6493" y="2922"/>
                  </a:lnTo>
                  <a:lnTo>
                    <a:pt x="46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38;p36">
              <a:extLst>
                <a:ext uri="{FF2B5EF4-FFF2-40B4-BE49-F238E27FC236}">
                  <a16:creationId xmlns:a16="http://schemas.microsoft.com/office/drawing/2014/main" id="{8DE9A70B-01F5-00EC-0336-50C8ADD01E60}"/>
                </a:ext>
              </a:extLst>
            </p:cNvPr>
            <p:cNvSpPr/>
            <p:nvPr/>
          </p:nvSpPr>
          <p:spPr>
            <a:xfrm>
              <a:off x="4032000" y="4198700"/>
              <a:ext cx="161475" cy="111925"/>
            </a:xfrm>
            <a:custGeom>
              <a:avLst/>
              <a:gdLst/>
              <a:ahLst/>
              <a:cxnLst/>
              <a:rect l="l" t="t" r="r" b="b"/>
              <a:pathLst>
                <a:path w="6459" h="4477" extrusionOk="0">
                  <a:moveTo>
                    <a:pt x="4416" y="0"/>
                  </a:moveTo>
                  <a:lnTo>
                    <a:pt x="1" y="1215"/>
                  </a:lnTo>
                  <a:lnTo>
                    <a:pt x="1808" y="4477"/>
                  </a:lnTo>
                  <a:lnTo>
                    <a:pt x="6458" y="3297"/>
                  </a:lnTo>
                  <a:lnTo>
                    <a:pt x="44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39;p36">
              <a:extLst>
                <a:ext uri="{FF2B5EF4-FFF2-40B4-BE49-F238E27FC236}">
                  <a16:creationId xmlns:a16="http://schemas.microsoft.com/office/drawing/2014/main" id="{6F5C48D8-4F82-736D-09CD-FF1546F39CF3}"/>
                </a:ext>
              </a:extLst>
            </p:cNvPr>
            <p:cNvSpPr/>
            <p:nvPr/>
          </p:nvSpPr>
          <p:spPr>
            <a:xfrm>
              <a:off x="4219675" y="4263250"/>
              <a:ext cx="159075" cy="101275"/>
            </a:xfrm>
            <a:custGeom>
              <a:avLst/>
              <a:gdLst/>
              <a:ahLst/>
              <a:cxnLst/>
              <a:rect l="l" t="t" r="r" b="b"/>
              <a:pathLst>
                <a:path w="6363" h="4051" extrusionOk="0">
                  <a:moveTo>
                    <a:pt x="4455" y="1"/>
                  </a:moveTo>
                  <a:lnTo>
                    <a:pt x="1" y="1137"/>
                  </a:lnTo>
                  <a:lnTo>
                    <a:pt x="1804" y="4050"/>
                  </a:lnTo>
                  <a:lnTo>
                    <a:pt x="6363" y="2818"/>
                  </a:lnTo>
                  <a:lnTo>
                    <a:pt x="44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40;p36">
              <a:extLst>
                <a:ext uri="{FF2B5EF4-FFF2-40B4-BE49-F238E27FC236}">
                  <a16:creationId xmlns:a16="http://schemas.microsoft.com/office/drawing/2014/main" id="{66A09085-157F-E5D7-96FA-940DD0F22885}"/>
                </a:ext>
              </a:extLst>
            </p:cNvPr>
            <p:cNvSpPr/>
            <p:nvPr/>
          </p:nvSpPr>
          <p:spPr>
            <a:xfrm>
              <a:off x="3942425" y="4040425"/>
              <a:ext cx="140675" cy="91025"/>
            </a:xfrm>
            <a:custGeom>
              <a:avLst/>
              <a:gdLst/>
              <a:ahLst/>
              <a:cxnLst/>
              <a:rect l="l" t="t" r="r" b="b"/>
              <a:pathLst>
                <a:path w="5627" h="3641" extrusionOk="0">
                  <a:moveTo>
                    <a:pt x="4076" y="0"/>
                  </a:moveTo>
                  <a:lnTo>
                    <a:pt x="0" y="1076"/>
                  </a:lnTo>
                  <a:lnTo>
                    <a:pt x="1420" y="3640"/>
                  </a:lnTo>
                  <a:lnTo>
                    <a:pt x="5626" y="2504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41;p36">
              <a:extLst>
                <a:ext uri="{FF2B5EF4-FFF2-40B4-BE49-F238E27FC236}">
                  <a16:creationId xmlns:a16="http://schemas.microsoft.com/office/drawing/2014/main" id="{78615FDC-92E9-533A-38D2-B679A821D693}"/>
                </a:ext>
              </a:extLst>
            </p:cNvPr>
            <p:cNvSpPr/>
            <p:nvPr/>
          </p:nvSpPr>
          <p:spPr>
            <a:xfrm>
              <a:off x="4018625" y="3942775"/>
              <a:ext cx="131300" cy="78400"/>
            </a:xfrm>
            <a:custGeom>
              <a:avLst/>
              <a:gdLst/>
              <a:ahLst/>
              <a:cxnLst/>
              <a:rect l="l" t="t" r="r" b="b"/>
              <a:pathLst>
                <a:path w="5252" h="3136" extrusionOk="0">
                  <a:moveTo>
                    <a:pt x="3828" y="0"/>
                  </a:moveTo>
                  <a:lnTo>
                    <a:pt x="0" y="971"/>
                  </a:lnTo>
                  <a:lnTo>
                    <a:pt x="1337" y="3135"/>
                  </a:lnTo>
                  <a:lnTo>
                    <a:pt x="5252" y="2099"/>
                  </a:lnTo>
                  <a:lnTo>
                    <a:pt x="38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42;p36">
              <a:extLst>
                <a:ext uri="{FF2B5EF4-FFF2-40B4-BE49-F238E27FC236}">
                  <a16:creationId xmlns:a16="http://schemas.microsoft.com/office/drawing/2014/main" id="{BBA4D62A-B952-57AE-4549-D5B3FB312057}"/>
                </a:ext>
              </a:extLst>
            </p:cNvPr>
            <p:cNvSpPr/>
            <p:nvPr/>
          </p:nvSpPr>
          <p:spPr>
            <a:xfrm>
              <a:off x="3986275" y="4117825"/>
              <a:ext cx="146900" cy="96250"/>
            </a:xfrm>
            <a:custGeom>
              <a:avLst/>
              <a:gdLst/>
              <a:ahLst/>
              <a:cxnLst/>
              <a:rect l="l" t="t" r="r" b="b"/>
              <a:pathLst>
                <a:path w="5876" h="3850" extrusionOk="0">
                  <a:moveTo>
                    <a:pt x="4242" y="0"/>
                  </a:moveTo>
                  <a:lnTo>
                    <a:pt x="1" y="1145"/>
                  </a:lnTo>
                  <a:lnTo>
                    <a:pt x="1499" y="3849"/>
                  </a:lnTo>
                  <a:lnTo>
                    <a:pt x="5875" y="2643"/>
                  </a:lnTo>
                  <a:lnTo>
                    <a:pt x="4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43;p36">
              <a:extLst>
                <a:ext uri="{FF2B5EF4-FFF2-40B4-BE49-F238E27FC236}">
                  <a16:creationId xmlns:a16="http://schemas.microsoft.com/office/drawing/2014/main" id="{073908C6-3C15-7369-57F4-C3D521C5A65D}"/>
                </a:ext>
              </a:extLst>
            </p:cNvPr>
            <p:cNvSpPr/>
            <p:nvPr/>
          </p:nvSpPr>
          <p:spPr>
            <a:xfrm>
              <a:off x="4274000" y="4348375"/>
              <a:ext cx="161350" cy="101500"/>
            </a:xfrm>
            <a:custGeom>
              <a:avLst/>
              <a:gdLst/>
              <a:ahLst/>
              <a:cxnLst/>
              <a:rect l="l" t="t" r="r" b="b"/>
              <a:pathLst>
                <a:path w="6454" h="4060" extrusionOk="0">
                  <a:moveTo>
                    <a:pt x="4586" y="1"/>
                  </a:moveTo>
                  <a:lnTo>
                    <a:pt x="1" y="1242"/>
                  </a:lnTo>
                  <a:lnTo>
                    <a:pt x="1747" y="4059"/>
                  </a:lnTo>
                  <a:lnTo>
                    <a:pt x="6454" y="2770"/>
                  </a:lnTo>
                  <a:lnTo>
                    <a:pt x="45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44;p36">
              <a:extLst>
                <a:ext uri="{FF2B5EF4-FFF2-40B4-BE49-F238E27FC236}">
                  <a16:creationId xmlns:a16="http://schemas.microsoft.com/office/drawing/2014/main" id="{91D0E925-7F0A-B339-841F-58B957B0A28B}"/>
                </a:ext>
              </a:extLst>
            </p:cNvPr>
            <p:cNvSpPr/>
            <p:nvPr/>
          </p:nvSpPr>
          <p:spPr>
            <a:xfrm>
              <a:off x="4184200" y="4469225"/>
              <a:ext cx="175600" cy="114000"/>
            </a:xfrm>
            <a:custGeom>
              <a:avLst/>
              <a:gdLst/>
              <a:ahLst/>
              <a:cxnLst/>
              <a:rect l="l" t="t" r="r" b="b"/>
              <a:pathLst>
                <a:path w="7024" h="4560" extrusionOk="0">
                  <a:moveTo>
                    <a:pt x="5034" y="0"/>
                  </a:moveTo>
                  <a:lnTo>
                    <a:pt x="0" y="1380"/>
                  </a:lnTo>
                  <a:lnTo>
                    <a:pt x="1760" y="4559"/>
                  </a:lnTo>
                  <a:lnTo>
                    <a:pt x="7024" y="3214"/>
                  </a:lnTo>
                  <a:lnTo>
                    <a:pt x="5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45;p36">
              <a:extLst>
                <a:ext uri="{FF2B5EF4-FFF2-40B4-BE49-F238E27FC236}">
                  <a16:creationId xmlns:a16="http://schemas.microsoft.com/office/drawing/2014/main" id="{AB30BB73-878C-1649-ECC2-842851FE04A0}"/>
                </a:ext>
              </a:extLst>
            </p:cNvPr>
            <p:cNvSpPr/>
            <p:nvPr/>
          </p:nvSpPr>
          <p:spPr>
            <a:xfrm>
              <a:off x="3857175" y="4362975"/>
              <a:ext cx="125425" cy="100500"/>
            </a:xfrm>
            <a:custGeom>
              <a:avLst/>
              <a:gdLst/>
              <a:ahLst/>
              <a:cxnLst/>
              <a:rect l="l" t="t" r="r" b="b"/>
              <a:pathLst>
                <a:path w="5017" h="4020" extrusionOk="0">
                  <a:moveTo>
                    <a:pt x="3288" y="0"/>
                  </a:moveTo>
                  <a:lnTo>
                    <a:pt x="1" y="836"/>
                  </a:lnTo>
                  <a:lnTo>
                    <a:pt x="1686" y="4019"/>
                  </a:lnTo>
                  <a:lnTo>
                    <a:pt x="5017" y="3118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46;p36">
              <a:extLst>
                <a:ext uri="{FF2B5EF4-FFF2-40B4-BE49-F238E27FC236}">
                  <a16:creationId xmlns:a16="http://schemas.microsoft.com/office/drawing/2014/main" id="{57D58204-F6EA-E7E6-92A3-3D19F70474D5}"/>
                </a:ext>
              </a:extLst>
            </p:cNvPr>
            <p:cNvSpPr/>
            <p:nvPr/>
          </p:nvSpPr>
          <p:spPr>
            <a:xfrm>
              <a:off x="3763350" y="4185625"/>
              <a:ext cx="115625" cy="90175"/>
            </a:xfrm>
            <a:custGeom>
              <a:avLst/>
              <a:gdLst/>
              <a:ahLst/>
              <a:cxnLst/>
              <a:rect l="l" t="t" r="r" b="b"/>
              <a:pathLst>
                <a:path w="4625" h="3607" extrusionOk="0">
                  <a:moveTo>
                    <a:pt x="3114" y="1"/>
                  </a:moveTo>
                  <a:lnTo>
                    <a:pt x="0" y="846"/>
                  </a:lnTo>
                  <a:lnTo>
                    <a:pt x="1463" y="3606"/>
                  </a:lnTo>
                  <a:lnTo>
                    <a:pt x="4625" y="2731"/>
                  </a:lnTo>
                  <a:lnTo>
                    <a:pt x="31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47;p36">
              <a:extLst>
                <a:ext uri="{FF2B5EF4-FFF2-40B4-BE49-F238E27FC236}">
                  <a16:creationId xmlns:a16="http://schemas.microsoft.com/office/drawing/2014/main" id="{78917E7C-6F1A-A235-632C-F14500550C05}"/>
                </a:ext>
              </a:extLst>
            </p:cNvPr>
            <p:cNvSpPr/>
            <p:nvPr/>
          </p:nvSpPr>
          <p:spPr>
            <a:xfrm>
              <a:off x="4056075" y="4508175"/>
              <a:ext cx="155350" cy="107925"/>
            </a:xfrm>
            <a:custGeom>
              <a:avLst/>
              <a:gdLst/>
              <a:ahLst/>
              <a:cxnLst/>
              <a:rect l="l" t="t" r="r" b="b"/>
              <a:pathLst>
                <a:path w="6214" h="4317" extrusionOk="0">
                  <a:moveTo>
                    <a:pt x="4459" y="1"/>
                  </a:moveTo>
                  <a:lnTo>
                    <a:pt x="0" y="1225"/>
                  </a:lnTo>
                  <a:lnTo>
                    <a:pt x="1716" y="4316"/>
                  </a:lnTo>
                  <a:lnTo>
                    <a:pt x="6214" y="3171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48;p36">
              <a:extLst>
                <a:ext uri="{FF2B5EF4-FFF2-40B4-BE49-F238E27FC236}">
                  <a16:creationId xmlns:a16="http://schemas.microsoft.com/office/drawing/2014/main" id="{4B1D1657-4A15-EA1E-6272-48CCDA1E0C59}"/>
                </a:ext>
              </a:extLst>
            </p:cNvPr>
            <p:cNvSpPr/>
            <p:nvPr/>
          </p:nvSpPr>
          <p:spPr>
            <a:xfrm>
              <a:off x="3857825" y="4150900"/>
              <a:ext cx="149275" cy="98450"/>
            </a:xfrm>
            <a:custGeom>
              <a:avLst/>
              <a:gdLst/>
              <a:ahLst/>
              <a:cxnLst/>
              <a:rect l="l" t="t" r="r" b="b"/>
              <a:pathLst>
                <a:path w="5971" h="3938" extrusionOk="0">
                  <a:moveTo>
                    <a:pt x="4473" y="1"/>
                  </a:moveTo>
                  <a:lnTo>
                    <a:pt x="1" y="1211"/>
                  </a:lnTo>
                  <a:lnTo>
                    <a:pt x="1512" y="3937"/>
                  </a:lnTo>
                  <a:lnTo>
                    <a:pt x="5971" y="2709"/>
                  </a:lnTo>
                  <a:lnTo>
                    <a:pt x="44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49;p36">
              <a:extLst>
                <a:ext uri="{FF2B5EF4-FFF2-40B4-BE49-F238E27FC236}">
                  <a16:creationId xmlns:a16="http://schemas.microsoft.com/office/drawing/2014/main" id="{C4D7EF54-5E4A-BE8D-6A41-71178F0F0142}"/>
                </a:ext>
              </a:extLst>
            </p:cNvPr>
            <p:cNvSpPr/>
            <p:nvPr/>
          </p:nvSpPr>
          <p:spPr>
            <a:xfrm>
              <a:off x="4055750" y="3806375"/>
              <a:ext cx="123025" cy="56850"/>
            </a:xfrm>
            <a:custGeom>
              <a:avLst/>
              <a:gdLst/>
              <a:ahLst/>
              <a:cxnLst/>
              <a:rect l="l" t="t" r="r" b="b"/>
              <a:pathLst>
                <a:path w="4921" h="2274" extrusionOk="0">
                  <a:moveTo>
                    <a:pt x="3884" y="0"/>
                  </a:moveTo>
                  <a:lnTo>
                    <a:pt x="0" y="793"/>
                  </a:lnTo>
                  <a:lnTo>
                    <a:pt x="1002" y="2273"/>
                  </a:lnTo>
                  <a:lnTo>
                    <a:pt x="4921" y="1407"/>
                  </a:lnTo>
                  <a:lnTo>
                    <a:pt x="38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50;p36">
              <a:extLst>
                <a:ext uri="{FF2B5EF4-FFF2-40B4-BE49-F238E27FC236}">
                  <a16:creationId xmlns:a16="http://schemas.microsoft.com/office/drawing/2014/main" id="{FF283747-CC97-94BE-2074-8F018347C6DF}"/>
                </a:ext>
              </a:extLst>
            </p:cNvPr>
            <p:cNvSpPr/>
            <p:nvPr/>
          </p:nvSpPr>
          <p:spPr>
            <a:xfrm>
              <a:off x="3610075" y="3902175"/>
              <a:ext cx="98000" cy="59875"/>
            </a:xfrm>
            <a:custGeom>
              <a:avLst/>
              <a:gdLst/>
              <a:ahLst/>
              <a:cxnLst/>
              <a:rect l="l" t="t" r="r" b="b"/>
              <a:pathLst>
                <a:path w="3920" h="2395" extrusionOk="0">
                  <a:moveTo>
                    <a:pt x="2957" y="0"/>
                  </a:moveTo>
                  <a:lnTo>
                    <a:pt x="0" y="605"/>
                  </a:lnTo>
                  <a:lnTo>
                    <a:pt x="949" y="2395"/>
                  </a:lnTo>
                  <a:lnTo>
                    <a:pt x="3919" y="1737"/>
                  </a:lnTo>
                  <a:lnTo>
                    <a:pt x="29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51;p36">
              <a:extLst>
                <a:ext uri="{FF2B5EF4-FFF2-40B4-BE49-F238E27FC236}">
                  <a16:creationId xmlns:a16="http://schemas.microsoft.com/office/drawing/2014/main" id="{A9F58F2E-3159-69C3-2F72-708029CDB2BE}"/>
                </a:ext>
              </a:extLst>
            </p:cNvPr>
            <p:cNvSpPr/>
            <p:nvPr/>
          </p:nvSpPr>
          <p:spPr>
            <a:xfrm>
              <a:off x="3887000" y="3739850"/>
              <a:ext cx="140900" cy="93750"/>
            </a:xfrm>
            <a:custGeom>
              <a:avLst/>
              <a:gdLst/>
              <a:ahLst/>
              <a:cxnLst/>
              <a:rect l="l" t="t" r="r" b="b"/>
              <a:pathLst>
                <a:path w="5636" h="3750" extrusionOk="0">
                  <a:moveTo>
                    <a:pt x="3611" y="1"/>
                  </a:moveTo>
                  <a:lnTo>
                    <a:pt x="1" y="597"/>
                  </a:lnTo>
                  <a:lnTo>
                    <a:pt x="1956" y="3750"/>
                  </a:lnTo>
                  <a:lnTo>
                    <a:pt x="5635" y="3001"/>
                  </a:lnTo>
                  <a:lnTo>
                    <a:pt x="361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52;p36">
              <a:extLst>
                <a:ext uri="{FF2B5EF4-FFF2-40B4-BE49-F238E27FC236}">
                  <a16:creationId xmlns:a16="http://schemas.microsoft.com/office/drawing/2014/main" id="{9BF19615-26A7-AAC8-745E-9C62501B1048}"/>
                </a:ext>
              </a:extLst>
            </p:cNvPr>
            <p:cNvSpPr/>
            <p:nvPr/>
          </p:nvSpPr>
          <p:spPr>
            <a:xfrm>
              <a:off x="3779225" y="3757700"/>
              <a:ext cx="139150" cy="98550"/>
            </a:xfrm>
            <a:custGeom>
              <a:avLst/>
              <a:gdLst/>
              <a:ahLst/>
              <a:cxnLst/>
              <a:rect l="l" t="t" r="r" b="b"/>
              <a:pathLst>
                <a:path w="5566" h="3942" extrusionOk="0">
                  <a:moveTo>
                    <a:pt x="3598" y="1"/>
                  </a:moveTo>
                  <a:lnTo>
                    <a:pt x="1" y="597"/>
                  </a:lnTo>
                  <a:lnTo>
                    <a:pt x="1852" y="3941"/>
                  </a:lnTo>
                  <a:lnTo>
                    <a:pt x="5566" y="3179"/>
                  </a:lnTo>
                  <a:lnTo>
                    <a:pt x="359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53;p36">
              <a:extLst>
                <a:ext uri="{FF2B5EF4-FFF2-40B4-BE49-F238E27FC236}">
                  <a16:creationId xmlns:a16="http://schemas.microsoft.com/office/drawing/2014/main" id="{319C88E8-DB1B-1C60-DB71-6BF6C149E79E}"/>
                </a:ext>
              </a:extLst>
            </p:cNvPr>
            <p:cNvSpPr/>
            <p:nvPr/>
          </p:nvSpPr>
          <p:spPr>
            <a:xfrm>
              <a:off x="3681800" y="4033675"/>
              <a:ext cx="106700" cy="77100"/>
            </a:xfrm>
            <a:custGeom>
              <a:avLst/>
              <a:gdLst/>
              <a:ahLst/>
              <a:cxnLst/>
              <a:rect l="l" t="t" r="r" b="b"/>
              <a:pathLst>
                <a:path w="4268" h="3084" extrusionOk="0">
                  <a:moveTo>
                    <a:pt x="3005" y="0"/>
                  </a:moveTo>
                  <a:lnTo>
                    <a:pt x="1" y="767"/>
                  </a:lnTo>
                  <a:lnTo>
                    <a:pt x="1229" y="3083"/>
                  </a:lnTo>
                  <a:lnTo>
                    <a:pt x="4268" y="2282"/>
                  </a:lnTo>
                  <a:lnTo>
                    <a:pt x="30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54;p36">
              <a:extLst>
                <a:ext uri="{FF2B5EF4-FFF2-40B4-BE49-F238E27FC236}">
                  <a16:creationId xmlns:a16="http://schemas.microsoft.com/office/drawing/2014/main" id="{336956F6-9225-8C97-8F05-089BCE2FA0E6}"/>
                </a:ext>
              </a:extLst>
            </p:cNvPr>
            <p:cNvSpPr/>
            <p:nvPr/>
          </p:nvSpPr>
          <p:spPr>
            <a:xfrm>
              <a:off x="4108650" y="3704700"/>
              <a:ext cx="134475" cy="83175"/>
            </a:xfrm>
            <a:custGeom>
              <a:avLst/>
              <a:gdLst/>
              <a:ahLst/>
              <a:cxnLst/>
              <a:rect l="l" t="t" r="r" b="b"/>
              <a:pathLst>
                <a:path w="5379" h="3327" extrusionOk="0">
                  <a:moveTo>
                    <a:pt x="3288" y="0"/>
                  </a:moveTo>
                  <a:lnTo>
                    <a:pt x="0" y="540"/>
                  </a:lnTo>
                  <a:lnTo>
                    <a:pt x="2056" y="3327"/>
                  </a:lnTo>
                  <a:lnTo>
                    <a:pt x="5378" y="2648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55;p36">
              <a:extLst>
                <a:ext uri="{FF2B5EF4-FFF2-40B4-BE49-F238E27FC236}">
                  <a16:creationId xmlns:a16="http://schemas.microsoft.com/office/drawing/2014/main" id="{DC102289-FB8D-CDD8-0B07-E9CDFC1EDBBF}"/>
                </a:ext>
              </a:extLst>
            </p:cNvPr>
            <p:cNvSpPr/>
            <p:nvPr/>
          </p:nvSpPr>
          <p:spPr>
            <a:xfrm>
              <a:off x="3553250" y="3797875"/>
              <a:ext cx="122275" cy="103975"/>
            </a:xfrm>
            <a:custGeom>
              <a:avLst/>
              <a:gdLst/>
              <a:ahLst/>
              <a:cxnLst/>
              <a:rect l="l" t="t" r="r" b="b"/>
              <a:pathLst>
                <a:path w="4891" h="4159" extrusionOk="0">
                  <a:moveTo>
                    <a:pt x="2918" y="1"/>
                  </a:moveTo>
                  <a:lnTo>
                    <a:pt x="0" y="479"/>
                  </a:lnTo>
                  <a:lnTo>
                    <a:pt x="1947" y="4159"/>
                  </a:lnTo>
                  <a:lnTo>
                    <a:pt x="4890" y="3558"/>
                  </a:lnTo>
                  <a:lnTo>
                    <a:pt x="2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56;p36">
              <a:extLst>
                <a:ext uri="{FF2B5EF4-FFF2-40B4-BE49-F238E27FC236}">
                  <a16:creationId xmlns:a16="http://schemas.microsoft.com/office/drawing/2014/main" id="{44DA6973-2F0C-9B02-4653-253E4291199F}"/>
                </a:ext>
              </a:extLst>
            </p:cNvPr>
            <p:cNvSpPr/>
            <p:nvPr/>
          </p:nvSpPr>
          <p:spPr>
            <a:xfrm>
              <a:off x="4002300" y="4635550"/>
              <a:ext cx="128350" cy="94625"/>
            </a:xfrm>
            <a:custGeom>
              <a:avLst/>
              <a:gdLst/>
              <a:ahLst/>
              <a:cxnLst/>
              <a:rect l="l" t="t" r="r" b="b"/>
              <a:pathLst>
                <a:path w="5134" h="3785" extrusionOk="0">
                  <a:moveTo>
                    <a:pt x="3532" y="1"/>
                  </a:moveTo>
                  <a:lnTo>
                    <a:pt x="0" y="898"/>
                  </a:lnTo>
                  <a:lnTo>
                    <a:pt x="1524" y="3785"/>
                  </a:lnTo>
                  <a:lnTo>
                    <a:pt x="5134" y="289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57;p36">
              <a:extLst>
                <a:ext uri="{FF2B5EF4-FFF2-40B4-BE49-F238E27FC236}">
                  <a16:creationId xmlns:a16="http://schemas.microsoft.com/office/drawing/2014/main" id="{1B05151D-A236-DA07-C903-DC38F7452A3B}"/>
                </a:ext>
              </a:extLst>
            </p:cNvPr>
            <p:cNvSpPr/>
            <p:nvPr/>
          </p:nvSpPr>
          <p:spPr>
            <a:xfrm>
              <a:off x="4386025" y="4528425"/>
              <a:ext cx="173875" cy="105075"/>
            </a:xfrm>
            <a:custGeom>
              <a:avLst/>
              <a:gdLst/>
              <a:ahLst/>
              <a:cxnLst/>
              <a:rect l="l" t="t" r="r" b="b"/>
              <a:pathLst>
                <a:path w="6955" h="4203" extrusionOk="0">
                  <a:moveTo>
                    <a:pt x="4973" y="1"/>
                  </a:moveTo>
                  <a:lnTo>
                    <a:pt x="0" y="1268"/>
                  </a:lnTo>
                  <a:lnTo>
                    <a:pt x="1816" y="4203"/>
                  </a:lnTo>
                  <a:lnTo>
                    <a:pt x="6954" y="2931"/>
                  </a:lnTo>
                  <a:lnTo>
                    <a:pt x="4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58;p36">
              <a:extLst>
                <a:ext uri="{FF2B5EF4-FFF2-40B4-BE49-F238E27FC236}">
                  <a16:creationId xmlns:a16="http://schemas.microsoft.com/office/drawing/2014/main" id="{DD7B1E5C-1B75-3097-6971-B77E3F8566B5}"/>
                </a:ext>
              </a:extLst>
            </p:cNvPr>
            <p:cNvSpPr/>
            <p:nvPr/>
          </p:nvSpPr>
          <p:spPr>
            <a:xfrm>
              <a:off x="4236550" y="4564475"/>
              <a:ext cx="177800" cy="107125"/>
            </a:xfrm>
            <a:custGeom>
              <a:avLst/>
              <a:gdLst/>
              <a:ahLst/>
              <a:cxnLst/>
              <a:rect l="l" t="t" r="r" b="b"/>
              <a:pathLst>
                <a:path w="7112" h="4285" extrusionOk="0">
                  <a:moveTo>
                    <a:pt x="5300" y="0"/>
                  </a:moveTo>
                  <a:lnTo>
                    <a:pt x="1" y="1354"/>
                  </a:lnTo>
                  <a:lnTo>
                    <a:pt x="1625" y="4285"/>
                  </a:lnTo>
                  <a:lnTo>
                    <a:pt x="7112" y="2931"/>
                  </a:lnTo>
                  <a:lnTo>
                    <a:pt x="53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59;p36">
              <a:extLst>
                <a:ext uri="{FF2B5EF4-FFF2-40B4-BE49-F238E27FC236}">
                  <a16:creationId xmlns:a16="http://schemas.microsoft.com/office/drawing/2014/main" id="{296C3E23-A8F1-19A0-2E34-66752651EE5A}"/>
                </a:ext>
              </a:extLst>
            </p:cNvPr>
            <p:cNvSpPr/>
            <p:nvPr/>
          </p:nvSpPr>
          <p:spPr>
            <a:xfrm>
              <a:off x="4527650" y="4490875"/>
              <a:ext cx="184100" cy="106600"/>
            </a:xfrm>
            <a:custGeom>
              <a:avLst/>
              <a:gdLst/>
              <a:ahLst/>
              <a:cxnLst/>
              <a:rect l="l" t="t" r="r" b="b"/>
              <a:pathLst>
                <a:path w="7364" h="4264" extrusionOk="0">
                  <a:moveTo>
                    <a:pt x="5200" y="1"/>
                  </a:moveTo>
                  <a:lnTo>
                    <a:pt x="1" y="1329"/>
                  </a:lnTo>
                  <a:lnTo>
                    <a:pt x="1982" y="4264"/>
                  </a:lnTo>
                  <a:lnTo>
                    <a:pt x="7364" y="2931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60;p36">
              <a:extLst>
                <a:ext uri="{FF2B5EF4-FFF2-40B4-BE49-F238E27FC236}">
                  <a16:creationId xmlns:a16="http://schemas.microsoft.com/office/drawing/2014/main" id="{8AC8A6B8-D84C-7349-7A95-8030670C6812}"/>
                </a:ext>
              </a:extLst>
            </p:cNvPr>
            <p:cNvSpPr/>
            <p:nvPr/>
          </p:nvSpPr>
          <p:spPr>
            <a:xfrm>
              <a:off x="4675150" y="4458325"/>
              <a:ext cx="168225" cy="101600"/>
            </a:xfrm>
            <a:custGeom>
              <a:avLst/>
              <a:gdLst/>
              <a:ahLst/>
              <a:cxnLst/>
              <a:rect l="l" t="t" r="r" b="b"/>
              <a:pathLst>
                <a:path w="6729" h="4064" extrusionOk="0">
                  <a:moveTo>
                    <a:pt x="4416" y="1"/>
                  </a:moveTo>
                  <a:lnTo>
                    <a:pt x="1" y="1124"/>
                  </a:lnTo>
                  <a:lnTo>
                    <a:pt x="2165" y="4063"/>
                  </a:lnTo>
                  <a:lnTo>
                    <a:pt x="6728" y="2931"/>
                  </a:lnTo>
                  <a:lnTo>
                    <a:pt x="44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761;p36">
              <a:extLst>
                <a:ext uri="{FF2B5EF4-FFF2-40B4-BE49-F238E27FC236}">
                  <a16:creationId xmlns:a16="http://schemas.microsoft.com/office/drawing/2014/main" id="{562A947F-23C8-F561-B861-1E0260C59F87}"/>
                </a:ext>
              </a:extLst>
            </p:cNvPr>
            <p:cNvSpPr/>
            <p:nvPr/>
          </p:nvSpPr>
          <p:spPr>
            <a:xfrm>
              <a:off x="3953950" y="4543350"/>
              <a:ext cx="128275" cy="99525"/>
            </a:xfrm>
            <a:custGeom>
              <a:avLst/>
              <a:gdLst/>
              <a:ahLst/>
              <a:cxnLst/>
              <a:rect l="l" t="t" r="r" b="b"/>
              <a:pathLst>
                <a:path w="5131" h="3981" extrusionOk="0">
                  <a:moveTo>
                    <a:pt x="3419" y="0"/>
                  </a:moveTo>
                  <a:lnTo>
                    <a:pt x="1" y="937"/>
                  </a:lnTo>
                  <a:lnTo>
                    <a:pt x="1612" y="3980"/>
                  </a:lnTo>
                  <a:lnTo>
                    <a:pt x="5130" y="3083"/>
                  </a:lnTo>
                  <a:lnTo>
                    <a:pt x="34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762;p36">
              <a:extLst>
                <a:ext uri="{FF2B5EF4-FFF2-40B4-BE49-F238E27FC236}">
                  <a16:creationId xmlns:a16="http://schemas.microsoft.com/office/drawing/2014/main" id="{8FBEED08-CE22-5BE3-9DDA-04C9A236536F}"/>
                </a:ext>
              </a:extLst>
            </p:cNvPr>
            <p:cNvSpPr/>
            <p:nvPr/>
          </p:nvSpPr>
          <p:spPr>
            <a:xfrm>
              <a:off x="4135975" y="4383975"/>
              <a:ext cx="164825" cy="104650"/>
            </a:xfrm>
            <a:custGeom>
              <a:avLst/>
              <a:gdLst/>
              <a:ahLst/>
              <a:cxnLst/>
              <a:rect l="l" t="t" r="r" b="b"/>
              <a:pathLst>
                <a:path w="6593" h="4186" extrusionOk="0">
                  <a:moveTo>
                    <a:pt x="4847" y="1"/>
                  </a:moveTo>
                  <a:lnTo>
                    <a:pt x="0" y="1311"/>
                  </a:lnTo>
                  <a:lnTo>
                    <a:pt x="1594" y="4185"/>
                  </a:lnTo>
                  <a:lnTo>
                    <a:pt x="6593" y="2818"/>
                  </a:lnTo>
                  <a:lnTo>
                    <a:pt x="48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763;p36">
              <a:extLst>
                <a:ext uri="{FF2B5EF4-FFF2-40B4-BE49-F238E27FC236}">
                  <a16:creationId xmlns:a16="http://schemas.microsoft.com/office/drawing/2014/main" id="{273A6C60-FF9A-9E0D-1FF9-608192A6FD23}"/>
                </a:ext>
              </a:extLst>
            </p:cNvPr>
            <p:cNvSpPr/>
            <p:nvPr/>
          </p:nvSpPr>
          <p:spPr>
            <a:xfrm>
              <a:off x="4326800" y="4432200"/>
              <a:ext cx="173650" cy="113025"/>
            </a:xfrm>
            <a:custGeom>
              <a:avLst/>
              <a:gdLst/>
              <a:ahLst/>
              <a:cxnLst/>
              <a:rect l="l" t="t" r="r" b="b"/>
              <a:pathLst>
                <a:path w="6946" h="4521" extrusionOk="0">
                  <a:moveTo>
                    <a:pt x="4738" y="1"/>
                  </a:moveTo>
                  <a:lnTo>
                    <a:pt x="1" y="1298"/>
                  </a:lnTo>
                  <a:lnTo>
                    <a:pt x="1999" y="4520"/>
                  </a:lnTo>
                  <a:lnTo>
                    <a:pt x="6946" y="3262"/>
                  </a:lnTo>
                  <a:lnTo>
                    <a:pt x="47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764;p36">
              <a:extLst>
                <a:ext uri="{FF2B5EF4-FFF2-40B4-BE49-F238E27FC236}">
                  <a16:creationId xmlns:a16="http://schemas.microsoft.com/office/drawing/2014/main" id="{93C80E1E-D7CB-9A75-8860-211BC940B91F}"/>
                </a:ext>
              </a:extLst>
            </p:cNvPr>
            <p:cNvSpPr/>
            <p:nvPr/>
          </p:nvSpPr>
          <p:spPr>
            <a:xfrm>
              <a:off x="4007625" y="4421200"/>
              <a:ext cx="151550" cy="102475"/>
            </a:xfrm>
            <a:custGeom>
              <a:avLst/>
              <a:gdLst/>
              <a:ahLst/>
              <a:cxnLst/>
              <a:rect l="l" t="t" r="r" b="b"/>
              <a:pathLst>
                <a:path w="6062" h="4099" extrusionOk="0">
                  <a:moveTo>
                    <a:pt x="4468" y="1"/>
                  </a:moveTo>
                  <a:lnTo>
                    <a:pt x="0" y="1211"/>
                  </a:lnTo>
                  <a:lnTo>
                    <a:pt x="1603" y="4098"/>
                  </a:lnTo>
                  <a:lnTo>
                    <a:pt x="6062" y="2879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765;p36">
              <a:extLst>
                <a:ext uri="{FF2B5EF4-FFF2-40B4-BE49-F238E27FC236}">
                  <a16:creationId xmlns:a16="http://schemas.microsoft.com/office/drawing/2014/main" id="{3544071E-D4E2-120A-8A05-DFCF639777F3}"/>
                </a:ext>
              </a:extLst>
            </p:cNvPr>
            <p:cNvSpPr/>
            <p:nvPr/>
          </p:nvSpPr>
          <p:spPr>
            <a:xfrm>
              <a:off x="3907250" y="4455925"/>
              <a:ext cx="123800" cy="95625"/>
            </a:xfrm>
            <a:custGeom>
              <a:avLst/>
              <a:gdLst/>
              <a:ahLst/>
              <a:cxnLst/>
              <a:rect l="l" t="t" r="r" b="b"/>
              <a:pathLst>
                <a:path w="4952" h="3825" extrusionOk="0">
                  <a:moveTo>
                    <a:pt x="3349" y="1"/>
                  </a:moveTo>
                  <a:lnTo>
                    <a:pt x="1" y="907"/>
                  </a:lnTo>
                  <a:lnTo>
                    <a:pt x="1546" y="3824"/>
                  </a:lnTo>
                  <a:lnTo>
                    <a:pt x="4952" y="2892"/>
                  </a:lnTo>
                  <a:lnTo>
                    <a:pt x="33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766;p36">
              <a:extLst>
                <a:ext uri="{FF2B5EF4-FFF2-40B4-BE49-F238E27FC236}">
                  <a16:creationId xmlns:a16="http://schemas.microsoft.com/office/drawing/2014/main" id="{9BAC266F-8F8E-A0A7-47BC-49E6450A0754}"/>
                </a:ext>
              </a:extLst>
            </p:cNvPr>
            <p:cNvSpPr/>
            <p:nvPr/>
          </p:nvSpPr>
          <p:spPr>
            <a:xfrm>
              <a:off x="3904000" y="4233650"/>
              <a:ext cx="156450" cy="109975"/>
            </a:xfrm>
            <a:custGeom>
              <a:avLst/>
              <a:gdLst/>
              <a:ahLst/>
              <a:cxnLst/>
              <a:rect l="l" t="t" r="r" b="b"/>
              <a:pathLst>
                <a:path w="6258" h="4399" extrusionOk="0">
                  <a:moveTo>
                    <a:pt x="4459" y="0"/>
                  </a:moveTo>
                  <a:lnTo>
                    <a:pt x="0" y="1232"/>
                  </a:lnTo>
                  <a:lnTo>
                    <a:pt x="1755" y="4398"/>
                  </a:lnTo>
                  <a:lnTo>
                    <a:pt x="6257" y="3249"/>
                  </a:lnTo>
                  <a:lnTo>
                    <a:pt x="44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767;p36">
              <a:extLst>
                <a:ext uri="{FF2B5EF4-FFF2-40B4-BE49-F238E27FC236}">
                  <a16:creationId xmlns:a16="http://schemas.microsoft.com/office/drawing/2014/main" id="{D8F62F9A-BFC6-1D87-AE0B-6A2A7EEDF362}"/>
                </a:ext>
              </a:extLst>
            </p:cNvPr>
            <p:cNvSpPr/>
            <p:nvPr/>
          </p:nvSpPr>
          <p:spPr>
            <a:xfrm>
              <a:off x="4462325" y="4393675"/>
              <a:ext cx="184650" cy="115625"/>
            </a:xfrm>
            <a:custGeom>
              <a:avLst/>
              <a:gdLst/>
              <a:ahLst/>
              <a:cxnLst/>
              <a:rect l="l" t="t" r="r" b="b"/>
              <a:pathLst>
                <a:path w="7386" h="4625" extrusionOk="0">
                  <a:moveTo>
                    <a:pt x="4947" y="0"/>
                  </a:moveTo>
                  <a:lnTo>
                    <a:pt x="1" y="1354"/>
                  </a:lnTo>
                  <a:lnTo>
                    <a:pt x="2213" y="4625"/>
                  </a:lnTo>
                  <a:lnTo>
                    <a:pt x="7386" y="3310"/>
                  </a:lnTo>
                  <a:lnTo>
                    <a:pt x="49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768;p36">
              <a:extLst>
                <a:ext uri="{FF2B5EF4-FFF2-40B4-BE49-F238E27FC236}">
                  <a16:creationId xmlns:a16="http://schemas.microsoft.com/office/drawing/2014/main" id="{400EAF15-4EA6-1C83-3182-9DD23C4B1DBF}"/>
                </a:ext>
              </a:extLst>
            </p:cNvPr>
            <p:cNvSpPr/>
            <p:nvPr/>
          </p:nvSpPr>
          <p:spPr>
            <a:xfrm>
              <a:off x="3956250" y="4329975"/>
              <a:ext cx="154700" cy="106400"/>
            </a:xfrm>
            <a:custGeom>
              <a:avLst/>
              <a:gdLst/>
              <a:ahLst/>
              <a:cxnLst/>
              <a:rect l="l" t="t" r="r" b="b"/>
              <a:pathLst>
                <a:path w="6188" h="4256" extrusionOk="0">
                  <a:moveTo>
                    <a:pt x="4503" y="1"/>
                  </a:moveTo>
                  <a:lnTo>
                    <a:pt x="0" y="1150"/>
                  </a:lnTo>
                  <a:lnTo>
                    <a:pt x="1720" y="4255"/>
                  </a:lnTo>
                  <a:lnTo>
                    <a:pt x="6188" y="3049"/>
                  </a:lnTo>
                  <a:lnTo>
                    <a:pt x="4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769;p36">
              <a:extLst>
                <a:ext uri="{FF2B5EF4-FFF2-40B4-BE49-F238E27FC236}">
                  <a16:creationId xmlns:a16="http://schemas.microsoft.com/office/drawing/2014/main" id="{1414B055-001F-F923-AE9B-C307576A7A8B}"/>
                </a:ext>
              </a:extLst>
            </p:cNvPr>
            <p:cNvSpPr/>
            <p:nvPr/>
          </p:nvSpPr>
          <p:spPr>
            <a:xfrm>
              <a:off x="4408775" y="4099425"/>
              <a:ext cx="161250" cy="110950"/>
            </a:xfrm>
            <a:custGeom>
              <a:avLst/>
              <a:gdLst/>
              <a:ahLst/>
              <a:cxnLst/>
              <a:rect l="l" t="t" r="r" b="b"/>
              <a:pathLst>
                <a:path w="6450" h="4438" extrusionOk="0">
                  <a:moveTo>
                    <a:pt x="3741" y="0"/>
                  </a:moveTo>
                  <a:lnTo>
                    <a:pt x="0" y="1032"/>
                  </a:lnTo>
                  <a:lnTo>
                    <a:pt x="2509" y="4437"/>
                  </a:lnTo>
                  <a:lnTo>
                    <a:pt x="6449" y="3431"/>
                  </a:lnTo>
                  <a:lnTo>
                    <a:pt x="37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770;p36">
              <a:extLst>
                <a:ext uri="{FF2B5EF4-FFF2-40B4-BE49-F238E27FC236}">
                  <a16:creationId xmlns:a16="http://schemas.microsoft.com/office/drawing/2014/main" id="{53C88BD6-B722-33D3-C6C7-D7AE3B334CE8}"/>
                </a:ext>
              </a:extLst>
            </p:cNvPr>
            <p:cNvSpPr/>
            <p:nvPr/>
          </p:nvSpPr>
          <p:spPr>
            <a:xfrm>
              <a:off x="4248975" y="3886700"/>
              <a:ext cx="124550" cy="72525"/>
            </a:xfrm>
            <a:custGeom>
              <a:avLst/>
              <a:gdLst/>
              <a:ahLst/>
              <a:cxnLst/>
              <a:rect l="l" t="t" r="r" b="b"/>
              <a:pathLst>
                <a:path w="4982" h="2901" extrusionOk="0">
                  <a:moveTo>
                    <a:pt x="3418" y="1"/>
                  </a:moveTo>
                  <a:lnTo>
                    <a:pt x="0" y="872"/>
                  </a:lnTo>
                  <a:lnTo>
                    <a:pt x="1498" y="2901"/>
                  </a:lnTo>
                  <a:lnTo>
                    <a:pt x="4982" y="1982"/>
                  </a:lnTo>
                  <a:lnTo>
                    <a:pt x="34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771;p36">
              <a:extLst>
                <a:ext uri="{FF2B5EF4-FFF2-40B4-BE49-F238E27FC236}">
                  <a16:creationId xmlns:a16="http://schemas.microsoft.com/office/drawing/2014/main" id="{654E4637-2795-0052-BD5C-24675E07AECE}"/>
                </a:ext>
              </a:extLst>
            </p:cNvPr>
            <p:cNvSpPr/>
            <p:nvPr/>
          </p:nvSpPr>
          <p:spPr>
            <a:xfrm>
              <a:off x="4207500" y="3833475"/>
              <a:ext cx="115625" cy="60450"/>
            </a:xfrm>
            <a:custGeom>
              <a:avLst/>
              <a:gdLst/>
              <a:ahLst/>
              <a:cxnLst/>
              <a:rect l="l" t="t" r="r" b="b"/>
              <a:pathLst>
                <a:path w="4625" h="2418" extrusionOk="0">
                  <a:moveTo>
                    <a:pt x="3401" y="0"/>
                  </a:moveTo>
                  <a:lnTo>
                    <a:pt x="0" y="754"/>
                  </a:lnTo>
                  <a:lnTo>
                    <a:pt x="1232" y="2417"/>
                  </a:lnTo>
                  <a:lnTo>
                    <a:pt x="4625" y="1555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772;p36">
              <a:extLst>
                <a:ext uri="{FF2B5EF4-FFF2-40B4-BE49-F238E27FC236}">
                  <a16:creationId xmlns:a16="http://schemas.microsoft.com/office/drawing/2014/main" id="{5B8D3BB0-7C5A-B961-49DC-5EB14D47C838}"/>
                </a:ext>
              </a:extLst>
            </p:cNvPr>
            <p:cNvSpPr/>
            <p:nvPr/>
          </p:nvSpPr>
          <p:spPr>
            <a:xfrm>
              <a:off x="4603300" y="4360250"/>
              <a:ext cx="170825" cy="111700"/>
            </a:xfrm>
            <a:custGeom>
              <a:avLst/>
              <a:gdLst/>
              <a:ahLst/>
              <a:cxnLst/>
              <a:rect l="l" t="t" r="r" b="b"/>
              <a:pathLst>
                <a:path w="6833" h="4468" extrusionOk="0">
                  <a:moveTo>
                    <a:pt x="4194" y="0"/>
                  </a:moveTo>
                  <a:lnTo>
                    <a:pt x="1" y="1150"/>
                  </a:lnTo>
                  <a:lnTo>
                    <a:pt x="2444" y="4468"/>
                  </a:lnTo>
                  <a:lnTo>
                    <a:pt x="6833" y="3349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773;p36">
              <a:extLst>
                <a:ext uri="{FF2B5EF4-FFF2-40B4-BE49-F238E27FC236}">
                  <a16:creationId xmlns:a16="http://schemas.microsoft.com/office/drawing/2014/main" id="{35DD799E-27E5-2E5B-46F7-DF2CE8F0E189}"/>
                </a:ext>
              </a:extLst>
            </p:cNvPr>
            <p:cNvSpPr/>
            <p:nvPr/>
          </p:nvSpPr>
          <p:spPr>
            <a:xfrm>
              <a:off x="4297075" y="3950500"/>
              <a:ext cx="133925" cy="82750"/>
            </a:xfrm>
            <a:custGeom>
              <a:avLst/>
              <a:gdLst/>
              <a:ahLst/>
              <a:cxnLst/>
              <a:rect l="l" t="t" r="r" b="b"/>
              <a:pathLst>
                <a:path w="5357" h="3310" extrusionOk="0">
                  <a:moveTo>
                    <a:pt x="3511" y="0"/>
                  </a:moveTo>
                  <a:lnTo>
                    <a:pt x="1" y="928"/>
                  </a:lnTo>
                  <a:lnTo>
                    <a:pt x="1756" y="3310"/>
                  </a:lnTo>
                  <a:lnTo>
                    <a:pt x="5357" y="2339"/>
                  </a:lnTo>
                  <a:lnTo>
                    <a:pt x="35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774;p36">
              <a:extLst>
                <a:ext uri="{FF2B5EF4-FFF2-40B4-BE49-F238E27FC236}">
                  <a16:creationId xmlns:a16="http://schemas.microsoft.com/office/drawing/2014/main" id="{8EA87F71-215E-33EB-AD39-14BB8EAF4CF8}"/>
                </a:ext>
              </a:extLst>
            </p:cNvPr>
            <p:cNvSpPr/>
            <p:nvPr/>
          </p:nvSpPr>
          <p:spPr>
            <a:xfrm>
              <a:off x="4542575" y="4279150"/>
              <a:ext cx="154375" cy="95375"/>
            </a:xfrm>
            <a:custGeom>
              <a:avLst/>
              <a:gdLst/>
              <a:ahLst/>
              <a:cxnLst/>
              <a:rect l="l" t="t" r="r" b="b"/>
              <a:pathLst>
                <a:path w="6175" h="3815" extrusionOk="0">
                  <a:moveTo>
                    <a:pt x="4063" y="0"/>
                  </a:moveTo>
                  <a:lnTo>
                    <a:pt x="0" y="1102"/>
                  </a:lnTo>
                  <a:lnTo>
                    <a:pt x="2003" y="3815"/>
                  </a:lnTo>
                  <a:lnTo>
                    <a:pt x="6175" y="2674"/>
                  </a:lnTo>
                  <a:lnTo>
                    <a:pt x="40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775;p36">
              <a:extLst>
                <a:ext uri="{FF2B5EF4-FFF2-40B4-BE49-F238E27FC236}">
                  <a16:creationId xmlns:a16="http://schemas.microsoft.com/office/drawing/2014/main" id="{49E30575-591B-CCA6-FAD8-FCA3D33C64AD}"/>
                </a:ext>
              </a:extLst>
            </p:cNvPr>
            <p:cNvSpPr/>
            <p:nvPr/>
          </p:nvSpPr>
          <p:spPr>
            <a:xfrm>
              <a:off x="4170925" y="3785575"/>
              <a:ext cx="110075" cy="51950"/>
            </a:xfrm>
            <a:custGeom>
              <a:avLst/>
              <a:gdLst/>
              <a:ahLst/>
              <a:cxnLst/>
              <a:rect l="l" t="t" r="r" b="b"/>
              <a:pathLst>
                <a:path w="4403" h="2078" extrusionOk="0">
                  <a:moveTo>
                    <a:pt x="3349" y="0"/>
                  </a:moveTo>
                  <a:lnTo>
                    <a:pt x="0" y="684"/>
                  </a:lnTo>
                  <a:lnTo>
                    <a:pt x="1032" y="2078"/>
                  </a:lnTo>
                  <a:lnTo>
                    <a:pt x="4402" y="1333"/>
                  </a:lnTo>
                  <a:lnTo>
                    <a:pt x="33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776;p36">
              <a:extLst>
                <a:ext uri="{FF2B5EF4-FFF2-40B4-BE49-F238E27FC236}">
                  <a16:creationId xmlns:a16="http://schemas.microsoft.com/office/drawing/2014/main" id="{8CA3ABE6-DD1E-13FC-B22B-ABF401567B4C}"/>
                </a:ext>
              </a:extLst>
            </p:cNvPr>
            <p:cNvSpPr/>
            <p:nvPr/>
          </p:nvSpPr>
          <p:spPr>
            <a:xfrm>
              <a:off x="4351625" y="4023225"/>
              <a:ext cx="139475" cy="87550"/>
            </a:xfrm>
            <a:custGeom>
              <a:avLst/>
              <a:gdLst/>
              <a:ahLst/>
              <a:cxnLst/>
              <a:rect l="l" t="t" r="r" b="b"/>
              <a:pathLst>
                <a:path w="5579" h="3502" extrusionOk="0">
                  <a:moveTo>
                    <a:pt x="3623" y="0"/>
                  </a:moveTo>
                  <a:lnTo>
                    <a:pt x="0" y="980"/>
                  </a:lnTo>
                  <a:lnTo>
                    <a:pt x="1860" y="3501"/>
                  </a:lnTo>
                  <a:lnTo>
                    <a:pt x="5578" y="2478"/>
                  </a:lnTo>
                  <a:lnTo>
                    <a:pt x="36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777;p36">
              <a:extLst>
                <a:ext uri="{FF2B5EF4-FFF2-40B4-BE49-F238E27FC236}">
                  <a16:creationId xmlns:a16="http://schemas.microsoft.com/office/drawing/2014/main" id="{77BC6683-0F80-2C28-67E4-69F095F4DB93}"/>
                </a:ext>
              </a:extLst>
            </p:cNvPr>
            <p:cNvSpPr/>
            <p:nvPr/>
          </p:nvSpPr>
          <p:spPr>
            <a:xfrm>
              <a:off x="4837900" y="3770125"/>
              <a:ext cx="708600" cy="563575"/>
            </a:xfrm>
            <a:custGeom>
              <a:avLst/>
              <a:gdLst/>
              <a:ahLst/>
              <a:cxnLst/>
              <a:rect l="l" t="t" r="r" b="b"/>
              <a:pathLst>
                <a:path w="28344" h="22543" extrusionOk="0">
                  <a:moveTo>
                    <a:pt x="12276" y="0"/>
                  </a:moveTo>
                  <a:lnTo>
                    <a:pt x="12276" y="6027"/>
                  </a:lnTo>
                  <a:cubicBezTo>
                    <a:pt x="11662" y="6619"/>
                    <a:pt x="10991" y="7141"/>
                    <a:pt x="10264" y="7590"/>
                  </a:cubicBezTo>
                  <a:cubicBezTo>
                    <a:pt x="9149" y="8256"/>
                    <a:pt x="1" y="9819"/>
                    <a:pt x="1" y="9819"/>
                  </a:cubicBezTo>
                  <a:lnTo>
                    <a:pt x="11605" y="22543"/>
                  </a:lnTo>
                  <a:cubicBezTo>
                    <a:pt x="11605" y="22543"/>
                    <a:pt x="22239" y="21385"/>
                    <a:pt x="25217" y="20531"/>
                  </a:cubicBezTo>
                  <a:cubicBezTo>
                    <a:pt x="28344" y="19638"/>
                    <a:pt x="27673" y="8260"/>
                    <a:pt x="27673" y="8260"/>
                  </a:cubicBezTo>
                  <a:lnTo>
                    <a:pt x="122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778;p36">
              <a:extLst>
                <a:ext uri="{FF2B5EF4-FFF2-40B4-BE49-F238E27FC236}">
                  <a16:creationId xmlns:a16="http://schemas.microsoft.com/office/drawing/2014/main" id="{AF681679-6203-E4D5-7110-B4AC9905D55B}"/>
                </a:ext>
              </a:extLst>
            </p:cNvPr>
            <p:cNvSpPr/>
            <p:nvPr/>
          </p:nvSpPr>
          <p:spPr>
            <a:xfrm>
              <a:off x="4822000" y="3757625"/>
              <a:ext cx="724400" cy="588600"/>
            </a:xfrm>
            <a:custGeom>
              <a:avLst/>
              <a:gdLst/>
              <a:ahLst/>
              <a:cxnLst/>
              <a:rect l="l" t="t" r="r" b="b"/>
              <a:pathLst>
                <a:path w="28976" h="23544" extrusionOk="0">
                  <a:moveTo>
                    <a:pt x="13412" y="1341"/>
                  </a:moveTo>
                  <a:lnTo>
                    <a:pt x="27826" y="9065"/>
                  </a:lnTo>
                  <a:cubicBezTo>
                    <a:pt x="27856" y="9849"/>
                    <a:pt x="27934" y="12161"/>
                    <a:pt x="27756" y="14526"/>
                  </a:cubicBezTo>
                  <a:cubicBezTo>
                    <a:pt x="27490" y="18061"/>
                    <a:pt x="26746" y="20260"/>
                    <a:pt x="25718" y="20552"/>
                  </a:cubicBezTo>
                  <a:cubicBezTo>
                    <a:pt x="23062" y="21310"/>
                    <a:pt x="14066" y="22337"/>
                    <a:pt x="12437" y="22516"/>
                  </a:cubicBezTo>
                  <a:lnTo>
                    <a:pt x="1621" y="10659"/>
                  </a:lnTo>
                  <a:cubicBezTo>
                    <a:pt x="4050" y="10228"/>
                    <a:pt x="10173" y="9109"/>
                    <a:pt x="11161" y="8521"/>
                  </a:cubicBezTo>
                  <a:cubicBezTo>
                    <a:pt x="11919" y="8051"/>
                    <a:pt x="12624" y="7502"/>
                    <a:pt x="13264" y="6884"/>
                  </a:cubicBezTo>
                  <a:cubicBezTo>
                    <a:pt x="13356" y="6788"/>
                    <a:pt x="13408" y="6662"/>
                    <a:pt x="13412" y="6531"/>
                  </a:cubicBezTo>
                  <a:lnTo>
                    <a:pt x="13412" y="1341"/>
                  </a:lnTo>
                  <a:close/>
                  <a:moveTo>
                    <a:pt x="12909" y="0"/>
                  </a:moveTo>
                  <a:cubicBezTo>
                    <a:pt x="12648" y="0"/>
                    <a:pt x="12411" y="209"/>
                    <a:pt x="12411" y="500"/>
                  </a:cubicBezTo>
                  <a:lnTo>
                    <a:pt x="12411" y="6313"/>
                  </a:lnTo>
                  <a:cubicBezTo>
                    <a:pt x="11867" y="6818"/>
                    <a:pt x="11274" y="7271"/>
                    <a:pt x="10643" y="7659"/>
                  </a:cubicBezTo>
                  <a:cubicBezTo>
                    <a:pt x="9890" y="8112"/>
                    <a:pt x="4055" y="9231"/>
                    <a:pt x="554" y="9827"/>
                  </a:cubicBezTo>
                  <a:cubicBezTo>
                    <a:pt x="162" y="9893"/>
                    <a:pt x="1" y="10363"/>
                    <a:pt x="266" y="10659"/>
                  </a:cubicBezTo>
                  <a:lnTo>
                    <a:pt x="11871" y="23378"/>
                  </a:lnTo>
                  <a:cubicBezTo>
                    <a:pt x="11967" y="23483"/>
                    <a:pt x="12102" y="23544"/>
                    <a:pt x="12241" y="23544"/>
                  </a:cubicBezTo>
                  <a:cubicBezTo>
                    <a:pt x="12259" y="23539"/>
                    <a:pt x="12280" y="23539"/>
                    <a:pt x="12298" y="23535"/>
                  </a:cubicBezTo>
                  <a:cubicBezTo>
                    <a:pt x="12733" y="23487"/>
                    <a:pt x="23005" y="22364"/>
                    <a:pt x="25992" y="21510"/>
                  </a:cubicBezTo>
                  <a:cubicBezTo>
                    <a:pt x="27534" y="21075"/>
                    <a:pt x="28435" y="18810"/>
                    <a:pt x="28753" y="14600"/>
                  </a:cubicBezTo>
                  <a:cubicBezTo>
                    <a:pt x="28975" y="11643"/>
                    <a:pt x="28810" y="8760"/>
                    <a:pt x="28810" y="8730"/>
                  </a:cubicBezTo>
                  <a:cubicBezTo>
                    <a:pt x="28797" y="8556"/>
                    <a:pt x="28701" y="8399"/>
                    <a:pt x="28544" y="8321"/>
                  </a:cubicBezTo>
                  <a:lnTo>
                    <a:pt x="13147" y="60"/>
                  </a:lnTo>
                  <a:cubicBezTo>
                    <a:pt x="13069" y="19"/>
                    <a:pt x="12988" y="0"/>
                    <a:pt x="129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779;p36">
              <a:extLst>
                <a:ext uri="{FF2B5EF4-FFF2-40B4-BE49-F238E27FC236}">
                  <a16:creationId xmlns:a16="http://schemas.microsoft.com/office/drawing/2014/main" id="{D4FB7DA8-AEF3-BA64-B6F7-37D2DC0181F1}"/>
                </a:ext>
              </a:extLst>
            </p:cNvPr>
            <p:cNvSpPr/>
            <p:nvPr/>
          </p:nvSpPr>
          <p:spPr>
            <a:xfrm>
              <a:off x="5134000" y="3770125"/>
              <a:ext cx="411750" cy="511325"/>
            </a:xfrm>
            <a:custGeom>
              <a:avLst/>
              <a:gdLst/>
              <a:ahLst/>
              <a:cxnLst/>
              <a:rect l="l" t="t" r="r" b="b"/>
              <a:pathLst>
                <a:path w="16470" h="20453" extrusionOk="0">
                  <a:moveTo>
                    <a:pt x="432" y="0"/>
                  </a:moveTo>
                  <a:lnTo>
                    <a:pt x="432" y="6027"/>
                  </a:lnTo>
                  <a:cubicBezTo>
                    <a:pt x="432" y="6027"/>
                    <a:pt x="266" y="6188"/>
                    <a:pt x="1" y="6423"/>
                  </a:cubicBezTo>
                  <a:lnTo>
                    <a:pt x="13569" y="20453"/>
                  </a:lnTo>
                  <a:cubicBezTo>
                    <a:pt x="16469" y="19155"/>
                    <a:pt x="15829" y="8256"/>
                    <a:pt x="15829" y="8256"/>
                  </a:cubicBezTo>
                  <a:lnTo>
                    <a:pt x="4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780;p36">
              <a:extLst>
                <a:ext uri="{FF2B5EF4-FFF2-40B4-BE49-F238E27FC236}">
                  <a16:creationId xmlns:a16="http://schemas.microsoft.com/office/drawing/2014/main" id="{40D84E7B-CC06-8CA7-E284-41EF3BD59170}"/>
                </a:ext>
              </a:extLst>
            </p:cNvPr>
            <p:cNvSpPr/>
            <p:nvPr/>
          </p:nvSpPr>
          <p:spPr>
            <a:xfrm>
              <a:off x="5120075" y="3757625"/>
              <a:ext cx="426100" cy="536350"/>
            </a:xfrm>
            <a:custGeom>
              <a:avLst/>
              <a:gdLst/>
              <a:ahLst/>
              <a:cxnLst/>
              <a:rect l="l" t="t" r="r" b="b"/>
              <a:pathLst>
                <a:path w="17044" h="21454" extrusionOk="0">
                  <a:moveTo>
                    <a:pt x="1489" y="1341"/>
                  </a:moveTo>
                  <a:lnTo>
                    <a:pt x="15903" y="9065"/>
                  </a:lnTo>
                  <a:cubicBezTo>
                    <a:pt x="16099" y="12949"/>
                    <a:pt x="15798" y="18980"/>
                    <a:pt x="14204" y="20317"/>
                  </a:cubicBezTo>
                  <a:lnTo>
                    <a:pt x="1276" y="6945"/>
                  </a:lnTo>
                  <a:cubicBezTo>
                    <a:pt x="1315" y="6905"/>
                    <a:pt x="1337" y="6884"/>
                    <a:pt x="1337" y="6884"/>
                  </a:cubicBezTo>
                  <a:cubicBezTo>
                    <a:pt x="1433" y="6792"/>
                    <a:pt x="1489" y="6662"/>
                    <a:pt x="1489" y="6531"/>
                  </a:cubicBezTo>
                  <a:lnTo>
                    <a:pt x="1489" y="1341"/>
                  </a:lnTo>
                  <a:close/>
                  <a:moveTo>
                    <a:pt x="986" y="0"/>
                  </a:moveTo>
                  <a:cubicBezTo>
                    <a:pt x="725" y="0"/>
                    <a:pt x="488" y="209"/>
                    <a:pt x="488" y="500"/>
                  </a:cubicBezTo>
                  <a:lnTo>
                    <a:pt x="488" y="6309"/>
                  </a:lnTo>
                  <a:cubicBezTo>
                    <a:pt x="418" y="6374"/>
                    <a:pt x="331" y="6453"/>
                    <a:pt x="227" y="6544"/>
                  </a:cubicBezTo>
                  <a:cubicBezTo>
                    <a:pt x="13" y="6731"/>
                    <a:pt x="0" y="7062"/>
                    <a:pt x="196" y="7267"/>
                  </a:cubicBezTo>
                  <a:lnTo>
                    <a:pt x="13765" y="21301"/>
                  </a:lnTo>
                  <a:cubicBezTo>
                    <a:pt x="13860" y="21401"/>
                    <a:pt x="13987" y="21454"/>
                    <a:pt x="14126" y="21454"/>
                  </a:cubicBezTo>
                  <a:cubicBezTo>
                    <a:pt x="14196" y="21454"/>
                    <a:pt x="14265" y="21440"/>
                    <a:pt x="14326" y="21410"/>
                  </a:cubicBezTo>
                  <a:cubicBezTo>
                    <a:pt x="15733" y="20783"/>
                    <a:pt x="16556" y="18488"/>
                    <a:pt x="16843" y="14404"/>
                  </a:cubicBezTo>
                  <a:cubicBezTo>
                    <a:pt x="17043" y="11517"/>
                    <a:pt x="16887" y="8756"/>
                    <a:pt x="16887" y="8730"/>
                  </a:cubicBezTo>
                  <a:cubicBezTo>
                    <a:pt x="16874" y="8556"/>
                    <a:pt x="16778" y="8399"/>
                    <a:pt x="16621" y="8316"/>
                  </a:cubicBezTo>
                  <a:lnTo>
                    <a:pt x="1224" y="60"/>
                  </a:lnTo>
                  <a:cubicBezTo>
                    <a:pt x="1146" y="19"/>
                    <a:pt x="1065" y="0"/>
                    <a:pt x="9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781;p36">
              <a:extLst>
                <a:ext uri="{FF2B5EF4-FFF2-40B4-BE49-F238E27FC236}">
                  <a16:creationId xmlns:a16="http://schemas.microsoft.com/office/drawing/2014/main" id="{9C43BE7D-A20D-6735-EEF8-0E8BF0BC928C}"/>
                </a:ext>
              </a:extLst>
            </p:cNvPr>
            <p:cNvSpPr/>
            <p:nvPr/>
          </p:nvSpPr>
          <p:spPr>
            <a:xfrm>
              <a:off x="4631500" y="1845250"/>
              <a:ext cx="1216225" cy="2555400"/>
            </a:xfrm>
            <a:custGeom>
              <a:avLst/>
              <a:gdLst/>
              <a:ahLst/>
              <a:cxnLst/>
              <a:rect l="l" t="t" r="r" b="b"/>
              <a:pathLst>
                <a:path w="48649" h="102216" extrusionOk="0">
                  <a:moveTo>
                    <a:pt x="1" y="1"/>
                  </a:moveTo>
                  <a:lnTo>
                    <a:pt x="1" y="63827"/>
                  </a:lnTo>
                  <a:lnTo>
                    <a:pt x="48648" y="102216"/>
                  </a:lnTo>
                  <a:lnTo>
                    <a:pt x="48648" y="35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782;p36">
              <a:extLst>
                <a:ext uri="{FF2B5EF4-FFF2-40B4-BE49-F238E27FC236}">
                  <a16:creationId xmlns:a16="http://schemas.microsoft.com/office/drawing/2014/main" id="{FBA2AFDF-C20D-C60E-E169-23DE8F443858}"/>
                </a:ext>
              </a:extLst>
            </p:cNvPr>
            <p:cNvSpPr/>
            <p:nvPr/>
          </p:nvSpPr>
          <p:spPr>
            <a:xfrm>
              <a:off x="4618975" y="1832700"/>
              <a:ext cx="1241250" cy="2580375"/>
            </a:xfrm>
            <a:custGeom>
              <a:avLst/>
              <a:gdLst/>
              <a:ahLst/>
              <a:cxnLst/>
              <a:rect l="l" t="t" r="r" b="b"/>
              <a:pathLst>
                <a:path w="49650" h="103215" extrusionOk="0">
                  <a:moveTo>
                    <a:pt x="998" y="1043"/>
                  </a:moveTo>
                  <a:lnTo>
                    <a:pt x="48653" y="4539"/>
                  </a:lnTo>
                  <a:lnTo>
                    <a:pt x="48653" y="101686"/>
                  </a:lnTo>
                  <a:lnTo>
                    <a:pt x="998" y="64090"/>
                  </a:lnTo>
                  <a:lnTo>
                    <a:pt x="998" y="1043"/>
                  </a:lnTo>
                  <a:close/>
                  <a:moveTo>
                    <a:pt x="498" y="0"/>
                  </a:moveTo>
                  <a:cubicBezTo>
                    <a:pt x="224" y="0"/>
                    <a:pt x="1" y="224"/>
                    <a:pt x="1" y="503"/>
                  </a:cubicBezTo>
                  <a:lnTo>
                    <a:pt x="1" y="64329"/>
                  </a:lnTo>
                  <a:cubicBezTo>
                    <a:pt x="1" y="64482"/>
                    <a:pt x="71" y="64630"/>
                    <a:pt x="188" y="64721"/>
                  </a:cubicBezTo>
                  <a:lnTo>
                    <a:pt x="48840" y="103105"/>
                  </a:lnTo>
                  <a:cubicBezTo>
                    <a:pt x="48931" y="103175"/>
                    <a:pt x="49040" y="103214"/>
                    <a:pt x="49149" y="103214"/>
                  </a:cubicBezTo>
                  <a:cubicBezTo>
                    <a:pt x="49428" y="103214"/>
                    <a:pt x="49650" y="102992"/>
                    <a:pt x="49650" y="102718"/>
                  </a:cubicBezTo>
                  <a:lnTo>
                    <a:pt x="49650" y="4073"/>
                  </a:lnTo>
                  <a:cubicBezTo>
                    <a:pt x="49650" y="3808"/>
                    <a:pt x="49450" y="3590"/>
                    <a:pt x="49188" y="3572"/>
                  </a:cubicBezTo>
                  <a:lnTo>
                    <a:pt x="536" y="2"/>
                  </a:lnTo>
                  <a:cubicBezTo>
                    <a:pt x="524" y="1"/>
                    <a:pt x="511" y="0"/>
                    <a:pt x="4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783;p36">
              <a:extLst>
                <a:ext uri="{FF2B5EF4-FFF2-40B4-BE49-F238E27FC236}">
                  <a16:creationId xmlns:a16="http://schemas.microsoft.com/office/drawing/2014/main" id="{C8FF96D1-BACE-CEC9-44B5-F6BC592E3962}"/>
                </a:ext>
              </a:extLst>
            </p:cNvPr>
            <p:cNvSpPr/>
            <p:nvPr/>
          </p:nvSpPr>
          <p:spPr>
            <a:xfrm>
              <a:off x="4715100" y="1928975"/>
              <a:ext cx="1021025" cy="1975075"/>
            </a:xfrm>
            <a:custGeom>
              <a:avLst/>
              <a:gdLst/>
              <a:ahLst/>
              <a:cxnLst/>
              <a:rect l="l" t="t" r="r" b="b"/>
              <a:pathLst>
                <a:path w="40841" h="79003" extrusionOk="0">
                  <a:moveTo>
                    <a:pt x="1" y="0"/>
                  </a:moveTo>
                  <a:lnTo>
                    <a:pt x="1" y="53786"/>
                  </a:lnTo>
                  <a:lnTo>
                    <a:pt x="40841" y="79002"/>
                  </a:lnTo>
                  <a:lnTo>
                    <a:pt x="40841" y="357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784;p36">
              <a:extLst>
                <a:ext uri="{FF2B5EF4-FFF2-40B4-BE49-F238E27FC236}">
                  <a16:creationId xmlns:a16="http://schemas.microsoft.com/office/drawing/2014/main" id="{39E82E57-947C-3F09-2CA5-AE458E75B212}"/>
                </a:ext>
              </a:extLst>
            </p:cNvPr>
            <p:cNvSpPr/>
            <p:nvPr/>
          </p:nvSpPr>
          <p:spPr>
            <a:xfrm>
              <a:off x="4702600" y="1916400"/>
              <a:ext cx="1046050" cy="2000150"/>
            </a:xfrm>
            <a:custGeom>
              <a:avLst/>
              <a:gdLst/>
              <a:ahLst/>
              <a:cxnLst/>
              <a:rect l="l" t="t" r="r" b="b"/>
              <a:pathLst>
                <a:path w="41842" h="80006" extrusionOk="0">
                  <a:moveTo>
                    <a:pt x="1002" y="1047"/>
                  </a:moveTo>
                  <a:lnTo>
                    <a:pt x="40845" y="4531"/>
                  </a:lnTo>
                  <a:lnTo>
                    <a:pt x="40845" y="78612"/>
                  </a:lnTo>
                  <a:lnTo>
                    <a:pt x="1002" y="54010"/>
                  </a:lnTo>
                  <a:lnTo>
                    <a:pt x="1002" y="1047"/>
                  </a:lnTo>
                  <a:close/>
                  <a:moveTo>
                    <a:pt x="499" y="0"/>
                  </a:moveTo>
                  <a:cubicBezTo>
                    <a:pt x="227" y="0"/>
                    <a:pt x="0" y="222"/>
                    <a:pt x="0" y="503"/>
                  </a:cubicBezTo>
                  <a:lnTo>
                    <a:pt x="0" y="54289"/>
                  </a:lnTo>
                  <a:cubicBezTo>
                    <a:pt x="0" y="54459"/>
                    <a:pt x="92" y="54620"/>
                    <a:pt x="240" y="54711"/>
                  </a:cubicBezTo>
                  <a:lnTo>
                    <a:pt x="41080" y="79932"/>
                  </a:lnTo>
                  <a:cubicBezTo>
                    <a:pt x="41158" y="79980"/>
                    <a:pt x="41249" y="80006"/>
                    <a:pt x="41341" y="80006"/>
                  </a:cubicBezTo>
                  <a:cubicBezTo>
                    <a:pt x="41620" y="80006"/>
                    <a:pt x="41842" y="79779"/>
                    <a:pt x="41842" y="79505"/>
                  </a:cubicBezTo>
                  <a:lnTo>
                    <a:pt x="41842" y="4074"/>
                  </a:lnTo>
                  <a:cubicBezTo>
                    <a:pt x="41842" y="3812"/>
                    <a:pt x="41646" y="3599"/>
                    <a:pt x="41389" y="3573"/>
                  </a:cubicBezTo>
                  <a:lnTo>
                    <a:pt x="544" y="2"/>
                  </a:lnTo>
                  <a:cubicBezTo>
                    <a:pt x="529" y="1"/>
                    <a:pt x="514" y="0"/>
                    <a:pt x="4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785;p36">
              <a:extLst>
                <a:ext uri="{FF2B5EF4-FFF2-40B4-BE49-F238E27FC236}">
                  <a16:creationId xmlns:a16="http://schemas.microsoft.com/office/drawing/2014/main" id="{52D1D16D-D9D5-4C6C-F429-F7DF4DB8BD43}"/>
                </a:ext>
              </a:extLst>
            </p:cNvPr>
            <p:cNvSpPr/>
            <p:nvPr/>
          </p:nvSpPr>
          <p:spPr>
            <a:xfrm>
              <a:off x="5847700" y="1934525"/>
              <a:ext cx="122800" cy="2466675"/>
            </a:xfrm>
            <a:custGeom>
              <a:avLst/>
              <a:gdLst/>
              <a:ahLst/>
              <a:cxnLst/>
              <a:rect l="l" t="t" r="r" b="b"/>
              <a:pathLst>
                <a:path w="4912" h="98667" extrusionOk="0">
                  <a:moveTo>
                    <a:pt x="0" y="0"/>
                  </a:moveTo>
                  <a:lnTo>
                    <a:pt x="0" y="98667"/>
                  </a:lnTo>
                  <a:lnTo>
                    <a:pt x="4912" y="98667"/>
                  </a:lnTo>
                  <a:lnTo>
                    <a:pt x="49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786;p36">
              <a:extLst>
                <a:ext uri="{FF2B5EF4-FFF2-40B4-BE49-F238E27FC236}">
                  <a16:creationId xmlns:a16="http://schemas.microsoft.com/office/drawing/2014/main" id="{26E5459A-38D9-E39C-37D1-BDB87146DF2E}"/>
                </a:ext>
              </a:extLst>
            </p:cNvPr>
            <p:cNvSpPr/>
            <p:nvPr/>
          </p:nvSpPr>
          <p:spPr>
            <a:xfrm>
              <a:off x="5835275" y="1922000"/>
              <a:ext cx="147750" cy="2491725"/>
            </a:xfrm>
            <a:custGeom>
              <a:avLst/>
              <a:gdLst/>
              <a:ahLst/>
              <a:cxnLst/>
              <a:rect l="l" t="t" r="r" b="b"/>
              <a:pathLst>
                <a:path w="5910" h="99669" extrusionOk="0">
                  <a:moveTo>
                    <a:pt x="4908" y="1002"/>
                  </a:moveTo>
                  <a:lnTo>
                    <a:pt x="4908" y="98667"/>
                  </a:lnTo>
                  <a:lnTo>
                    <a:pt x="1002" y="98667"/>
                  </a:lnTo>
                  <a:lnTo>
                    <a:pt x="1002" y="1002"/>
                  </a:lnTo>
                  <a:close/>
                  <a:moveTo>
                    <a:pt x="497" y="0"/>
                  </a:moveTo>
                  <a:cubicBezTo>
                    <a:pt x="223" y="0"/>
                    <a:pt x="1" y="227"/>
                    <a:pt x="1" y="501"/>
                  </a:cubicBezTo>
                  <a:lnTo>
                    <a:pt x="1" y="99168"/>
                  </a:lnTo>
                  <a:cubicBezTo>
                    <a:pt x="1" y="99442"/>
                    <a:pt x="223" y="99668"/>
                    <a:pt x="497" y="99668"/>
                  </a:cubicBezTo>
                  <a:lnTo>
                    <a:pt x="5409" y="99668"/>
                  </a:lnTo>
                  <a:cubicBezTo>
                    <a:pt x="5683" y="99668"/>
                    <a:pt x="5910" y="99442"/>
                    <a:pt x="5910" y="99168"/>
                  </a:cubicBezTo>
                  <a:lnTo>
                    <a:pt x="5910" y="501"/>
                  </a:lnTo>
                  <a:cubicBezTo>
                    <a:pt x="5910" y="227"/>
                    <a:pt x="5683" y="0"/>
                    <a:pt x="54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787;p36">
              <a:extLst>
                <a:ext uri="{FF2B5EF4-FFF2-40B4-BE49-F238E27FC236}">
                  <a16:creationId xmlns:a16="http://schemas.microsoft.com/office/drawing/2014/main" id="{7D1B1CE3-5D06-27CD-4A01-EBF371F0563B}"/>
                </a:ext>
              </a:extLst>
            </p:cNvPr>
            <p:cNvSpPr/>
            <p:nvPr/>
          </p:nvSpPr>
          <p:spPr>
            <a:xfrm>
              <a:off x="4782050" y="2012675"/>
              <a:ext cx="859275" cy="1684975"/>
            </a:xfrm>
            <a:custGeom>
              <a:avLst/>
              <a:gdLst/>
              <a:ahLst/>
              <a:cxnLst/>
              <a:rect l="l" t="t" r="r" b="b"/>
              <a:pathLst>
                <a:path w="34371" h="67399" extrusionOk="0">
                  <a:moveTo>
                    <a:pt x="1" y="1"/>
                  </a:moveTo>
                  <a:lnTo>
                    <a:pt x="227" y="47982"/>
                  </a:lnTo>
                  <a:lnTo>
                    <a:pt x="34370" y="67398"/>
                  </a:lnTo>
                  <a:lnTo>
                    <a:pt x="34370" y="7982"/>
                  </a:lnTo>
                  <a:lnTo>
                    <a:pt x="10939" y="4433"/>
                  </a:lnTo>
                  <a:lnTo>
                    <a:pt x="9376" y="11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788;p36">
              <a:extLst>
                <a:ext uri="{FF2B5EF4-FFF2-40B4-BE49-F238E27FC236}">
                  <a16:creationId xmlns:a16="http://schemas.microsoft.com/office/drawing/2014/main" id="{C90A7FCD-53F2-E333-C0A5-1E773F1FF261}"/>
                </a:ext>
              </a:extLst>
            </p:cNvPr>
            <p:cNvSpPr/>
            <p:nvPr/>
          </p:nvSpPr>
          <p:spPr>
            <a:xfrm>
              <a:off x="4769550" y="2000075"/>
              <a:ext cx="884275" cy="1710075"/>
            </a:xfrm>
            <a:custGeom>
              <a:avLst/>
              <a:gdLst/>
              <a:ahLst/>
              <a:cxnLst/>
              <a:rect l="l" t="t" r="r" b="b"/>
              <a:pathLst>
                <a:path w="35371" h="68403" extrusionOk="0">
                  <a:moveTo>
                    <a:pt x="1006" y="1066"/>
                  </a:moveTo>
                  <a:lnTo>
                    <a:pt x="9541" y="2081"/>
                  </a:lnTo>
                  <a:lnTo>
                    <a:pt x="10986" y="5151"/>
                  </a:lnTo>
                  <a:cubicBezTo>
                    <a:pt x="11056" y="5299"/>
                    <a:pt x="11200" y="5408"/>
                    <a:pt x="11365" y="5429"/>
                  </a:cubicBezTo>
                  <a:lnTo>
                    <a:pt x="34374" y="8913"/>
                  </a:lnTo>
                  <a:lnTo>
                    <a:pt x="34374" y="67040"/>
                  </a:lnTo>
                  <a:lnTo>
                    <a:pt x="1224" y="48194"/>
                  </a:lnTo>
                  <a:lnTo>
                    <a:pt x="1006" y="1066"/>
                  </a:lnTo>
                  <a:close/>
                  <a:moveTo>
                    <a:pt x="503" y="0"/>
                  </a:moveTo>
                  <a:cubicBezTo>
                    <a:pt x="228" y="0"/>
                    <a:pt x="0" y="224"/>
                    <a:pt x="4" y="505"/>
                  </a:cubicBezTo>
                  <a:lnTo>
                    <a:pt x="226" y="48486"/>
                  </a:lnTo>
                  <a:cubicBezTo>
                    <a:pt x="226" y="48664"/>
                    <a:pt x="322" y="48830"/>
                    <a:pt x="479" y="48921"/>
                  </a:cubicBezTo>
                  <a:lnTo>
                    <a:pt x="34622" y="68338"/>
                  </a:lnTo>
                  <a:cubicBezTo>
                    <a:pt x="34700" y="68377"/>
                    <a:pt x="34783" y="68403"/>
                    <a:pt x="34870" y="68403"/>
                  </a:cubicBezTo>
                  <a:cubicBezTo>
                    <a:pt x="35149" y="68403"/>
                    <a:pt x="35371" y="68176"/>
                    <a:pt x="35371" y="67902"/>
                  </a:cubicBezTo>
                  <a:lnTo>
                    <a:pt x="35371" y="8486"/>
                  </a:lnTo>
                  <a:cubicBezTo>
                    <a:pt x="35371" y="8238"/>
                    <a:pt x="35188" y="8029"/>
                    <a:pt x="34944" y="7990"/>
                  </a:cubicBezTo>
                  <a:lnTo>
                    <a:pt x="11779" y="4485"/>
                  </a:lnTo>
                  <a:lnTo>
                    <a:pt x="10329" y="1406"/>
                  </a:lnTo>
                  <a:cubicBezTo>
                    <a:pt x="10255" y="1249"/>
                    <a:pt x="10107" y="1140"/>
                    <a:pt x="9932" y="1123"/>
                  </a:cubicBezTo>
                  <a:lnTo>
                    <a:pt x="562" y="4"/>
                  </a:lnTo>
                  <a:cubicBezTo>
                    <a:pt x="542" y="2"/>
                    <a:pt x="522" y="0"/>
                    <a:pt x="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789;p36">
              <a:extLst>
                <a:ext uri="{FF2B5EF4-FFF2-40B4-BE49-F238E27FC236}">
                  <a16:creationId xmlns:a16="http://schemas.microsoft.com/office/drawing/2014/main" id="{355F34E7-B80E-0B57-5797-2385B7A6BFD2}"/>
                </a:ext>
              </a:extLst>
            </p:cNvPr>
            <p:cNvSpPr/>
            <p:nvPr/>
          </p:nvSpPr>
          <p:spPr>
            <a:xfrm>
              <a:off x="4837900" y="2157675"/>
              <a:ext cx="753225" cy="1422725"/>
            </a:xfrm>
            <a:custGeom>
              <a:avLst/>
              <a:gdLst/>
              <a:ahLst/>
              <a:cxnLst/>
              <a:rect l="l" t="t" r="r" b="b"/>
              <a:pathLst>
                <a:path w="30129" h="56909" extrusionOk="0">
                  <a:moveTo>
                    <a:pt x="1" y="1"/>
                  </a:moveTo>
                  <a:lnTo>
                    <a:pt x="1" y="40841"/>
                  </a:lnTo>
                  <a:lnTo>
                    <a:pt x="30129" y="56908"/>
                  </a:lnTo>
                  <a:lnTo>
                    <a:pt x="30129" y="5357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790;p36">
              <a:extLst>
                <a:ext uri="{FF2B5EF4-FFF2-40B4-BE49-F238E27FC236}">
                  <a16:creationId xmlns:a16="http://schemas.microsoft.com/office/drawing/2014/main" id="{D8FA99B4-2908-7E22-4538-225CF2960389}"/>
                </a:ext>
              </a:extLst>
            </p:cNvPr>
            <p:cNvSpPr/>
            <p:nvPr/>
          </p:nvSpPr>
          <p:spPr>
            <a:xfrm>
              <a:off x="4825375" y="2145275"/>
              <a:ext cx="778275" cy="1447650"/>
            </a:xfrm>
            <a:custGeom>
              <a:avLst/>
              <a:gdLst/>
              <a:ahLst/>
              <a:cxnLst/>
              <a:rect l="l" t="t" r="r" b="b"/>
              <a:pathLst>
                <a:path w="31131" h="57906" extrusionOk="0">
                  <a:moveTo>
                    <a:pt x="1002" y="1093"/>
                  </a:moveTo>
                  <a:lnTo>
                    <a:pt x="30129" y="6271"/>
                  </a:lnTo>
                  <a:lnTo>
                    <a:pt x="30129" y="56573"/>
                  </a:lnTo>
                  <a:lnTo>
                    <a:pt x="1002" y="41036"/>
                  </a:lnTo>
                  <a:lnTo>
                    <a:pt x="1002" y="1093"/>
                  </a:lnTo>
                  <a:close/>
                  <a:moveTo>
                    <a:pt x="497" y="1"/>
                  </a:moveTo>
                  <a:cubicBezTo>
                    <a:pt x="230" y="1"/>
                    <a:pt x="1" y="219"/>
                    <a:pt x="1" y="497"/>
                  </a:cubicBezTo>
                  <a:lnTo>
                    <a:pt x="1" y="41337"/>
                  </a:lnTo>
                  <a:cubicBezTo>
                    <a:pt x="1" y="41524"/>
                    <a:pt x="105" y="41694"/>
                    <a:pt x="266" y="41781"/>
                  </a:cubicBezTo>
                  <a:lnTo>
                    <a:pt x="30395" y="57849"/>
                  </a:lnTo>
                  <a:cubicBezTo>
                    <a:pt x="30464" y="57888"/>
                    <a:pt x="30547" y="57905"/>
                    <a:pt x="30630" y="57905"/>
                  </a:cubicBezTo>
                  <a:cubicBezTo>
                    <a:pt x="30721" y="57905"/>
                    <a:pt x="30808" y="57883"/>
                    <a:pt x="30887" y="57836"/>
                  </a:cubicBezTo>
                  <a:cubicBezTo>
                    <a:pt x="31039" y="57744"/>
                    <a:pt x="31131" y="57583"/>
                    <a:pt x="31131" y="57404"/>
                  </a:cubicBezTo>
                  <a:lnTo>
                    <a:pt x="31131" y="5853"/>
                  </a:lnTo>
                  <a:cubicBezTo>
                    <a:pt x="31131" y="5613"/>
                    <a:pt x="30956" y="5404"/>
                    <a:pt x="30717" y="5365"/>
                  </a:cubicBezTo>
                  <a:lnTo>
                    <a:pt x="589" y="9"/>
                  </a:lnTo>
                  <a:cubicBezTo>
                    <a:pt x="558" y="3"/>
                    <a:pt x="527" y="1"/>
                    <a:pt x="4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791;p36">
              <a:extLst>
                <a:ext uri="{FF2B5EF4-FFF2-40B4-BE49-F238E27FC236}">
                  <a16:creationId xmlns:a16="http://schemas.microsoft.com/office/drawing/2014/main" id="{7249E62E-6FD8-9F6A-139A-6E310D46D974}"/>
                </a:ext>
              </a:extLst>
            </p:cNvPr>
            <p:cNvSpPr/>
            <p:nvPr/>
          </p:nvSpPr>
          <p:spPr>
            <a:xfrm>
              <a:off x="4947850" y="2616000"/>
              <a:ext cx="483250" cy="546050"/>
            </a:xfrm>
            <a:custGeom>
              <a:avLst/>
              <a:gdLst/>
              <a:ahLst/>
              <a:cxnLst/>
              <a:rect l="l" t="t" r="r" b="b"/>
              <a:pathLst>
                <a:path w="19330" h="21842" extrusionOk="0">
                  <a:moveTo>
                    <a:pt x="8035" y="0"/>
                  </a:moveTo>
                  <a:cubicBezTo>
                    <a:pt x="7383" y="0"/>
                    <a:pt x="6736" y="102"/>
                    <a:pt x="6105" y="313"/>
                  </a:cubicBezTo>
                  <a:cubicBezTo>
                    <a:pt x="1851" y="1742"/>
                    <a:pt x="1" y="7646"/>
                    <a:pt x="1969" y="13503"/>
                  </a:cubicBezTo>
                  <a:cubicBezTo>
                    <a:pt x="3645" y="18495"/>
                    <a:pt x="7549" y="21841"/>
                    <a:pt x="11298" y="21841"/>
                  </a:cubicBezTo>
                  <a:cubicBezTo>
                    <a:pt x="11951" y="21841"/>
                    <a:pt x="12599" y="21740"/>
                    <a:pt x="13229" y="21528"/>
                  </a:cubicBezTo>
                  <a:cubicBezTo>
                    <a:pt x="17479" y="20104"/>
                    <a:pt x="19330" y="14195"/>
                    <a:pt x="17362" y="8338"/>
                  </a:cubicBezTo>
                  <a:cubicBezTo>
                    <a:pt x="15685" y="3346"/>
                    <a:pt x="11782" y="0"/>
                    <a:pt x="8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792;p36">
              <a:extLst>
                <a:ext uri="{FF2B5EF4-FFF2-40B4-BE49-F238E27FC236}">
                  <a16:creationId xmlns:a16="http://schemas.microsoft.com/office/drawing/2014/main" id="{45EC8422-0B0E-C67F-BF73-17939AE3BD6D}"/>
                </a:ext>
              </a:extLst>
            </p:cNvPr>
            <p:cNvSpPr/>
            <p:nvPr/>
          </p:nvSpPr>
          <p:spPr>
            <a:xfrm>
              <a:off x="5057900" y="2720725"/>
              <a:ext cx="235400" cy="352175"/>
            </a:xfrm>
            <a:custGeom>
              <a:avLst/>
              <a:gdLst/>
              <a:ahLst/>
              <a:cxnLst/>
              <a:rect l="l" t="t" r="r" b="b"/>
              <a:pathLst>
                <a:path w="9416" h="14087" extrusionOk="0">
                  <a:moveTo>
                    <a:pt x="966" y="1"/>
                  </a:moveTo>
                  <a:cubicBezTo>
                    <a:pt x="780" y="1"/>
                    <a:pt x="602" y="66"/>
                    <a:pt x="454" y="204"/>
                  </a:cubicBezTo>
                  <a:cubicBezTo>
                    <a:pt x="23" y="601"/>
                    <a:pt x="1" y="1445"/>
                    <a:pt x="397" y="2085"/>
                  </a:cubicBezTo>
                  <a:lnTo>
                    <a:pt x="3258" y="6684"/>
                  </a:lnTo>
                  <a:lnTo>
                    <a:pt x="397" y="9858"/>
                  </a:lnTo>
                  <a:cubicBezTo>
                    <a:pt x="1" y="10298"/>
                    <a:pt x="23" y="11151"/>
                    <a:pt x="454" y="11761"/>
                  </a:cubicBezTo>
                  <a:cubicBezTo>
                    <a:pt x="658" y="12053"/>
                    <a:pt x="915" y="12236"/>
                    <a:pt x="1172" y="12301"/>
                  </a:cubicBezTo>
                  <a:cubicBezTo>
                    <a:pt x="1239" y="12319"/>
                    <a:pt x="1308" y="12329"/>
                    <a:pt x="1375" y="12329"/>
                  </a:cubicBezTo>
                  <a:cubicBezTo>
                    <a:pt x="1592" y="12329"/>
                    <a:pt x="1802" y="12235"/>
                    <a:pt x="1952" y="12066"/>
                  </a:cubicBezTo>
                  <a:lnTo>
                    <a:pt x="4708" y="9009"/>
                  </a:lnTo>
                  <a:lnTo>
                    <a:pt x="7464" y="13437"/>
                  </a:lnTo>
                  <a:cubicBezTo>
                    <a:pt x="7673" y="13773"/>
                    <a:pt x="7956" y="13986"/>
                    <a:pt x="8244" y="14060"/>
                  </a:cubicBezTo>
                  <a:cubicBezTo>
                    <a:pt x="8309" y="14078"/>
                    <a:pt x="8375" y="14087"/>
                    <a:pt x="8441" y="14087"/>
                  </a:cubicBezTo>
                  <a:cubicBezTo>
                    <a:pt x="8632" y="14087"/>
                    <a:pt x="8820" y="14014"/>
                    <a:pt x="8962" y="13882"/>
                  </a:cubicBezTo>
                  <a:cubicBezTo>
                    <a:pt x="9393" y="13481"/>
                    <a:pt x="9415" y="12641"/>
                    <a:pt x="9019" y="12000"/>
                  </a:cubicBezTo>
                  <a:lnTo>
                    <a:pt x="6158" y="7402"/>
                  </a:lnTo>
                  <a:lnTo>
                    <a:pt x="9019" y="4228"/>
                  </a:lnTo>
                  <a:cubicBezTo>
                    <a:pt x="9415" y="3788"/>
                    <a:pt x="9393" y="2935"/>
                    <a:pt x="8962" y="2325"/>
                  </a:cubicBezTo>
                  <a:cubicBezTo>
                    <a:pt x="8705" y="1957"/>
                    <a:pt x="8358" y="1762"/>
                    <a:pt x="8036" y="1762"/>
                  </a:cubicBezTo>
                  <a:cubicBezTo>
                    <a:pt x="7824" y="1762"/>
                    <a:pt x="7623" y="1846"/>
                    <a:pt x="7464" y="2020"/>
                  </a:cubicBezTo>
                  <a:lnTo>
                    <a:pt x="4708" y="5081"/>
                  </a:lnTo>
                  <a:lnTo>
                    <a:pt x="1952" y="649"/>
                  </a:lnTo>
                  <a:cubicBezTo>
                    <a:pt x="1690" y="231"/>
                    <a:pt x="1315" y="1"/>
                    <a:pt x="9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793;p36">
              <a:extLst>
                <a:ext uri="{FF2B5EF4-FFF2-40B4-BE49-F238E27FC236}">
                  <a16:creationId xmlns:a16="http://schemas.microsoft.com/office/drawing/2014/main" id="{A785BAF5-52EF-A557-BD5B-762CF48DF429}"/>
                </a:ext>
              </a:extLst>
            </p:cNvPr>
            <p:cNvSpPr/>
            <p:nvPr/>
          </p:nvSpPr>
          <p:spPr>
            <a:xfrm>
              <a:off x="4957550" y="2491050"/>
              <a:ext cx="449275" cy="149025"/>
            </a:xfrm>
            <a:custGeom>
              <a:avLst/>
              <a:gdLst/>
              <a:ahLst/>
              <a:cxnLst/>
              <a:rect l="l" t="t" r="r" b="b"/>
              <a:pathLst>
                <a:path w="17971" h="5961" extrusionOk="0">
                  <a:moveTo>
                    <a:pt x="557" y="0"/>
                  </a:moveTo>
                  <a:cubicBezTo>
                    <a:pt x="342" y="0"/>
                    <a:pt x="142" y="142"/>
                    <a:pt x="78" y="360"/>
                  </a:cubicBezTo>
                  <a:cubicBezTo>
                    <a:pt x="0" y="630"/>
                    <a:pt x="157" y="909"/>
                    <a:pt x="427" y="983"/>
                  </a:cubicBezTo>
                  <a:lnTo>
                    <a:pt x="17300" y="5938"/>
                  </a:lnTo>
                  <a:cubicBezTo>
                    <a:pt x="17348" y="5951"/>
                    <a:pt x="17396" y="5960"/>
                    <a:pt x="17444" y="5960"/>
                  </a:cubicBezTo>
                  <a:cubicBezTo>
                    <a:pt x="17692" y="5960"/>
                    <a:pt x="17901" y="5777"/>
                    <a:pt x="17936" y="5529"/>
                  </a:cubicBezTo>
                  <a:cubicBezTo>
                    <a:pt x="17971" y="5285"/>
                    <a:pt x="17823" y="5050"/>
                    <a:pt x="17583" y="4980"/>
                  </a:cubicBezTo>
                  <a:lnTo>
                    <a:pt x="710" y="25"/>
                  </a:lnTo>
                  <a:cubicBezTo>
                    <a:pt x="659" y="8"/>
                    <a:pt x="608" y="0"/>
                    <a:pt x="5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794;p36">
              <a:extLst>
                <a:ext uri="{FF2B5EF4-FFF2-40B4-BE49-F238E27FC236}">
                  <a16:creationId xmlns:a16="http://schemas.microsoft.com/office/drawing/2014/main" id="{D007375C-F6E8-B431-BE0A-DD7A4D4C9181}"/>
                </a:ext>
              </a:extLst>
            </p:cNvPr>
            <p:cNvSpPr/>
            <p:nvPr/>
          </p:nvSpPr>
          <p:spPr>
            <a:xfrm>
              <a:off x="4940875" y="2373875"/>
              <a:ext cx="574050" cy="177675"/>
            </a:xfrm>
            <a:custGeom>
              <a:avLst/>
              <a:gdLst/>
              <a:ahLst/>
              <a:cxnLst/>
              <a:rect l="l" t="t" r="r" b="b"/>
              <a:pathLst>
                <a:path w="22962" h="7107" extrusionOk="0">
                  <a:moveTo>
                    <a:pt x="555" y="0"/>
                  </a:moveTo>
                  <a:cubicBezTo>
                    <a:pt x="337" y="0"/>
                    <a:pt x="139" y="145"/>
                    <a:pt x="75" y="366"/>
                  </a:cubicBezTo>
                  <a:cubicBezTo>
                    <a:pt x="1" y="636"/>
                    <a:pt x="162" y="915"/>
                    <a:pt x="432" y="985"/>
                  </a:cubicBezTo>
                  <a:lnTo>
                    <a:pt x="22300" y="7090"/>
                  </a:lnTo>
                  <a:cubicBezTo>
                    <a:pt x="22343" y="7103"/>
                    <a:pt x="22391" y="7107"/>
                    <a:pt x="22435" y="7107"/>
                  </a:cubicBezTo>
                  <a:cubicBezTo>
                    <a:pt x="22683" y="7103"/>
                    <a:pt x="22892" y="6920"/>
                    <a:pt x="22927" y="6672"/>
                  </a:cubicBezTo>
                  <a:cubicBezTo>
                    <a:pt x="22962" y="6428"/>
                    <a:pt x="22809" y="6193"/>
                    <a:pt x="22570" y="6127"/>
                  </a:cubicBezTo>
                  <a:lnTo>
                    <a:pt x="702" y="22"/>
                  </a:lnTo>
                  <a:cubicBezTo>
                    <a:pt x="653" y="7"/>
                    <a:pt x="604" y="0"/>
                    <a:pt x="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795;p36">
              <a:extLst>
                <a:ext uri="{FF2B5EF4-FFF2-40B4-BE49-F238E27FC236}">
                  <a16:creationId xmlns:a16="http://schemas.microsoft.com/office/drawing/2014/main" id="{87244C1A-1B6E-AFB1-C9FA-E3326EC65ACA}"/>
                </a:ext>
              </a:extLst>
            </p:cNvPr>
            <p:cNvSpPr/>
            <p:nvPr/>
          </p:nvSpPr>
          <p:spPr>
            <a:xfrm>
              <a:off x="4867850" y="5014950"/>
              <a:ext cx="787875" cy="254875"/>
            </a:xfrm>
            <a:custGeom>
              <a:avLst/>
              <a:gdLst/>
              <a:ahLst/>
              <a:cxnLst/>
              <a:rect l="l" t="t" r="r" b="b"/>
              <a:pathLst>
                <a:path w="31515" h="10195" extrusionOk="0">
                  <a:moveTo>
                    <a:pt x="19684" y="1"/>
                  </a:moveTo>
                  <a:cubicBezTo>
                    <a:pt x="19320" y="1"/>
                    <a:pt x="18945" y="7"/>
                    <a:pt x="18559" y="22"/>
                  </a:cubicBezTo>
                  <a:cubicBezTo>
                    <a:pt x="18559" y="22"/>
                    <a:pt x="7899" y="1010"/>
                    <a:pt x="3950" y="4167"/>
                  </a:cubicBezTo>
                  <a:cubicBezTo>
                    <a:pt x="0" y="7328"/>
                    <a:pt x="2961" y="8904"/>
                    <a:pt x="6715" y="9893"/>
                  </a:cubicBezTo>
                  <a:cubicBezTo>
                    <a:pt x="7499" y="10100"/>
                    <a:pt x="8854" y="10194"/>
                    <a:pt x="10526" y="10194"/>
                  </a:cubicBezTo>
                  <a:cubicBezTo>
                    <a:pt x="16846" y="10194"/>
                    <a:pt x="27700" y="8846"/>
                    <a:pt x="29419" y="7128"/>
                  </a:cubicBezTo>
                  <a:cubicBezTo>
                    <a:pt x="31514" y="5037"/>
                    <a:pt x="29568" y="1"/>
                    <a:pt x="196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796;p36">
              <a:extLst>
                <a:ext uri="{FF2B5EF4-FFF2-40B4-BE49-F238E27FC236}">
                  <a16:creationId xmlns:a16="http://schemas.microsoft.com/office/drawing/2014/main" id="{765E0A31-73F9-4C88-D23F-4788C9C18762}"/>
                </a:ext>
              </a:extLst>
            </p:cNvPr>
            <p:cNvSpPr/>
            <p:nvPr/>
          </p:nvSpPr>
          <p:spPr>
            <a:xfrm>
              <a:off x="4902675" y="5002450"/>
              <a:ext cx="738525" cy="279875"/>
            </a:xfrm>
            <a:custGeom>
              <a:avLst/>
              <a:gdLst/>
              <a:ahLst/>
              <a:cxnLst/>
              <a:rect l="l" t="t" r="r" b="b"/>
              <a:pathLst>
                <a:path w="29541" h="11195" extrusionOk="0">
                  <a:moveTo>
                    <a:pt x="18181" y="1004"/>
                  </a:moveTo>
                  <a:cubicBezTo>
                    <a:pt x="22336" y="1004"/>
                    <a:pt x="26849" y="1977"/>
                    <a:pt x="28052" y="4741"/>
                  </a:cubicBezTo>
                  <a:cubicBezTo>
                    <a:pt x="28461" y="5681"/>
                    <a:pt x="28317" y="6626"/>
                    <a:pt x="27673" y="7275"/>
                  </a:cubicBezTo>
                  <a:cubicBezTo>
                    <a:pt x="26802" y="8146"/>
                    <a:pt x="22696" y="9095"/>
                    <a:pt x="17209" y="9701"/>
                  </a:cubicBezTo>
                  <a:cubicBezTo>
                    <a:pt x="14230" y="10029"/>
                    <a:pt x="11374" y="10197"/>
                    <a:pt x="9154" y="10197"/>
                  </a:cubicBezTo>
                  <a:cubicBezTo>
                    <a:pt x="7487" y="10197"/>
                    <a:pt x="6178" y="10102"/>
                    <a:pt x="5444" y="9910"/>
                  </a:cubicBezTo>
                  <a:cubicBezTo>
                    <a:pt x="2813" y="9217"/>
                    <a:pt x="1385" y="8425"/>
                    <a:pt x="1202" y="7554"/>
                  </a:cubicBezTo>
                  <a:cubicBezTo>
                    <a:pt x="1028" y="6731"/>
                    <a:pt x="2012" y="5742"/>
                    <a:pt x="2866" y="5059"/>
                  </a:cubicBezTo>
                  <a:cubicBezTo>
                    <a:pt x="6589" y="2080"/>
                    <a:pt x="16765" y="1061"/>
                    <a:pt x="17196" y="1022"/>
                  </a:cubicBezTo>
                  <a:lnTo>
                    <a:pt x="17200" y="1022"/>
                  </a:lnTo>
                  <a:cubicBezTo>
                    <a:pt x="17524" y="1010"/>
                    <a:pt x="17851" y="1004"/>
                    <a:pt x="18181" y="1004"/>
                  </a:cubicBezTo>
                  <a:close/>
                  <a:moveTo>
                    <a:pt x="18280" y="0"/>
                  </a:moveTo>
                  <a:cubicBezTo>
                    <a:pt x="17911" y="0"/>
                    <a:pt x="17533" y="7"/>
                    <a:pt x="17148" y="21"/>
                  </a:cubicBezTo>
                  <a:lnTo>
                    <a:pt x="17122" y="21"/>
                  </a:lnTo>
                  <a:cubicBezTo>
                    <a:pt x="16678" y="64"/>
                    <a:pt x="6262" y="1061"/>
                    <a:pt x="2243" y="4275"/>
                  </a:cubicBezTo>
                  <a:cubicBezTo>
                    <a:pt x="658" y="5546"/>
                    <a:pt x="0" y="6683"/>
                    <a:pt x="227" y="7759"/>
                  </a:cubicBezTo>
                  <a:cubicBezTo>
                    <a:pt x="501" y="9069"/>
                    <a:pt x="2082" y="10062"/>
                    <a:pt x="5191" y="10876"/>
                  </a:cubicBezTo>
                  <a:cubicBezTo>
                    <a:pt x="5931" y="11072"/>
                    <a:pt x="7316" y="11194"/>
                    <a:pt x="9249" y="11194"/>
                  </a:cubicBezTo>
                  <a:cubicBezTo>
                    <a:pt x="11344" y="11194"/>
                    <a:pt x="14074" y="11050"/>
                    <a:pt x="17322" y="10693"/>
                  </a:cubicBezTo>
                  <a:cubicBezTo>
                    <a:pt x="20140" y="10384"/>
                    <a:pt x="26867" y="9500"/>
                    <a:pt x="28378" y="7985"/>
                  </a:cubicBezTo>
                  <a:cubicBezTo>
                    <a:pt x="29314" y="7049"/>
                    <a:pt x="29541" y="5651"/>
                    <a:pt x="28970" y="4340"/>
                  </a:cubicBezTo>
                  <a:cubicBezTo>
                    <a:pt x="28570" y="3426"/>
                    <a:pt x="27616" y="2133"/>
                    <a:pt x="25317" y="1175"/>
                  </a:cubicBezTo>
                  <a:cubicBezTo>
                    <a:pt x="23447" y="394"/>
                    <a:pt x="21085" y="0"/>
                    <a:pt x="182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797;p36">
              <a:extLst>
                <a:ext uri="{FF2B5EF4-FFF2-40B4-BE49-F238E27FC236}">
                  <a16:creationId xmlns:a16="http://schemas.microsoft.com/office/drawing/2014/main" id="{75DDD05B-9030-0267-B515-B50F2FBC9909}"/>
                </a:ext>
              </a:extLst>
            </p:cNvPr>
            <p:cNvSpPr/>
            <p:nvPr/>
          </p:nvSpPr>
          <p:spPr>
            <a:xfrm>
              <a:off x="5057250" y="5153600"/>
              <a:ext cx="564575" cy="116200"/>
            </a:xfrm>
            <a:custGeom>
              <a:avLst/>
              <a:gdLst/>
              <a:ahLst/>
              <a:cxnLst/>
              <a:rect l="l" t="t" r="r" b="b"/>
              <a:pathLst>
                <a:path w="22583" h="4648" extrusionOk="0">
                  <a:moveTo>
                    <a:pt x="21470" y="0"/>
                  </a:moveTo>
                  <a:cubicBezTo>
                    <a:pt x="16857" y="0"/>
                    <a:pt x="11124" y="1309"/>
                    <a:pt x="5849" y="2967"/>
                  </a:cubicBezTo>
                  <a:cubicBezTo>
                    <a:pt x="3928" y="3576"/>
                    <a:pt x="1978" y="4090"/>
                    <a:pt x="1" y="4504"/>
                  </a:cubicBezTo>
                  <a:cubicBezTo>
                    <a:pt x="773" y="4601"/>
                    <a:pt x="1786" y="4647"/>
                    <a:pt x="2953" y="4647"/>
                  </a:cubicBezTo>
                  <a:cubicBezTo>
                    <a:pt x="9276" y="4647"/>
                    <a:pt x="20126" y="3302"/>
                    <a:pt x="21843" y="1582"/>
                  </a:cubicBezTo>
                  <a:cubicBezTo>
                    <a:pt x="22261" y="1164"/>
                    <a:pt x="22522" y="615"/>
                    <a:pt x="22583" y="27"/>
                  </a:cubicBezTo>
                  <a:cubicBezTo>
                    <a:pt x="22220" y="9"/>
                    <a:pt x="21849" y="0"/>
                    <a:pt x="21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798;p36">
              <a:extLst>
                <a:ext uri="{FF2B5EF4-FFF2-40B4-BE49-F238E27FC236}">
                  <a16:creationId xmlns:a16="http://schemas.microsoft.com/office/drawing/2014/main" id="{F60B1FA3-BD55-6952-9D58-C2547358A6EC}"/>
                </a:ext>
              </a:extLst>
            </p:cNvPr>
            <p:cNvSpPr/>
            <p:nvPr/>
          </p:nvSpPr>
          <p:spPr>
            <a:xfrm>
              <a:off x="5040925" y="5141075"/>
              <a:ext cx="594075" cy="141250"/>
            </a:xfrm>
            <a:custGeom>
              <a:avLst/>
              <a:gdLst/>
              <a:ahLst/>
              <a:cxnLst/>
              <a:rect l="l" t="t" r="r" b="b"/>
              <a:pathLst>
                <a:path w="23763" h="5650" extrusionOk="0">
                  <a:moveTo>
                    <a:pt x="22125" y="999"/>
                  </a:moveTo>
                  <a:cubicBezTo>
                    <a:pt x="22291" y="999"/>
                    <a:pt x="22452" y="1003"/>
                    <a:pt x="22613" y="1003"/>
                  </a:cubicBezTo>
                  <a:cubicBezTo>
                    <a:pt x="22509" y="1277"/>
                    <a:pt x="22347" y="1526"/>
                    <a:pt x="22143" y="1730"/>
                  </a:cubicBezTo>
                  <a:cubicBezTo>
                    <a:pt x="21337" y="2536"/>
                    <a:pt x="17597" y="3441"/>
                    <a:pt x="12611" y="4047"/>
                  </a:cubicBezTo>
                  <a:cubicBezTo>
                    <a:pt x="9641" y="4404"/>
                    <a:pt x="6667" y="4613"/>
                    <a:pt x="4272" y="4643"/>
                  </a:cubicBezTo>
                  <a:cubicBezTo>
                    <a:pt x="5052" y="4430"/>
                    <a:pt x="5844" y="4199"/>
                    <a:pt x="6654" y="3942"/>
                  </a:cubicBezTo>
                  <a:cubicBezTo>
                    <a:pt x="11022" y="2571"/>
                    <a:pt x="17118" y="999"/>
                    <a:pt x="22125" y="999"/>
                  </a:cubicBezTo>
                  <a:close/>
                  <a:moveTo>
                    <a:pt x="22135" y="0"/>
                  </a:moveTo>
                  <a:cubicBezTo>
                    <a:pt x="16993" y="0"/>
                    <a:pt x="10792" y="1599"/>
                    <a:pt x="6354" y="2993"/>
                  </a:cubicBezTo>
                  <a:cubicBezTo>
                    <a:pt x="4446" y="3598"/>
                    <a:pt x="2513" y="4108"/>
                    <a:pt x="554" y="4517"/>
                  </a:cubicBezTo>
                  <a:cubicBezTo>
                    <a:pt x="1" y="4630"/>
                    <a:pt x="31" y="5431"/>
                    <a:pt x="593" y="5501"/>
                  </a:cubicBezTo>
                  <a:cubicBezTo>
                    <a:pt x="1377" y="5601"/>
                    <a:pt x="2409" y="5649"/>
                    <a:pt x="3615" y="5649"/>
                  </a:cubicBezTo>
                  <a:cubicBezTo>
                    <a:pt x="6158" y="5649"/>
                    <a:pt x="9454" y="5440"/>
                    <a:pt x="12733" y="5044"/>
                  </a:cubicBezTo>
                  <a:cubicBezTo>
                    <a:pt x="20170" y="4143"/>
                    <a:pt x="22265" y="3028"/>
                    <a:pt x="22848" y="2440"/>
                  </a:cubicBezTo>
                  <a:cubicBezTo>
                    <a:pt x="23349" y="1939"/>
                    <a:pt x="23663" y="1282"/>
                    <a:pt x="23732" y="576"/>
                  </a:cubicBezTo>
                  <a:cubicBezTo>
                    <a:pt x="23763" y="293"/>
                    <a:pt x="23545" y="41"/>
                    <a:pt x="23262" y="28"/>
                  </a:cubicBezTo>
                  <a:cubicBezTo>
                    <a:pt x="22893" y="9"/>
                    <a:pt x="22517" y="0"/>
                    <a:pt x="221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799;p36">
              <a:extLst>
                <a:ext uri="{FF2B5EF4-FFF2-40B4-BE49-F238E27FC236}">
                  <a16:creationId xmlns:a16="http://schemas.microsoft.com/office/drawing/2014/main" id="{A243C162-B956-6613-6C0A-DBBFFC7F1934}"/>
                </a:ext>
              </a:extLst>
            </p:cNvPr>
            <p:cNvSpPr/>
            <p:nvPr/>
          </p:nvSpPr>
          <p:spPr>
            <a:xfrm>
              <a:off x="4367950" y="2070250"/>
              <a:ext cx="231475" cy="134475"/>
            </a:xfrm>
            <a:custGeom>
              <a:avLst/>
              <a:gdLst/>
              <a:ahLst/>
              <a:cxnLst/>
              <a:rect l="l" t="t" r="r" b="b"/>
              <a:pathLst>
                <a:path w="9259" h="5379" extrusionOk="0">
                  <a:moveTo>
                    <a:pt x="764" y="0"/>
                  </a:moveTo>
                  <a:cubicBezTo>
                    <a:pt x="521" y="0"/>
                    <a:pt x="288" y="132"/>
                    <a:pt x="170" y="358"/>
                  </a:cubicBezTo>
                  <a:cubicBezTo>
                    <a:pt x="1" y="680"/>
                    <a:pt x="123" y="1077"/>
                    <a:pt x="440" y="1251"/>
                  </a:cubicBezTo>
                  <a:lnTo>
                    <a:pt x="8226" y="5305"/>
                  </a:lnTo>
                  <a:cubicBezTo>
                    <a:pt x="8322" y="5353"/>
                    <a:pt x="8426" y="5379"/>
                    <a:pt x="8535" y="5379"/>
                  </a:cubicBezTo>
                  <a:cubicBezTo>
                    <a:pt x="8844" y="5379"/>
                    <a:pt x="9110" y="5170"/>
                    <a:pt x="9184" y="4869"/>
                  </a:cubicBezTo>
                  <a:cubicBezTo>
                    <a:pt x="9258" y="4569"/>
                    <a:pt x="9119" y="4260"/>
                    <a:pt x="8844" y="4120"/>
                  </a:cubicBezTo>
                  <a:lnTo>
                    <a:pt x="1054" y="66"/>
                  </a:lnTo>
                  <a:cubicBezTo>
                    <a:pt x="961" y="21"/>
                    <a:pt x="861" y="0"/>
                    <a:pt x="7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800;p36">
              <a:extLst>
                <a:ext uri="{FF2B5EF4-FFF2-40B4-BE49-F238E27FC236}">
                  <a16:creationId xmlns:a16="http://schemas.microsoft.com/office/drawing/2014/main" id="{A889C23C-6C30-7D6E-AC16-2E95084DEEA6}"/>
                </a:ext>
              </a:extLst>
            </p:cNvPr>
            <p:cNvSpPr/>
            <p:nvPr/>
          </p:nvSpPr>
          <p:spPr>
            <a:xfrm>
              <a:off x="4256050" y="2012050"/>
              <a:ext cx="94625" cy="63350"/>
            </a:xfrm>
            <a:custGeom>
              <a:avLst/>
              <a:gdLst/>
              <a:ahLst/>
              <a:cxnLst/>
              <a:rect l="l" t="t" r="r" b="b"/>
              <a:pathLst>
                <a:path w="3785" h="2534" extrusionOk="0">
                  <a:moveTo>
                    <a:pt x="756" y="0"/>
                  </a:moveTo>
                  <a:cubicBezTo>
                    <a:pt x="514" y="0"/>
                    <a:pt x="283" y="132"/>
                    <a:pt x="166" y="361"/>
                  </a:cubicBezTo>
                  <a:cubicBezTo>
                    <a:pt x="0" y="679"/>
                    <a:pt x="118" y="1075"/>
                    <a:pt x="436" y="1249"/>
                  </a:cubicBezTo>
                  <a:lnTo>
                    <a:pt x="2757" y="2460"/>
                  </a:lnTo>
                  <a:cubicBezTo>
                    <a:pt x="2852" y="2508"/>
                    <a:pt x="2957" y="2534"/>
                    <a:pt x="3066" y="2534"/>
                  </a:cubicBezTo>
                  <a:cubicBezTo>
                    <a:pt x="3371" y="2534"/>
                    <a:pt x="3641" y="2325"/>
                    <a:pt x="3710" y="2024"/>
                  </a:cubicBezTo>
                  <a:cubicBezTo>
                    <a:pt x="3784" y="1728"/>
                    <a:pt x="3645" y="1415"/>
                    <a:pt x="3371" y="1275"/>
                  </a:cubicBezTo>
                  <a:lnTo>
                    <a:pt x="1050" y="69"/>
                  </a:lnTo>
                  <a:cubicBezTo>
                    <a:pt x="955" y="22"/>
                    <a:pt x="854" y="0"/>
                    <a:pt x="7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801;p36">
              <a:extLst>
                <a:ext uri="{FF2B5EF4-FFF2-40B4-BE49-F238E27FC236}">
                  <a16:creationId xmlns:a16="http://schemas.microsoft.com/office/drawing/2014/main" id="{EECB0856-BE35-F314-6564-14D8DA3EE486}"/>
                </a:ext>
              </a:extLst>
            </p:cNvPr>
            <p:cNvSpPr/>
            <p:nvPr/>
          </p:nvSpPr>
          <p:spPr>
            <a:xfrm>
              <a:off x="4412250" y="2580950"/>
              <a:ext cx="100400" cy="40925"/>
            </a:xfrm>
            <a:custGeom>
              <a:avLst/>
              <a:gdLst/>
              <a:ahLst/>
              <a:cxnLst/>
              <a:rect l="l" t="t" r="r" b="b"/>
              <a:pathLst>
                <a:path w="4016" h="1637" extrusionOk="0">
                  <a:moveTo>
                    <a:pt x="699" y="1"/>
                  </a:moveTo>
                  <a:cubicBezTo>
                    <a:pt x="368" y="1"/>
                    <a:pt x="81" y="252"/>
                    <a:pt x="44" y="587"/>
                  </a:cubicBezTo>
                  <a:cubicBezTo>
                    <a:pt x="1" y="949"/>
                    <a:pt x="253" y="1275"/>
                    <a:pt x="610" y="1328"/>
                  </a:cubicBezTo>
                  <a:lnTo>
                    <a:pt x="3254" y="1633"/>
                  </a:lnTo>
                  <a:cubicBezTo>
                    <a:pt x="3275" y="1633"/>
                    <a:pt x="3301" y="1637"/>
                    <a:pt x="3328" y="1637"/>
                  </a:cubicBezTo>
                  <a:cubicBezTo>
                    <a:pt x="3680" y="1637"/>
                    <a:pt x="3972" y="1358"/>
                    <a:pt x="3994" y="1006"/>
                  </a:cubicBezTo>
                  <a:cubicBezTo>
                    <a:pt x="4016" y="653"/>
                    <a:pt x="3754" y="348"/>
                    <a:pt x="3406" y="304"/>
                  </a:cubicBezTo>
                  <a:lnTo>
                    <a:pt x="763" y="4"/>
                  </a:lnTo>
                  <a:cubicBezTo>
                    <a:pt x="741" y="2"/>
                    <a:pt x="720" y="1"/>
                    <a:pt x="6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802;p36">
              <a:extLst>
                <a:ext uri="{FF2B5EF4-FFF2-40B4-BE49-F238E27FC236}">
                  <a16:creationId xmlns:a16="http://schemas.microsoft.com/office/drawing/2014/main" id="{63497F64-F28F-E750-6C2C-E94E3EFB17C8}"/>
                </a:ext>
              </a:extLst>
            </p:cNvPr>
            <p:cNvSpPr/>
            <p:nvPr/>
          </p:nvSpPr>
          <p:spPr>
            <a:xfrm>
              <a:off x="4158400" y="2551600"/>
              <a:ext cx="213375" cy="53950"/>
            </a:xfrm>
            <a:custGeom>
              <a:avLst/>
              <a:gdLst/>
              <a:ahLst/>
              <a:cxnLst/>
              <a:rect l="l" t="t" r="r" b="b"/>
              <a:pathLst>
                <a:path w="8535" h="2158" extrusionOk="0">
                  <a:moveTo>
                    <a:pt x="704" y="0"/>
                  </a:moveTo>
                  <a:cubicBezTo>
                    <a:pt x="372" y="0"/>
                    <a:pt x="84" y="251"/>
                    <a:pt x="44" y="590"/>
                  </a:cubicBezTo>
                  <a:cubicBezTo>
                    <a:pt x="0" y="965"/>
                    <a:pt x="270" y="1300"/>
                    <a:pt x="645" y="1335"/>
                  </a:cubicBezTo>
                  <a:lnTo>
                    <a:pt x="7773" y="2153"/>
                  </a:lnTo>
                  <a:cubicBezTo>
                    <a:pt x="7799" y="2158"/>
                    <a:pt x="7825" y="2158"/>
                    <a:pt x="7851" y="2158"/>
                  </a:cubicBezTo>
                  <a:cubicBezTo>
                    <a:pt x="8204" y="2158"/>
                    <a:pt x="8496" y="1883"/>
                    <a:pt x="8513" y="1531"/>
                  </a:cubicBezTo>
                  <a:cubicBezTo>
                    <a:pt x="8535" y="1178"/>
                    <a:pt x="8278" y="869"/>
                    <a:pt x="7925" y="830"/>
                  </a:cubicBezTo>
                  <a:lnTo>
                    <a:pt x="797" y="7"/>
                  </a:lnTo>
                  <a:cubicBezTo>
                    <a:pt x="766" y="2"/>
                    <a:pt x="735" y="0"/>
                    <a:pt x="7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803;p36">
              <a:extLst>
                <a:ext uri="{FF2B5EF4-FFF2-40B4-BE49-F238E27FC236}">
                  <a16:creationId xmlns:a16="http://schemas.microsoft.com/office/drawing/2014/main" id="{0EECADAA-9715-8771-274C-F2DAE21307AA}"/>
                </a:ext>
              </a:extLst>
            </p:cNvPr>
            <p:cNvSpPr/>
            <p:nvPr/>
          </p:nvSpPr>
          <p:spPr>
            <a:xfrm>
              <a:off x="4232650" y="3054850"/>
              <a:ext cx="256375" cy="94575"/>
            </a:xfrm>
            <a:custGeom>
              <a:avLst/>
              <a:gdLst/>
              <a:ahLst/>
              <a:cxnLst/>
              <a:rect l="l" t="t" r="r" b="b"/>
              <a:pathLst>
                <a:path w="10255" h="3783" extrusionOk="0">
                  <a:moveTo>
                    <a:pt x="9513" y="0"/>
                  </a:moveTo>
                  <a:cubicBezTo>
                    <a:pt x="9460" y="0"/>
                    <a:pt x="9407" y="7"/>
                    <a:pt x="9353" y="20"/>
                  </a:cubicBezTo>
                  <a:lnTo>
                    <a:pt x="518" y="2476"/>
                  </a:lnTo>
                  <a:cubicBezTo>
                    <a:pt x="200" y="2567"/>
                    <a:pt x="0" y="2877"/>
                    <a:pt x="48" y="3203"/>
                  </a:cubicBezTo>
                  <a:cubicBezTo>
                    <a:pt x="91" y="3530"/>
                    <a:pt x="366" y="3778"/>
                    <a:pt x="697" y="3782"/>
                  </a:cubicBezTo>
                  <a:cubicBezTo>
                    <a:pt x="758" y="3782"/>
                    <a:pt x="819" y="3774"/>
                    <a:pt x="875" y="3761"/>
                  </a:cubicBezTo>
                  <a:lnTo>
                    <a:pt x="9710" y="1305"/>
                  </a:lnTo>
                  <a:cubicBezTo>
                    <a:pt x="10054" y="1200"/>
                    <a:pt x="10255" y="839"/>
                    <a:pt x="10155" y="490"/>
                  </a:cubicBezTo>
                  <a:cubicBezTo>
                    <a:pt x="10073" y="195"/>
                    <a:pt x="9805" y="0"/>
                    <a:pt x="95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804;p36">
              <a:extLst>
                <a:ext uri="{FF2B5EF4-FFF2-40B4-BE49-F238E27FC236}">
                  <a16:creationId xmlns:a16="http://schemas.microsoft.com/office/drawing/2014/main" id="{092C759B-B27C-545D-A559-AAC0FAD58E5F}"/>
                </a:ext>
              </a:extLst>
            </p:cNvPr>
            <p:cNvSpPr/>
            <p:nvPr/>
          </p:nvSpPr>
          <p:spPr>
            <a:xfrm>
              <a:off x="3657750" y="372700"/>
              <a:ext cx="1056400" cy="1056525"/>
            </a:xfrm>
            <a:custGeom>
              <a:avLst/>
              <a:gdLst/>
              <a:ahLst/>
              <a:cxnLst/>
              <a:rect l="l" t="t" r="r" b="b"/>
              <a:pathLst>
                <a:path w="42256" h="42261" extrusionOk="0">
                  <a:moveTo>
                    <a:pt x="21128" y="4150"/>
                  </a:moveTo>
                  <a:cubicBezTo>
                    <a:pt x="30503" y="4150"/>
                    <a:pt x="38106" y="11753"/>
                    <a:pt x="38106" y="21128"/>
                  </a:cubicBezTo>
                  <a:cubicBezTo>
                    <a:pt x="38106" y="30508"/>
                    <a:pt x="30503" y="38110"/>
                    <a:pt x="21128" y="38110"/>
                  </a:cubicBezTo>
                  <a:lnTo>
                    <a:pt x="21128" y="38106"/>
                  </a:lnTo>
                  <a:cubicBezTo>
                    <a:pt x="11753" y="38106"/>
                    <a:pt x="4150" y="30508"/>
                    <a:pt x="4150" y="21128"/>
                  </a:cubicBezTo>
                  <a:cubicBezTo>
                    <a:pt x="4150" y="11753"/>
                    <a:pt x="11753" y="4150"/>
                    <a:pt x="21128" y="4150"/>
                  </a:cubicBezTo>
                  <a:close/>
                  <a:moveTo>
                    <a:pt x="21128" y="1"/>
                  </a:moveTo>
                  <a:cubicBezTo>
                    <a:pt x="9458" y="1"/>
                    <a:pt x="0" y="9463"/>
                    <a:pt x="0" y="21128"/>
                  </a:cubicBezTo>
                  <a:cubicBezTo>
                    <a:pt x="0" y="32798"/>
                    <a:pt x="9458" y="42260"/>
                    <a:pt x="21128" y="42260"/>
                  </a:cubicBezTo>
                  <a:cubicBezTo>
                    <a:pt x="32793" y="42260"/>
                    <a:pt x="42256" y="32798"/>
                    <a:pt x="42256" y="21128"/>
                  </a:cubicBezTo>
                  <a:cubicBezTo>
                    <a:pt x="42256" y="9463"/>
                    <a:pt x="32798" y="1"/>
                    <a:pt x="211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805;p36">
              <a:extLst>
                <a:ext uri="{FF2B5EF4-FFF2-40B4-BE49-F238E27FC236}">
                  <a16:creationId xmlns:a16="http://schemas.microsoft.com/office/drawing/2014/main" id="{F62384E8-7640-D53F-13C7-97508AB7E004}"/>
                </a:ext>
              </a:extLst>
            </p:cNvPr>
            <p:cNvSpPr/>
            <p:nvPr/>
          </p:nvSpPr>
          <p:spPr>
            <a:xfrm>
              <a:off x="4135425" y="863225"/>
              <a:ext cx="88300" cy="75475"/>
            </a:xfrm>
            <a:custGeom>
              <a:avLst/>
              <a:gdLst/>
              <a:ahLst/>
              <a:cxnLst/>
              <a:rect l="l" t="t" r="r" b="b"/>
              <a:pathLst>
                <a:path w="3532" h="3019" extrusionOk="0">
                  <a:moveTo>
                    <a:pt x="2021" y="1"/>
                  </a:moveTo>
                  <a:cubicBezTo>
                    <a:pt x="675" y="1"/>
                    <a:pt x="1" y="1625"/>
                    <a:pt x="954" y="2578"/>
                  </a:cubicBezTo>
                  <a:cubicBezTo>
                    <a:pt x="1242" y="2867"/>
                    <a:pt x="1628" y="3019"/>
                    <a:pt x="2021" y="3019"/>
                  </a:cubicBezTo>
                  <a:cubicBezTo>
                    <a:pt x="2216" y="3019"/>
                    <a:pt x="2413" y="2981"/>
                    <a:pt x="2600" y="2905"/>
                  </a:cubicBezTo>
                  <a:cubicBezTo>
                    <a:pt x="3162" y="2670"/>
                    <a:pt x="3532" y="2121"/>
                    <a:pt x="3532" y="1507"/>
                  </a:cubicBezTo>
                  <a:cubicBezTo>
                    <a:pt x="3528" y="675"/>
                    <a:pt x="2853" y="1"/>
                    <a:pt x="20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806;p36">
              <a:extLst>
                <a:ext uri="{FF2B5EF4-FFF2-40B4-BE49-F238E27FC236}">
                  <a16:creationId xmlns:a16="http://schemas.microsoft.com/office/drawing/2014/main" id="{7B757F52-D84C-EA2C-8D4E-617A9B079D0F}"/>
                </a:ext>
              </a:extLst>
            </p:cNvPr>
            <p:cNvSpPr/>
            <p:nvPr/>
          </p:nvSpPr>
          <p:spPr>
            <a:xfrm>
              <a:off x="4038100" y="884300"/>
              <a:ext cx="380175" cy="224875"/>
            </a:xfrm>
            <a:custGeom>
              <a:avLst/>
              <a:gdLst/>
              <a:ahLst/>
              <a:cxnLst/>
              <a:rect l="l" t="t" r="r" b="b"/>
              <a:pathLst>
                <a:path w="15207" h="8995" extrusionOk="0">
                  <a:moveTo>
                    <a:pt x="5910" y="1"/>
                  </a:moveTo>
                  <a:cubicBezTo>
                    <a:pt x="5696" y="1"/>
                    <a:pt x="5485" y="104"/>
                    <a:pt x="5357" y="298"/>
                  </a:cubicBezTo>
                  <a:lnTo>
                    <a:pt x="297" y="7962"/>
                  </a:lnTo>
                  <a:cubicBezTo>
                    <a:pt x="1" y="8402"/>
                    <a:pt x="319" y="8994"/>
                    <a:pt x="850" y="8994"/>
                  </a:cubicBezTo>
                  <a:cubicBezTo>
                    <a:pt x="1076" y="8994"/>
                    <a:pt x="1285" y="8881"/>
                    <a:pt x="1407" y="8694"/>
                  </a:cubicBezTo>
                  <a:lnTo>
                    <a:pt x="6058" y="1653"/>
                  </a:lnTo>
                  <a:lnTo>
                    <a:pt x="14031" y="8250"/>
                  </a:lnTo>
                  <a:cubicBezTo>
                    <a:pt x="14157" y="8353"/>
                    <a:pt x="14308" y="8403"/>
                    <a:pt x="14458" y="8403"/>
                  </a:cubicBezTo>
                  <a:cubicBezTo>
                    <a:pt x="14650" y="8403"/>
                    <a:pt x="14839" y="8321"/>
                    <a:pt x="14971" y="8162"/>
                  </a:cubicBezTo>
                  <a:cubicBezTo>
                    <a:pt x="15206" y="7879"/>
                    <a:pt x="15167" y="7457"/>
                    <a:pt x="14884" y="7222"/>
                  </a:cubicBezTo>
                  <a:lnTo>
                    <a:pt x="6336" y="155"/>
                  </a:lnTo>
                  <a:cubicBezTo>
                    <a:pt x="6211" y="51"/>
                    <a:pt x="6060" y="1"/>
                    <a:pt x="59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807;p36">
              <a:extLst>
                <a:ext uri="{FF2B5EF4-FFF2-40B4-BE49-F238E27FC236}">
                  <a16:creationId xmlns:a16="http://schemas.microsoft.com/office/drawing/2014/main" id="{6DC92A7C-E39A-EF8A-7463-A0C450135B24}"/>
                </a:ext>
              </a:extLst>
            </p:cNvPr>
            <p:cNvSpPr/>
            <p:nvPr/>
          </p:nvSpPr>
          <p:spPr>
            <a:xfrm>
              <a:off x="1319650" y="700475"/>
              <a:ext cx="381025" cy="622275"/>
            </a:xfrm>
            <a:custGeom>
              <a:avLst/>
              <a:gdLst/>
              <a:ahLst/>
              <a:cxnLst/>
              <a:rect l="l" t="t" r="r" b="b"/>
              <a:pathLst>
                <a:path w="15241" h="24891" extrusionOk="0">
                  <a:moveTo>
                    <a:pt x="6601" y="1"/>
                  </a:moveTo>
                  <a:lnTo>
                    <a:pt x="5927" y="8635"/>
                  </a:lnTo>
                  <a:lnTo>
                    <a:pt x="5417" y="6097"/>
                  </a:lnTo>
                  <a:lnTo>
                    <a:pt x="5077" y="13717"/>
                  </a:lnTo>
                  <a:lnTo>
                    <a:pt x="1694" y="5082"/>
                  </a:lnTo>
                  <a:lnTo>
                    <a:pt x="4233" y="20828"/>
                  </a:lnTo>
                  <a:lnTo>
                    <a:pt x="1354" y="16425"/>
                  </a:lnTo>
                  <a:lnTo>
                    <a:pt x="1354" y="18794"/>
                  </a:lnTo>
                  <a:lnTo>
                    <a:pt x="0" y="17270"/>
                  </a:lnTo>
                  <a:lnTo>
                    <a:pt x="2539" y="24216"/>
                  </a:lnTo>
                  <a:lnTo>
                    <a:pt x="2709" y="24890"/>
                  </a:lnTo>
                  <a:lnTo>
                    <a:pt x="12528" y="24721"/>
                  </a:lnTo>
                  <a:lnTo>
                    <a:pt x="15241" y="16935"/>
                  </a:lnTo>
                  <a:lnTo>
                    <a:pt x="12867" y="18624"/>
                  </a:lnTo>
                  <a:lnTo>
                    <a:pt x="14731" y="15576"/>
                  </a:lnTo>
                  <a:lnTo>
                    <a:pt x="11513" y="17950"/>
                  </a:lnTo>
                  <a:lnTo>
                    <a:pt x="13717" y="1015"/>
                  </a:lnTo>
                  <a:lnTo>
                    <a:pt x="9144" y="14562"/>
                  </a:lnTo>
                  <a:lnTo>
                    <a:pt x="9480" y="8635"/>
                  </a:lnTo>
                  <a:lnTo>
                    <a:pt x="7790" y="13208"/>
                  </a:lnTo>
                  <a:lnTo>
                    <a:pt x="66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808;p36">
              <a:extLst>
                <a:ext uri="{FF2B5EF4-FFF2-40B4-BE49-F238E27FC236}">
                  <a16:creationId xmlns:a16="http://schemas.microsoft.com/office/drawing/2014/main" id="{A4A24313-8FA4-504B-53BA-E3492695478D}"/>
                </a:ext>
              </a:extLst>
            </p:cNvPr>
            <p:cNvSpPr/>
            <p:nvPr/>
          </p:nvSpPr>
          <p:spPr>
            <a:xfrm>
              <a:off x="1318650" y="1274725"/>
              <a:ext cx="407400" cy="458650"/>
            </a:xfrm>
            <a:custGeom>
              <a:avLst/>
              <a:gdLst/>
              <a:ahLst/>
              <a:cxnLst/>
              <a:rect l="l" t="t" r="r" b="b"/>
              <a:pathLst>
                <a:path w="16296" h="18346" extrusionOk="0">
                  <a:moveTo>
                    <a:pt x="1" y="0"/>
                  </a:moveTo>
                  <a:lnTo>
                    <a:pt x="2853" y="18345"/>
                  </a:lnTo>
                  <a:lnTo>
                    <a:pt x="13443" y="18345"/>
                  </a:lnTo>
                  <a:lnTo>
                    <a:pt x="162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809;p36">
              <a:extLst>
                <a:ext uri="{FF2B5EF4-FFF2-40B4-BE49-F238E27FC236}">
                  <a16:creationId xmlns:a16="http://schemas.microsoft.com/office/drawing/2014/main" id="{20BBD0AF-E2ED-E5E9-D873-162D5A25A92C}"/>
                </a:ext>
              </a:extLst>
            </p:cNvPr>
            <p:cNvSpPr/>
            <p:nvPr/>
          </p:nvSpPr>
          <p:spPr>
            <a:xfrm>
              <a:off x="1300700" y="1258050"/>
              <a:ext cx="443425" cy="491975"/>
            </a:xfrm>
            <a:custGeom>
              <a:avLst/>
              <a:gdLst/>
              <a:ahLst/>
              <a:cxnLst/>
              <a:rect l="l" t="t" r="r" b="b"/>
              <a:pathLst>
                <a:path w="17737" h="19679" extrusionOk="0">
                  <a:moveTo>
                    <a:pt x="16234" y="1333"/>
                  </a:moveTo>
                  <a:lnTo>
                    <a:pt x="13591" y="18346"/>
                  </a:lnTo>
                  <a:lnTo>
                    <a:pt x="4146" y="18346"/>
                  </a:lnTo>
                  <a:lnTo>
                    <a:pt x="1498" y="1333"/>
                  </a:lnTo>
                  <a:close/>
                  <a:moveTo>
                    <a:pt x="719" y="1"/>
                  </a:moveTo>
                  <a:cubicBezTo>
                    <a:pt x="310" y="1"/>
                    <a:pt x="0" y="362"/>
                    <a:pt x="61" y="767"/>
                  </a:cubicBezTo>
                  <a:lnTo>
                    <a:pt x="2914" y="19112"/>
                  </a:lnTo>
                  <a:cubicBezTo>
                    <a:pt x="2961" y="19439"/>
                    <a:pt x="3245" y="19674"/>
                    <a:pt x="3571" y="19678"/>
                  </a:cubicBezTo>
                  <a:lnTo>
                    <a:pt x="14161" y="19678"/>
                  </a:lnTo>
                  <a:cubicBezTo>
                    <a:pt x="14488" y="19678"/>
                    <a:pt x="14771" y="19439"/>
                    <a:pt x="14819" y="19112"/>
                  </a:cubicBezTo>
                  <a:lnTo>
                    <a:pt x="17671" y="767"/>
                  </a:lnTo>
                  <a:cubicBezTo>
                    <a:pt x="17736" y="362"/>
                    <a:pt x="17423" y="1"/>
                    <a:pt x="170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810;p36">
              <a:extLst>
                <a:ext uri="{FF2B5EF4-FFF2-40B4-BE49-F238E27FC236}">
                  <a16:creationId xmlns:a16="http://schemas.microsoft.com/office/drawing/2014/main" id="{8DA13842-0E9A-E2D2-0E0B-36FB974F3FB6}"/>
                </a:ext>
              </a:extLst>
            </p:cNvPr>
            <p:cNvSpPr/>
            <p:nvPr/>
          </p:nvSpPr>
          <p:spPr>
            <a:xfrm>
              <a:off x="1043250" y="1730175"/>
              <a:ext cx="1335950" cy="3553775"/>
            </a:xfrm>
            <a:custGeom>
              <a:avLst/>
              <a:gdLst/>
              <a:ahLst/>
              <a:cxnLst/>
              <a:rect l="l" t="t" r="r" b="b"/>
              <a:pathLst>
                <a:path w="53438" h="142151" extrusionOk="0">
                  <a:moveTo>
                    <a:pt x="0" y="1"/>
                  </a:moveTo>
                  <a:lnTo>
                    <a:pt x="0" y="142150"/>
                  </a:lnTo>
                  <a:lnTo>
                    <a:pt x="53438" y="142150"/>
                  </a:lnTo>
                  <a:lnTo>
                    <a:pt x="534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811;p36">
              <a:extLst>
                <a:ext uri="{FF2B5EF4-FFF2-40B4-BE49-F238E27FC236}">
                  <a16:creationId xmlns:a16="http://schemas.microsoft.com/office/drawing/2014/main" id="{C842538B-5FAF-0D2C-8619-BB5D0C368C38}"/>
                </a:ext>
              </a:extLst>
            </p:cNvPr>
            <p:cNvSpPr/>
            <p:nvPr/>
          </p:nvSpPr>
          <p:spPr>
            <a:xfrm>
              <a:off x="1026600" y="1713525"/>
              <a:ext cx="1369250" cy="3587075"/>
            </a:xfrm>
            <a:custGeom>
              <a:avLst/>
              <a:gdLst/>
              <a:ahLst/>
              <a:cxnLst/>
              <a:rect l="l" t="t" r="r" b="b"/>
              <a:pathLst>
                <a:path w="54770" h="143483" extrusionOk="0">
                  <a:moveTo>
                    <a:pt x="53437" y="1333"/>
                  </a:moveTo>
                  <a:lnTo>
                    <a:pt x="53437" y="142150"/>
                  </a:lnTo>
                  <a:lnTo>
                    <a:pt x="1333" y="142150"/>
                  </a:lnTo>
                  <a:lnTo>
                    <a:pt x="1333" y="1333"/>
                  </a:lnTo>
                  <a:close/>
                  <a:moveTo>
                    <a:pt x="666" y="1"/>
                  </a:moveTo>
                  <a:cubicBezTo>
                    <a:pt x="296" y="1"/>
                    <a:pt x="0" y="297"/>
                    <a:pt x="0" y="667"/>
                  </a:cubicBezTo>
                  <a:lnTo>
                    <a:pt x="0" y="142816"/>
                  </a:lnTo>
                  <a:cubicBezTo>
                    <a:pt x="0" y="143187"/>
                    <a:pt x="296" y="143483"/>
                    <a:pt x="666" y="143483"/>
                  </a:cubicBezTo>
                  <a:lnTo>
                    <a:pt x="54104" y="143483"/>
                  </a:lnTo>
                  <a:cubicBezTo>
                    <a:pt x="54469" y="143483"/>
                    <a:pt x="54770" y="143187"/>
                    <a:pt x="54770" y="142816"/>
                  </a:cubicBezTo>
                  <a:lnTo>
                    <a:pt x="54770" y="667"/>
                  </a:lnTo>
                  <a:cubicBezTo>
                    <a:pt x="54770" y="297"/>
                    <a:pt x="54469" y="1"/>
                    <a:pt x="54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812;p36">
              <a:extLst>
                <a:ext uri="{FF2B5EF4-FFF2-40B4-BE49-F238E27FC236}">
                  <a16:creationId xmlns:a16="http://schemas.microsoft.com/office/drawing/2014/main" id="{C8780029-E2DB-A058-FE5D-45E18FA1AAD5}"/>
                </a:ext>
              </a:extLst>
            </p:cNvPr>
            <p:cNvSpPr/>
            <p:nvPr/>
          </p:nvSpPr>
          <p:spPr>
            <a:xfrm>
              <a:off x="1104425" y="1830225"/>
              <a:ext cx="1200650" cy="889425"/>
            </a:xfrm>
            <a:custGeom>
              <a:avLst/>
              <a:gdLst/>
              <a:ahLst/>
              <a:cxnLst/>
              <a:rect l="l" t="t" r="r" b="b"/>
              <a:pathLst>
                <a:path w="48026" h="35577" extrusionOk="0">
                  <a:moveTo>
                    <a:pt x="46693" y="1333"/>
                  </a:moveTo>
                  <a:lnTo>
                    <a:pt x="46693" y="34239"/>
                  </a:lnTo>
                  <a:lnTo>
                    <a:pt x="1333" y="34239"/>
                  </a:lnTo>
                  <a:lnTo>
                    <a:pt x="1333" y="1333"/>
                  </a:lnTo>
                  <a:close/>
                  <a:moveTo>
                    <a:pt x="667" y="1"/>
                  </a:moveTo>
                  <a:cubicBezTo>
                    <a:pt x="297" y="1"/>
                    <a:pt x="0" y="297"/>
                    <a:pt x="0" y="667"/>
                  </a:cubicBezTo>
                  <a:lnTo>
                    <a:pt x="0" y="34910"/>
                  </a:lnTo>
                  <a:cubicBezTo>
                    <a:pt x="0" y="35276"/>
                    <a:pt x="297" y="35576"/>
                    <a:pt x="667" y="35576"/>
                  </a:cubicBezTo>
                  <a:lnTo>
                    <a:pt x="47359" y="35576"/>
                  </a:lnTo>
                  <a:cubicBezTo>
                    <a:pt x="47725" y="35576"/>
                    <a:pt x="48025" y="35276"/>
                    <a:pt x="48025" y="34910"/>
                  </a:cubicBezTo>
                  <a:lnTo>
                    <a:pt x="48025" y="667"/>
                  </a:lnTo>
                  <a:cubicBezTo>
                    <a:pt x="48025" y="301"/>
                    <a:pt x="47725" y="1"/>
                    <a:pt x="47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813;p36">
              <a:extLst>
                <a:ext uri="{FF2B5EF4-FFF2-40B4-BE49-F238E27FC236}">
                  <a16:creationId xmlns:a16="http://schemas.microsoft.com/office/drawing/2014/main" id="{2147A9FB-B3AE-68C2-0144-55F0FBA2776C}"/>
                </a:ext>
              </a:extLst>
            </p:cNvPr>
            <p:cNvSpPr/>
            <p:nvPr/>
          </p:nvSpPr>
          <p:spPr>
            <a:xfrm>
              <a:off x="1471275" y="2197100"/>
              <a:ext cx="466925" cy="155675"/>
            </a:xfrm>
            <a:custGeom>
              <a:avLst/>
              <a:gdLst/>
              <a:ahLst/>
              <a:cxnLst/>
              <a:rect l="l" t="t" r="r" b="b"/>
              <a:pathLst>
                <a:path w="18677" h="6227" extrusionOk="0">
                  <a:moveTo>
                    <a:pt x="1" y="0"/>
                  </a:moveTo>
                  <a:lnTo>
                    <a:pt x="1" y="6227"/>
                  </a:lnTo>
                  <a:lnTo>
                    <a:pt x="18677" y="6227"/>
                  </a:lnTo>
                  <a:lnTo>
                    <a:pt x="186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814;p36">
              <a:extLst>
                <a:ext uri="{FF2B5EF4-FFF2-40B4-BE49-F238E27FC236}">
                  <a16:creationId xmlns:a16="http://schemas.microsoft.com/office/drawing/2014/main" id="{E821CAF6-A2E8-ED99-B59E-833918B4D013}"/>
                </a:ext>
              </a:extLst>
            </p:cNvPr>
            <p:cNvSpPr/>
            <p:nvPr/>
          </p:nvSpPr>
          <p:spPr>
            <a:xfrm>
              <a:off x="1104425" y="2828900"/>
              <a:ext cx="1200650" cy="889425"/>
            </a:xfrm>
            <a:custGeom>
              <a:avLst/>
              <a:gdLst/>
              <a:ahLst/>
              <a:cxnLst/>
              <a:rect l="l" t="t" r="r" b="b"/>
              <a:pathLst>
                <a:path w="48026" h="35577" extrusionOk="0">
                  <a:moveTo>
                    <a:pt x="46693" y="1333"/>
                  </a:moveTo>
                  <a:lnTo>
                    <a:pt x="46693" y="34244"/>
                  </a:lnTo>
                  <a:lnTo>
                    <a:pt x="1333" y="34244"/>
                  </a:lnTo>
                  <a:lnTo>
                    <a:pt x="1333" y="1333"/>
                  </a:lnTo>
                  <a:close/>
                  <a:moveTo>
                    <a:pt x="667" y="1"/>
                  </a:moveTo>
                  <a:cubicBezTo>
                    <a:pt x="297" y="1"/>
                    <a:pt x="0" y="297"/>
                    <a:pt x="0" y="667"/>
                  </a:cubicBezTo>
                  <a:lnTo>
                    <a:pt x="0" y="34906"/>
                  </a:lnTo>
                  <a:cubicBezTo>
                    <a:pt x="0" y="35276"/>
                    <a:pt x="297" y="35576"/>
                    <a:pt x="667" y="35576"/>
                  </a:cubicBezTo>
                  <a:lnTo>
                    <a:pt x="47359" y="35576"/>
                  </a:lnTo>
                  <a:cubicBezTo>
                    <a:pt x="47725" y="35576"/>
                    <a:pt x="48025" y="35276"/>
                    <a:pt x="48025" y="34910"/>
                  </a:cubicBezTo>
                  <a:lnTo>
                    <a:pt x="48025" y="667"/>
                  </a:lnTo>
                  <a:cubicBezTo>
                    <a:pt x="48025" y="297"/>
                    <a:pt x="47725" y="1"/>
                    <a:pt x="47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815;p36">
              <a:extLst>
                <a:ext uri="{FF2B5EF4-FFF2-40B4-BE49-F238E27FC236}">
                  <a16:creationId xmlns:a16="http://schemas.microsoft.com/office/drawing/2014/main" id="{A17F0BA1-B52A-9FF8-97AB-2D827274CCD5}"/>
                </a:ext>
              </a:extLst>
            </p:cNvPr>
            <p:cNvSpPr/>
            <p:nvPr/>
          </p:nvSpPr>
          <p:spPr>
            <a:xfrm>
              <a:off x="1471275" y="3195775"/>
              <a:ext cx="466925" cy="155700"/>
            </a:xfrm>
            <a:custGeom>
              <a:avLst/>
              <a:gdLst/>
              <a:ahLst/>
              <a:cxnLst/>
              <a:rect l="l" t="t" r="r" b="b"/>
              <a:pathLst>
                <a:path w="18677" h="6228" extrusionOk="0">
                  <a:moveTo>
                    <a:pt x="1" y="0"/>
                  </a:moveTo>
                  <a:lnTo>
                    <a:pt x="1" y="6227"/>
                  </a:lnTo>
                  <a:lnTo>
                    <a:pt x="18677" y="6227"/>
                  </a:lnTo>
                  <a:lnTo>
                    <a:pt x="186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816;p36">
              <a:extLst>
                <a:ext uri="{FF2B5EF4-FFF2-40B4-BE49-F238E27FC236}">
                  <a16:creationId xmlns:a16="http://schemas.microsoft.com/office/drawing/2014/main" id="{4AFF9CC6-8ECF-C235-4D77-232B13F0D4FB}"/>
                </a:ext>
              </a:extLst>
            </p:cNvPr>
            <p:cNvSpPr/>
            <p:nvPr/>
          </p:nvSpPr>
          <p:spPr>
            <a:xfrm>
              <a:off x="1104425" y="3827600"/>
              <a:ext cx="1200650" cy="889400"/>
            </a:xfrm>
            <a:custGeom>
              <a:avLst/>
              <a:gdLst/>
              <a:ahLst/>
              <a:cxnLst/>
              <a:rect l="l" t="t" r="r" b="b"/>
              <a:pathLst>
                <a:path w="48026" h="35576" extrusionOk="0">
                  <a:moveTo>
                    <a:pt x="46693" y="1333"/>
                  </a:moveTo>
                  <a:lnTo>
                    <a:pt x="46693" y="34243"/>
                  </a:lnTo>
                  <a:lnTo>
                    <a:pt x="1333" y="34243"/>
                  </a:lnTo>
                  <a:lnTo>
                    <a:pt x="1333" y="1333"/>
                  </a:lnTo>
                  <a:close/>
                  <a:moveTo>
                    <a:pt x="667" y="0"/>
                  </a:moveTo>
                  <a:cubicBezTo>
                    <a:pt x="297" y="0"/>
                    <a:pt x="0" y="301"/>
                    <a:pt x="0" y="666"/>
                  </a:cubicBezTo>
                  <a:lnTo>
                    <a:pt x="0" y="34910"/>
                  </a:lnTo>
                  <a:cubicBezTo>
                    <a:pt x="0" y="35275"/>
                    <a:pt x="297" y="35576"/>
                    <a:pt x="667" y="35576"/>
                  </a:cubicBezTo>
                  <a:lnTo>
                    <a:pt x="47359" y="35576"/>
                  </a:lnTo>
                  <a:cubicBezTo>
                    <a:pt x="47725" y="35576"/>
                    <a:pt x="48025" y="35275"/>
                    <a:pt x="48025" y="34910"/>
                  </a:cubicBezTo>
                  <a:lnTo>
                    <a:pt x="48025" y="666"/>
                  </a:lnTo>
                  <a:cubicBezTo>
                    <a:pt x="48025" y="301"/>
                    <a:pt x="47725" y="0"/>
                    <a:pt x="47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817;p36">
              <a:extLst>
                <a:ext uri="{FF2B5EF4-FFF2-40B4-BE49-F238E27FC236}">
                  <a16:creationId xmlns:a16="http://schemas.microsoft.com/office/drawing/2014/main" id="{DC9FF309-AC44-5904-0DDB-EE9E0EAFD6CD}"/>
                </a:ext>
              </a:extLst>
            </p:cNvPr>
            <p:cNvSpPr/>
            <p:nvPr/>
          </p:nvSpPr>
          <p:spPr>
            <a:xfrm>
              <a:off x="1471275" y="4194450"/>
              <a:ext cx="466925" cy="155700"/>
            </a:xfrm>
            <a:custGeom>
              <a:avLst/>
              <a:gdLst/>
              <a:ahLst/>
              <a:cxnLst/>
              <a:rect l="l" t="t" r="r" b="b"/>
              <a:pathLst>
                <a:path w="18677" h="6228" extrusionOk="0">
                  <a:moveTo>
                    <a:pt x="1" y="1"/>
                  </a:moveTo>
                  <a:lnTo>
                    <a:pt x="1" y="6227"/>
                  </a:lnTo>
                  <a:lnTo>
                    <a:pt x="18677" y="6227"/>
                  </a:lnTo>
                  <a:lnTo>
                    <a:pt x="1867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818;p36">
              <a:extLst>
                <a:ext uri="{FF2B5EF4-FFF2-40B4-BE49-F238E27FC236}">
                  <a16:creationId xmlns:a16="http://schemas.microsoft.com/office/drawing/2014/main" id="{A429DA26-ECB8-A24B-C7F5-FC8379302F27}"/>
                </a:ext>
              </a:extLst>
            </p:cNvPr>
            <p:cNvSpPr/>
            <p:nvPr/>
          </p:nvSpPr>
          <p:spPr>
            <a:xfrm>
              <a:off x="1831075" y="4763250"/>
              <a:ext cx="1982475" cy="580250"/>
            </a:xfrm>
            <a:custGeom>
              <a:avLst/>
              <a:gdLst/>
              <a:ahLst/>
              <a:cxnLst/>
              <a:rect l="l" t="t" r="r" b="b"/>
              <a:pathLst>
                <a:path w="79299" h="23210" extrusionOk="0">
                  <a:moveTo>
                    <a:pt x="68835" y="0"/>
                  </a:moveTo>
                  <a:cubicBezTo>
                    <a:pt x="54435" y="893"/>
                    <a:pt x="27655" y="12720"/>
                    <a:pt x="27655" y="12720"/>
                  </a:cubicBezTo>
                  <a:lnTo>
                    <a:pt x="0" y="23209"/>
                  </a:lnTo>
                  <a:lnTo>
                    <a:pt x="79299" y="23209"/>
                  </a:lnTo>
                  <a:lnTo>
                    <a:pt x="688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819;p36">
              <a:extLst>
                <a:ext uri="{FF2B5EF4-FFF2-40B4-BE49-F238E27FC236}">
                  <a16:creationId xmlns:a16="http://schemas.microsoft.com/office/drawing/2014/main" id="{55A1A3F3-26EE-ABE0-B818-203AE17BBE6C}"/>
                </a:ext>
              </a:extLst>
            </p:cNvPr>
            <p:cNvSpPr/>
            <p:nvPr/>
          </p:nvSpPr>
          <p:spPr>
            <a:xfrm>
              <a:off x="1813650" y="4750675"/>
              <a:ext cx="2015150" cy="605350"/>
            </a:xfrm>
            <a:custGeom>
              <a:avLst/>
              <a:gdLst/>
              <a:ahLst/>
              <a:cxnLst/>
              <a:rect l="l" t="t" r="r" b="b"/>
              <a:pathLst>
                <a:path w="80606" h="24214" extrusionOk="0">
                  <a:moveTo>
                    <a:pt x="69218" y="1026"/>
                  </a:moveTo>
                  <a:lnTo>
                    <a:pt x="79225" y="23212"/>
                  </a:lnTo>
                  <a:lnTo>
                    <a:pt x="3423" y="23212"/>
                  </a:lnTo>
                  <a:lnTo>
                    <a:pt x="28531" y="13688"/>
                  </a:lnTo>
                  <a:lnTo>
                    <a:pt x="28557" y="13680"/>
                  </a:lnTo>
                  <a:cubicBezTo>
                    <a:pt x="28818" y="13562"/>
                    <a:pt x="54992" y="2067"/>
                    <a:pt x="69218" y="1026"/>
                  </a:cubicBezTo>
                  <a:close/>
                  <a:moveTo>
                    <a:pt x="69538" y="1"/>
                  </a:moveTo>
                  <a:cubicBezTo>
                    <a:pt x="69524" y="1"/>
                    <a:pt x="69511" y="1"/>
                    <a:pt x="69497" y="3"/>
                  </a:cubicBezTo>
                  <a:cubicBezTo>
                    <a:pt x="63484" y="377"/>
                    <a:pt x="54692" y="2637"/>
                    <a:pt x="43371" y="6726"/>
                  </a:cubicBezTo>
                  <a:cubicBezTo>
                    <a:pt x="35128" y="9704"/>
                    <a:pt x="28491" y="12613"/>
                    <a:pt x="28161" y="12761"/>
                  </a:cubicBezTo>
                  <a:lnTo>
                    <a:pt x="519" y="23242"/>
                  </a:lnTo>
                  <a:cubicBezTo>
                    <a:pt x="1" y="23442"/>
                    <a:pt x="140" y="24209"/>
                    <a:pt x="697" y="24213"/>
                  </a:cubicBezTo>
                  <a:lnTo>
                    <a:pt x="79996" y="24213"/>
                  </a:lnTo>
                  <a:cubicBezTo>
                    <a:pt x="80361" y="24213"/>
                    <a:pt x="80605" y="23839"/>
                    <a:pt x="80453" y="23503"/>
                  </a:cubicBezTo>
                  <a:lnTo>
                    <a:pt x="69989" y="294"/>
                  </a:lnTo>
                  <a:cubicBezTo>
                    <a:pt x="69908" y="115"/>
                    <a:pt x="69731" y="1"/>
                    <a:pt x="695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820;p36">
              <a:extLst>
                <a:ext uri="{FF2B5EF4-FFF2-40B4-BE49-F238E27FC236}">
                  <a16:creationId xmlns:a16="http://schemas.microsoft.com/office/drawing/2014/main" id="{CC50503D-89B5-638A-3672-475489937DD4}"/>
                </a:ext>
              </a:extLst>
            </p:cNvPr>
            <p:cNvSpPr/>
            <p:nvPr/>
          </p:nvSpPr>
          <p:spPr>
            <a:xfrm>
              <a:off x="2423050" y="1584975"/>
              <a:ext cx="1587650" cy="1761450"/>
            </a:xfrm>
            <a:custGeom>
              <a:avLst/>
              <a:gdLst/>
              <a:ahLst/>
              <a:cxnLst/>
              <a:rect l="l" t="t" r="r" b="b"/>
              <a:pathLst>
                <a:path w="63506" h="70458" extrusionOk="0">
                  <a:moveTo>
                    <a:pt x="36573" y="0"/>
                  </a:moveTo>
                  <a:lnTo>
                    <a:pt x="31753" y="1415"/>
                  </a:lnTo>
                  <a:lnTo>
                    <a:pt x="47063" y="29767"/>
                  </a:lnTo>
                  <a:lnTo>
                    <a:pt x="47202" y="31182"/>
                  </a:lnTo>
                  <a:lnTo>
                    <a:pt x="1" y="50603"/>
                  </a:lnTo>
                  <a:cubicBezTo>
                    <a:pt x="1" y="50603"/>
                    <a:pt x="2622" y="70457"/>
                    <a:pt x="2966" y="70457"/>
                  </a:cubicBezTo>
                  <a:cubicBezTo>
                    <a:pt x="2971" y="70457"/>
                    <a:pt x="2975" y="70454"/>
                    <a:pt x="2979" y="70446"/>
                  </a:cubicBezTo>
                  <a:cubicBezTo>
                    <a:pt x="3262" y="69880"/>
                    <a:pt x="31470" y="53437"/>
                    <a:pt x="41394" y="47058"/>
                  </a:cubicBezTo>
                  <a:cubicBezTo>
                    <a:pt x="51313" y="40679"/>
                    <a:pt x="60954" y="37278"/>
                    <a:pt x="62230" y="35436"/>
                  </a:cubicBezTo>
                  <a:cubicBezTo>
                    <a:pt x="63505" y="33594"/>
                    <a:pt x="63362" y="30616"/>
                    <a:pt x="59395" y="26505"/>
                  </a:cubicBezTo>
                  <a:cubicBezTo>
                    <a:pt x="55424" y="22395"/>
                    <a:pt x="36573" y="0"/>
                    <a:pt x="36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821;p36">
              <a:extLst>
                <a:ext uri="{FF2B5EF4-FFF2-40B4-BE49-F238E27FC236}">
                  <a16:creationId xmlns:a16="http://schemas.microsoft.com/office/drawing/2014/main" id="{6D468E1C-22EE-3AF8-42A0-19D8ADD25A73}"/>
                </a:ext>
              </a:extLst>
            </p:cNvPr>
            <p:cNvSpPr/>
            <p:nvPr/>
          </p:nvSpPr>
          <p:spPr>
            <a:xfrm>
              <a:off x="2423050" y="1612625"/>
              <a:ext cx="1368075" cy="1437725"/>
            </a:xfrm>
            <a:custGeom>
              <a:avLst/>
              <a:gdLst/>
              <a:ahLst/>
              <a:cxnLst/>
              <a:rect l="l" t="t" r="r" b="b"/>
              <a:pathLst>
                <a:path w="54723" h="57509" extrusionOk="0">
                  <a:moveTo>
                    <a:pt x="32802" y="0"/>
                  </a:moveTo>
                  <a:lnTo>
                    <a:pt x="31753" y="309"/>
                  </a:lnTo>
                  <a:lnTo>
                    <a:pt x="47059" y="28661"/>
                  </a:lnTo>
                  <a:lnTo>
                    <a:pt x="47202" y="30076"/>
                  </a:lnTo>
                  <a:lnTo>
                    <a:pt x="1" y="49497"/>
                  </a:lnTo>
                  <a:cubicBezTo>
                    <a:pt x="1" y="49497"/>
                    <a:pt x="48" y="49849"/>
                    <a:pt x="127" y="50450"/>
                  </a:cubicBezTo>
                  <a:lnTo>
                    <a:pt x="3201" y="57509"/>
                  </a:lnTo>
                  <a:lnTo>
                    <a:pt x="54723" y="31948"/>
                  </a:lnTo>
                  <a:lnTo>
                    <a:pt x="32802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822;p36">
              <a:extLst>
                <a:ext uri="{FF2B5EF4-FFF2-40B4-BE49-F238E27FC236}">
                  <a16:creationId xmlns:a16="http://schemas.microsoft.com/office/drawing/2014/main" id="{ABFF4141-C8E0-229B-5CF3-2A65E28D4741}"/>
                </a:ext>
              </a:extLst>
            </p:cNvPr>
            <p:cNvSpPr/>
            <p:nvPr/>
          </p:nvSpPr>
          <p:spPr>
            <a:xfrm>
              <a:off x="2410000" y="1572375"/>
              <a:ext cx="1603950" cy="1786600"/>
            </a:xfrm>
            <a:custGeom>
              <a:avLst/>
              <a:gdLst/>
              <a:ahLst/>
              <a:cxnLst/>
              <a:rect l="l" t="t" r="r" b="b"/>
              <a:pathLst>
                <a:path w="64158" h="71464" extrusionOk="0">
                  <a:moveTo>
                    <a:pt x="36921" y="1075"/>
                  </a:moveTo>
                  <a:cubicBezTo>
                    <a:pt x="39007" y="3548"/>
                    <a:pt x="55845" y="23513"/>
                    <a:pt x="59555" y="27358"/>
                  </a:cubicBezTo>
                  <a:cubicBezTo>
                    <a:pt x="62756" y="30676"/>
                    <a:pt x="63744" y="33619"/>
                    <a:pt x="62338" y="35653"/>
                  </a:cubicBezTo>
                  <a:cubicBezTo>
                    <a:pt x="61807" y="36424"/>
                    <a:pt x="59216" y="37700"/>
                    <a:pt x="55928" y="39315"/>
                  </a:cubicBezTo>
                  <a:cubicBezTo>
                    <a:pt x="52114" y="41196"/>
                    <a:pt x="46884" y="43774"/>
                    <a:pt x="41641" y="47140"/>
                  </a:cubicBezTo>
                  <a:cubicBezTo>
                    <a:pt x="36547" y="50414"/>
                    <a:pt x="26762" y="56267"/>
                    <a:pt x="18127" y="61427"/>
                  </a:cubicBezTo>
                  <a:cubicBezTo>
                    <a:pt x="14169" y="63795"/>
                    <a:pt x="10429" y="66029"/>
                    <a:pt x="7729" y="67671"/>
                  </a:cubicBezTo>
                  <a:cubicBezTo>
                    <a:pt x="5517" y="69012"/>
                    <a:pt x="4372" y="69726"/>
                    <a:pt x="3771" y="70127"/>
                  </a:cubicBezTo>
                  <a:cubicBezTo>
                    <a:pt x="3270" y="67601"/>
                    <a:pt x="1951" y="58091"/>
                    <a:pt x="1071" y="51420"/>
                  </a:cubicBezTo>
                  <a:lnTo>
                    <a:pt x="47916" y="32148"/>
                  </a:lnTo>
                  <a:cubicBezTo>
                    <a:pt x="48121" y="32061"/>
                    <a:pt x="48243" y="31852"/>
                    <a:pt x="48221" y="31634"/>
                  </a:cubicBezTo>
                  <a:lnTo>
                    <a:pt x="48081" y="30219"/>
                  </a:lnTo>
                  <a:cubicBezTo>
                    <a:pt x="48073" y="30153"/>
                    <a:pt x="48055" y="30088"/>
                    <a:pt x="48025" y="30031"/>
                  </a:cubicBezTo>
                  <a:lnTo>
                    <a:pt x="33006" y="2224"/>
                  </a:lnTo>
                  <a:lnTo>
                    <a:pt x="36921" y="1075"/>
                  </a:lnTo>
                  <a:close/>
                  <a:moveTo>
                    <a:pt x="37093" y="1"/>
                  </a:moveTo>
                  <a:cubicBezTo>
                    <a:pt x="37047" y="1"/>
                    <a:pt x="37001" y="7"/>
                    <a:pt x="36956" y="21"/>
                  </a:cubicBezTo>
                  <a:lnTo>
                    <a:pt x="32136" y="1440"/>
                  </a:lnTo>
                  <a:cubicBezTo>
                    <a:pt x="31831" y="1527"/>
                    <a:pt x="31687" y="1876"/>
                    <a:pt x="31840" y="2159"/>
                  </a:cubicBezTo>
                  <a:lnTo>
                    <a:pt x="47097" y="30419"/>
                  </a:lnTo>
                  <a:lnTo>
                    <a:pt x="47189" y="31364"/>
                  </a:lnTo>
                  <a:lnTo>
                    <a:pt x="335" y="50641"/>
                  </a:lnTo>
                  <a:cubicBezTo>
                    <a:pt x="122" y="50728"/>
                    <a:pt x="0" y="50946"/>
                    <a:pt x="26" y="51172"/>
                  </a:cubicBezTo>
                  <a:cubicBezTo>
                    <a:pt x="35" y="51220"/>
                    <a:pt x="688" y="56180"/>
                    <a:pt x="1380" y="61078"/>
                  </a:cubicBezTo>
                  <a:cubicBezTo>
                    <a:pt x="1781" y="63961"/>
                    <a:pt x="2121" y="66260"/>
                    <a:pt x="2382" y="67910"/>
                  </a:cubicBezTo>
                  <a:cubicBezTo>
                    <a:pt x="2539" y="68894"/>
                    <a:pt x="2665" y="69661"/>
                    <a:pt x="2769" y="70183"/>
                  </a:cubicBezTo>
                  <a:cubicBezTo>
                    <a:pt x="2926" y="71011"/>
                    <a:pt x="2996" y="71385"/>
                    <a:pt x="3405" y="71455"/>
                  </a:cubicBezTo>
                  <a:cubicBezTo>
                    <a:pt x="3431" y="71459"/>
                    <a:pt x="3462" y="71459"/>
                    <a:pt x="3488" y="71464"/>
                  </a:cubicBezTo>
                  <a:cubicBezTo>
                    <a:pt x="3645" y="71464"/>
                    <a:pt x="3797" y="71390"/>
                    <a:pt x="3893" y="71263"/>
                  </a:cubicBezTo>
                  <a:cubicBezTo>
                    <a:pt x="4516" y="70732"/>
                    <a:pt x="11378" y="66630"/>
                    <a:pt x="18641" y="62284"/>
                  </a:cubicBezTo>
                  <a:cubicBezTo>
                    <a:pt x="27285" y="57120"/>
                    <a:pt x="37074" y="51263"/>
                    <a:pt x="42186" y="47980"/>
                  </a:cubicBezTo>
                  <a:cubicBezTo>
                    <a:pt x="47376" y="44645"/>
                    <a:pt x="52575" y="42084"/>
                    <a:pt x="56372" y="40212"/>
                  </a:cubicBezTo>
                  <a:cubicBezTo>
                    <a:pt x="60052" y="38401"/>
                    <a:pt x="62482" y="37203"/>
                    <a:pt x="63161" y="36223"/>
                  </a:cubicBezTo>
                  <a:cubicBezTo>
                    <a:pt x="63945" y="35091"/>
                    <a:pt x="64158" y="33702"/>
                    <a:pt x="63784" y="32204"/>
                  </a:cubicBezTo>
                  <a:cubicBezTo>
                    <a:pt x="63357" y="30497"/>
                    <a:pt x="62177" y="28634"/>
                    <a:pt x="60274" y="26661"/>
                  </a:cubicBezTo>
                  <a:cubicBezTo>
                    <a:pt x="56364" y="22612"/>
                    <a:pt x="37666" y="404"/>
                    <a:pt x="37478" y="182"/>
                  </a:cubicBezTo>
                  <a:cubicBezTo>
                    <a:pt x="37379" y="66"/>
                    <a:pt x="37237" y="1"/>
                    <a:pt x="37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823;p36">
              <a:extLst>
                <a:ext uri="{FF2B5EF4-FFF2-40B4-BE49-F238E27FC236}">
                  <a16:creationId xmlns:a16="http://schemas.microsoft.com/office/drawing/2014/main" id="{0FBCA017-3F14-3434-5EF6-104F793E86AD}"/>
                </a:ext>
              </a:extLst>
            </p:cNvPr>
            <p:cNvSpPr/>
            <p:nvPr/>
          </p:nvSpPr>
          <p:spPr>
            <a:xfrm>
              <a:off x="2844775" y="1318300"/>
              <a:ext cx="127600" cy="162525"/>
            </a:xfrm>
            <a:custGeom>
              <a:avLst/>
              <a:gdLst/>
              <a:ahLst/>
              <a:cxnLst/>
              <a:rect l="l" t="t" r="r" b="b"/>
              <a:pathLst>
                <a:path w="5104" h="6501" extrusionOk="0">
                  <a:moveTo>
                    <a:pt x="2661" y="0"/>
                  </a:moveTo>
                  <a:cubicBezTo>
                    <a:pt x="2157" y="0"/>
                    <a:pt x="1654" y="221"/>
                    <a:pt x="1276" y="883"/>
                  </a:cubicBezTo>
                  <a:cubicBezTo>
                    <a:pt x="140" y="2868"/>
                    <a:pt x="1" y="6126"/>
                    <a:pt x="710" y="6413"/>
                  </a:cubicBezTo>
                  <a:cubicBezTo>
                    <a:pt x="858" y="6472"/>
                    <a:pt x="1098" y="6500"/>
                    <a:pt x="1388" y="6500"/>
                  </a:cubicBezTo>
                  <a:cubicBezTo>
                    <a:pt x="2494" y="6500"/>
                    <a:pt x="4339" y="6093"/>
                    <a:pt x="4677" y="5420"/>
                  </a:cubicBezTo>
                  <a:cubicBezTo>
                    <a:pt x="5104" y="4567"/>
                    <a:pt x="4677" y="883"/>
                    <a:pt x="4677" y="883"/>
                  </a:cubicBezTo>
                  <a:cubicBezTo>
                    <a:pt x="4677" y="883"/>
                    <a:pt x="3669" y="0"/>
                    <a:pt x="26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824;p36">
              <a:extLst>
                <a:ext uri="{FF2B5EF4-FFF2-40B4-BE49-F238E27FC236}">
                  <a16:creationId xmlns:a16="http://schemas.microsoft.com/office/drawing/2014/main" id="{82E5F592-21A5-D827-A12D-FB6C76127823}"/>
                </a:ext>
              </a:extLst>
            </p:cNvPr>
            <p:cNvSpPr/>
            <p:nvPr/>
          </p:nvSpPr>
          <p:spPr>
            <a:xfrm>
              <a:off x="2833450" y="1305875"/>
              <a:ext cx="151125" cy="187450"/>
            </a:xfrm>
            <a:custGeom>
              <a:avLst/>
              <a:gdLst/>
              <a:ahLst/>
              <a:cxnLst/>
              <a:rect l="l" t="t" r="r" b="b"/>
              <a:pathLst>
                <a:path w="6045" h="7498" extrusionOk="0">
                  <a:moveTo>
                    <a:pt x="3122" y="1003"/>
                  </a:moveTo>
                  <a:cubicBezTo>
                    <a:pt x="3684" y="1003"/>
                    <a:pt x="4323" y="1391"/>
                    <a:pt x="4660" y="1645"/>
                  </a:cubicBezTo>
                  <a:cubicBezTo>
                    <a:pt x="4838" y="3305"/>
                    <a:pt x="4899" y="5268"/>
                    <a:pt x="4686" y="5695"/>
                  </a:cubicBezTo>
                  <a:cubicBezTo>
                    <a:pt x="4612" y="5839"/>
                    <a:pt x="4133" y="6144"/>
                    <a:pt x="3153" y="6348"/>
                  </a:cubicBezTo>
                  <a:cubicBezTo>
                    <a:pt x="2640" y="6456"/>
                    <a:pt x="2177" y="6497"/>
                    <a:pt x="1843" y="6497"/>
                  </a:cubicBezTo>
                  <a:cubicBezTo>
                    <a:pt x="1638" y="6497"/>
                    <a:pt x="1481" y="6482"/>
                    <a:pt x="1390" y="6457"/>
                  </a:cubicBezTo>
                  <a:lnTo>
                    <a:pt x="1385" y="6457"/>
                  </a:lnTo>
                  <a:cubicBezTo>
                    <a:pt x="1076" y="6009"/>
                    <a:pt x="1168" y="3374"/>
                    <a:pt x="2165" y="1632"/>
                  </a:cubicBezTo>
                  <a:cubicBezTo>
                    <a:pt x="2369" y="1271"/>
                    <a:pt x="2622" y="1071"/>
                    <a:pt x="2936" y="1018"/>
                  </a:cubicBezTo>
                  <a:cubicBezTo>
                    <a:pt x="2996" y="1008"/>
                    <a:pt x="3059" y="1003"/>
                    <a:pt x="3122" y="1003"/>
                  </a:cubicBezTo>
                  <a:close/>
                  <a:moveTo>
                    <a:pt x="3122" y="1"/>
                  </a:moveTo>
                  <a:cubicBezTo>
                    <a:pt x="3006" y="1"/>
                    <a:pt x="2888" y="10"/>
                    <a:pt x="2770" y="30"/>
                  </a:cubicBezTo>
                  <a:cubicBezTo>
                    <a:pt x="2343" y="100"/>
                    <a:pt x="1742" y="348"/>
                    <a:pt x="1294" y="1136"/>
                  </a:cubicBezTo>
                  <a:cubicBezTo>
                    <a:pt x="306" y="2865"/>
                    <a:pt x="1" y="5543"/>
                    <a:pt x="401" y="6688"/>
                  </a:cubicBezTo>
                  <a:cubicBezTo>
                    <a:pt x="523" y="7041"/>
                    <a:pt x="719" y="7271"/>
                    <a:pt x="976" y="7376"/>
                  </a:cubicBezTo>
                  <a:cubicBezTo>
                    <a:pt x="1181" y="7459"/>
                    <a:pt x="1503" y="7498"/>
                    <a:pt x="1877" y="7498"/>
                  </a:cubicBezTo>
                  <a:cubicBezTo>
                    <a:pt x="3171" y="7498"/>
                    <a:pt x="5139" y="7023"/>
                    <a:pt x="5579" y="6144"/>
                  </a:cubicBezTo>
                  <a:cubicBezTo>
                    <a:pt x="6045" y="5207"/>
                    <a:pt x="5701" y="1968"/>
                    <a:pt x="5627" y="1328"/>
                  </a:cubicBezTo>
                  <a:cubicBezTo>
                    <a:pt x="5614" y="1201"/>
                    <a:pt x="5553" y="1088"/>
                    <a:pt x="5461" y="1010"/>
                  </a:cubicBezTo>
                  <a:cubicBezTo>
                    <a:pt x="5335" y="895"/>
                    <a:pt x="4278" y="1"/>
                    <a:pt x="31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825;p36">
              <a:extLst>
                <a:ext uri="{FF2B5EF4-FFF2-40B4-BE49-F238E27FC236}">
                  <a16:creationId xmlns:a16="http://schemas.microsoft.com/office/drawing/2014/main" id="{876DB2B7-31F7-8BC5-761D-9ACAA463EA8B}"/>
                </a:ext>
              </a:extLst>
            </p:cNvPr>
            <p:cNvSpPr/>
            <p:nvPr/>
          </p:nvSpPr>
          <p:spPr>
            <a:xfrm>
              <a:off x="2922725" y="1270950"/>
              <a:ext cx="145350" cy="178125"/>
            </a:xfrm>
            <a:custGeom>
              <a:avLst/>
              <a:gdLst/>
              <a:ahLst/>
              <a:cxnLst/>
              <a:rect l="l" t="t" r="r" b="b"/>
              <a:pathLst>
                <a:path w="5814" h="7125" extrusionOk="0">
                  <a:moveTo>
                    <a:pt x="2375" y="0"/>
                  </a:moveTo>
                  <a:cubicBezTo>
                    <a:pt x="2090" y="0"/>
                    <a:pt x="1813" y="68"/>
                    <a:pt x="1559" y="230"/>
                  </a:cubicBezTo>
                  <a:cubicBezTo>
                    <a:pt x="0" y="1222"/>
                    <a:pt x="427" y="6604"/>
                    <a:pt x="993" y="7031"/>
                  </a:cubicBezTo>
                  <a:cubicBezTo>
                    <a:pt x="1079" y="7096"/>
                    <a:pt x="1230" y="7125"/>
                    <a:pt x="1425" y="7125"/>
                  </a:cubicBezTo>
                  <a:cubicBezTo>
                    <a:pt x="2521" y="7125"/>
                    <a:pt x="5025" y="6218"/>
                    <a:pt x="5387" y="5616"/>
                  </a:cubicBezTo>
                  <a:cubicBezTo>
                    <a:pt x="5813" y="4911"/>
                    <a:pt x="5530" y="1788"/>
                    <a:pt x="5530" y="1788"/>
                  </a:cubicBezTo>
                  <a:cubicBezTo>
                    <a:pt x="5530" y="1788"/>
                    <a:pt x="3840" y="0"/>
                    <a:pt x="23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826;p36">
              <a:extLst>
                <a:ext uri="{FF2B5EF4-FFF2-40B4-BE49-F238E27FC236}">
                  <a16:creationId xmlns:a16="http://schemas.microsoft.com/office/drawing/2014/main" id="{5B32C336-1043-5287-A4F3-26E191C3A2F9}"/>
                </a:ext>
              </a:extLst>
            </p:cNvPr>
            <p:cNvSpPr/>
            <p:nvPr/>
          </p:nvSpPr>
          <p:spPr>
            <a:xfrm>
              <a:off x="2921625" y="1258475"/>
              <a:ext cx="158325" cy="203175"/>
            </a:xfrm>
            <a:custGeom>
              <a:avLst/>
              <a:gdLst/>
              <a:ahLst/>
              <a:cxnLst/>
              <a:rect l="l" t="t" r="r" b="b"/>
              <a:pathLst>
                <a:path w="6333" h="8127" extrusionOk="0">
                  <a:moveTo>
                    <a:pt x="2416" y="1000"/>
                  </a:moveTo>
                  <a:cubicBezTo>
                    <a:pt x="3341" y="1000"/>
                    <a:pt x="4549" y="1978"/>
                    <a:pt x="5091" y="2509"/>
                  </a:cubicBezTo>
                  <a:cubicBezTo>
                    <a:pt x="5204" y="3903"/>
                    <a:pt x="5196" y="5531"/>
                    <a:pt x="5004" y="5858"/>
                  </a:cubicBezTo>
                  <a:cubicBezTo>
                    <a:pt x="4904" y="6006"/>
                    <a:pt x="4277" y="6389"/>
                    <a:pt x="3236" y="6738"/>
                  </a:cubicBezTo>
                  <a:cubicBezTo>
                    <a:pt x="2396" y="7022"/>
                    <a:pt x="1758" y="7126"/>
                    <a:pt x="1455" y="7126"/>
                  </a:cubicBezTo>
                  <a:cubicBezTo>
                    <a:pt x="1414" y="7126"/>
                    <a:pt x="1379" y="7124"/>
                    <a:pt x="1351" y="7121"/>
                  </a:cubicBezTo>
                  <a:cubicBezTo>
                    <a:pt x="1120" y="6633"/>
                    <a:pt x="837" y="4343"/>
                    <a:pt x="1185" y="2597"/>
                  </a:cubicBezTo>
                  <a:cubicBezTo>
                    <a:pt x="1338" y="1848"/>
                    <a:pt x="1581" y="1334"/>
                    <a:pt x="1873" y="1147"/>
                  </a:cubicBezTo>
                  <a:cubicBezTo>
                    <a:pt x="2035" y="1044"/>
                    <a:pt x="2219" y="1000"/>
                    <a:pt x="2416" y="1000"/>
                  </a:cubicBezTo>
                  <a:close/>
                  <a:moveTo>
                    <a:pt x="2418" y="1"/>
                  </a:moveTo>
                  <a:cubicBezTo>
                    <a:pt x="1957" y="1"/>
                    <a:pt x="1600" y="138"/>
                    <a:pt x="1338" y="306"/>
                  </a:cubicBezTo>
                  <a:cubicBezTo>
                    <a:pt x="349" y="933"/>
                    <a:pt x="84" y="2653"/>
                    <a:pt x="31" y="3981"/>
                  </a:cubicBezTo>
                  <a:cubicBezTo>
                    <a:pt x="1" y="4778"/>
                    <a:pt x="40" y="5579"/>
                    <a:pt x="153" y="6367"/>
                  </a:cubicBezTo>
                  <a:cubicBezTo>
                    <a:pt x="340" y="7635"/>
                    <a:pt x="619" y="7844"/>
                    <a:pt x="737" y="7931"/>
                  </a:cubicBezTo>
                  <a:cubicBezTo>
                    <a:pt x="911" y="8061"/>
                    <a:pt x="1146" y="8127"/>
                    <a:pt x="1468" y="8127"/>
                  </a:cubicBezTo>
                  <a:cubicBezTo>
                    <a:pt x="1743" y="8118"/>
                    <a:pt x="2017" y="8087"/>
                    <a:pt x="2287" y="8031"/>
                  </a:cubicBezTo>
                  <a:cubicBezTo>
                    <a:pt x="3275" y="7835"/>
                    <a:pt x="5405" y="7130"/>
                    <a:pt x="5862" y="6372"/>
                  </a:cubicBezTo>
                  <a:cubicBezTo>
                    <a:pt x="6332" y="5584"/>
                    <a:pt x="6141" y="3010"/>
                    <a:pt x="6071" y="2240"/>
                  </a:cubicBezTo>
                  <a:cubicBezTo>
                    <a:pt x="6062" y="2126"/>
                    <a:pt x="6014" y="2022"/>
                    <a:pt x="5936" y="1943"/>
                  </a:cubicBezTo>
                  <a:cubicBezTo>
                    <a:pt x="5483" y="1478"/>
                    <a:pt x="4982" y="1068"/>
                    <a:pt x="4442" y="715"/>
                  </a:cubicBezTo>
                  <a:cubicBezTo>
                    <a:pt x="3619" y="184"/>
                    <a:pt x="2949" y="1"/>
                    <a:pt x="24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827;p36">
              <a:extLst>
                <a:ext uri="{FF2B5EF4-FFF2-40B4-BE49-F238E27FC236}">
                  <a16:creationId xmlns:a16="http://schemas.microsoft.com/office/drawing/2014/main" id="{15949953-2AEF-4DE8-EFBD-AAD8DEEB9AFC}"/>
                </a:ext>
              </a:extLst>
            </p:cNvPr>
            <p:cNvSpPr/>
            <p:nvPr/>
          </p:nvSpPr>
          <p:spPr>
            <a:xfrm>
              <a:off x="3007750" y="1244775"/>
              <a:ext cx="187900" cy="196625"/>
            </a:xfrm>
            <a:custGeom>
              <a:avLst/>
              <a:gdLst/>
              <a:ahLst/>
              <a:cxnLst/>
              <a:rect l="l" t="t" r="r" b="b"/>
              <a:pathLst>
                <a:path w="7516" h="7865" extrusionOk="0">
                  <a:moveTo>
                    <a:pt x="3405" y="1"/>
                  </a:moveTo>
                  <a:cubicBezTo>
                    <a:pt x="1420" y="1"/>
                    <a:pt x="0" y="7085"/>
                    <a:pt x="710" y="7651"/>
                  </a:cubicBezTo>
                  <a:cubicBezTo>
                    <a:pt x="899" y="7803"/>
                    <a:pt x="1368" y="7864"/>
                    <a:pt x="1962" y="7864"/>
                  </a:cubicBezTo>
                  <a:cubicBezTo>
                    <a:pt x="3598" y="7864"/>
                    <a:pt x="6175" y="7399"/>
                    <a:pt x="6379" y="7085"/>
                  </a:cubicBezTo>
                  <a:cubicBezTo>
                    <a:pt x="6662" y="6659"/>
                    <a:pt x="7516" y="2975"/>
                    <a:pt x="7516" y="2975"/>
                  </a:cubicBezTo>
                  <a:cubicBezTo>
                    <a:pt x="7516" y="2975"/>
                    <a:pt x="5387" y="1"/>
                    <a:pt x="34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828;p36">
              <a:extLst>
                <a:ext uri="{FF2B5EF4-FFF2-40B4-BE49-F238E27FC236}">
                  <a16:creationId xmlns:a16="http://schemas.microsoft.com/office/drawing/2014/main" id="{AC49B0D8-C083-CFEF-19C1-3CDE1ACEF682}"/>
                </a:ext>
              </a:extLst>
            </p:cNvPr>
            <p:cNvSpPr/>
            <p:nvPr/>
          </p:nvSpPr>
          <p:spPr>
            <a:xfrm>
              <a:off x="3005125" y="1232250"/>
              <a:ext cx="203500" cy="221675"/>
            </a:xfrm>
            <a:custGeom>
              <a:avLst/>
              <a:gdLst/>
              <a:ahLst/>
              <a:cxnLst/>
              <a:rect l="l" t="t" r="r" b="b"/>
              <a:pathLst>
                <a:path w="8140" h="8867" extrusionOk="0">
                  <a:moveTo>
                    <a:pt x="3510" y="998"/>
                  </a:moveTo>
                  <a:cubicBezTo>
                    <a:pt x="4821" y="998"/>
                    <a:pt x="6419" y="2722"/>
                    <a:pt x="7081" y="3585"/>
                  </a:cubicBezTo>
                  <a:cubicBezTo>
                    <a:pt x="6711" y="5161"/>
                    <a:pt x="6271" y="6859"/>
                    <a:pt x="6097" y="7255"/>
                  </a:cubicBezTo>
                  <a:cubicBezTo>
                    <a:pt x="5831" y="7377"/>
                    <a:pt x="4882" y="7612"/>
                    <a:pt x="3641" y="7756"/>
                  </a:cubicBezTo>
                  <a:cubicBezTo>
                    <a:pt x="2979" y="7833"/>
                    <a:pt x="2449" y="7862"/>
                    <a:pt x="2048" y="7862"/>
                  </a:cubicBezTo>
                  <a:cubicBezTo>
                    <a:pt x="1589" y="7862"/>
                    <a:pt x="1298" y="7824"/>
                    <a:pt x="1168" y="7778"/>
                  </a:cubicBezTo>
                  <a:cubicBezTo>
                    <a:pt x="967" y="7112"/>
                    <a:pt x="1512" y="3576"/>
                    <a:pt x="2639" y="1778"/>
                  </a:cubicBezTo>
                  <a:cubicBezTo>
                    <a:pt x="2949" y="1281"/>
                    <a:pt x="3266" y="998"/>
                    <a:pt x="3510" y="998"/>
                  </a:cubicBezTo>
                  <a:close/>
                  <a:moveTo>
                    <a:pt x="3506" y="1"/>
                  </a:moveTo>
                  <a:cubicBezTo>
                    <a:pt x="2526" y="1"/>
                    <a:pt x="1673" y="1020"/>
                    <a:pt x="967" y="3036"/>
                  </a:cubicBezTo>
                  <a:cubicBezTo>
                    <a:pt x="602" y="4085"/>
                    <a:pt x="345" y="5165"/>
                    <a:pt x="205" y="6267"/>
                  </a:cubicBezTo>
                  <a:cubicBezTo>
                    <a:pt x="1" y="7909"/>
                    <a:pt x="258" y="8348"/>
                    <a:pt x="501" y="8544"/>
                  </a:cubicBezTo>
                  <a:cubicBezTo>
                    <a:pt x="806" y="8784"/>
                    <a:pt x="1425" y="8867"/>
                    <a:pt x="2108" y="8867"/>
                  </a:cubicBezTo>
                  <a:cubicBezTo>
                    <a:pt x="2979" y="8867"/>
                    <a:pt x="3954" y="8736"/>
                    <a:pt x="4499" y="8649"/>
                  </a:cubicBezTo>
                  <a:cubicBezTo>
                    <a:pt x="6593" y="8327"/>
                    <a:pt x="6807" y="8000"/>
                    <a:pt x="6898" y="7865"/>
                  </a:cubicBezTo>
                  <a:cubicBezTo>
                    <a:pt x="7203" y="7412"/>
                    <a:pt x="7843" y="4725"/>
                    <a:pt x="8104" y="3589"/>
                  </a:cubicBezTo>
                  <a:cubicBezTo>
                    <a:pt x="8139" y="3450"/>
                    <a:pt x="8109" y="3302"/>
                    <a:pt x="8026" y="3184"/>
                  </a:cubicBezTo>
                  <a:cubicBezTo>
                    <a:pt x="7934" y="3053"/>
                    <a:pt x="5722" y="1"/>
                    <a:pt x="35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829;p36">
              <a:extLst>
                <a:ext uri="{FF2B5EF4-FFF2-40B4-BE49-F238E27FC236}">
                  <a16:creationId xmlns:a16="http://schemas.microsoft.com/office/drawing/2014/main" id="{80CB9FD1-58EA-0FC7-8285-B0A0F1E991CB}"/>
                </a:ext>
              </a:extLst>
            </p:cNvPr>
            <p:cNvSpPr/>
            <p:nvPr/>
          </p:nvSpPr>
          <p:spPr>
            <a:xfrm>
              <a:off x="3092875" y="1244325"/>
              <a:ext cx="205550" cy="199475"/>
            </a:xfrm>
            <a:custGeom>
              <a:avLst/>
              <a:gdLst/>
              <a:ahLst/>
              <a:cxnLst/>
              <a:rect l="l" t="t" r="r" b="b"/>
              <a:pathLst>
                <a:path w="8222" h="7979" extrusionOk="0">
                  <a:moveTo>
                    <a:pt x="5453" y="1"/>
                  </a:moveTo>
                  <a:cubicBezTo>
                    <a:pt x="5385" y="1"/>
                    <a:pt x="5315" y="7"/>
                    <a:pt x="5243" y="19"/>
                  </a:cubicBezTo>
                  <a:cubicBezTo>
                    <a:pt x="2691" y="445"/>
                    <a:pt x="0" y="6398"/>
                    <a:pt x="140" y="7391"/>
                  </a:cubicBezTo>
                  <a:cubicBezTo>
                    <a:pt x="207" y="7855"/>
                    <a:pt x="1975" y="7978"/>
                    <a:pt x="3841" y="7978"/>
                  </a:cubicBezTo>
                  <a:cubicBezTo>
                    <a:pt x="5968" y="7978"/>
                    <a:pt x="8221" y="7817"/>
                    <a:pt x="8221" y="7817"/>
                  </a:cubicBezTo>
                  <a:cubicBezTo>
                    <a:pt x="8221" y="6988"/>
                    <a:pt x="7818" y="1"/>
                    <a:pt x="5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830;p36">
              <a:extLst>
                <a:ext uri="{FF2B5EF4-FFF2-40B4-BE49-F238E27FC236}">
                  <a16:creationId xmlns:a16="http://schemas.microsoft.com/office/drawing/2014/main" id="{317C5A61-456F-9ADE-7DF8-063DD1DD7C4F}"/>
                </a:ext>
              </a:extLst>
            </p:cNvPr>
            <p:cNvSpPr/>
            <p:nvPr/>
          </p:nvSpPr>
          <p:spPr>
            <a:xfrm>
              <a:off x="3081325" y="1231750"/>
              <a:ext cx="229625" cy="224450"/>
            </a:xfrm>
            <a:custGeom>
              <a:avLst/>
              <a:gdLst/>
              <a:ahLst/>
              <a:cxnLst/>
              <a:rect l="l" t="t" r="r" b="b"/>
              <a:pathLst>
                <a:path w="9185" h="8978" extrusionOk="0">
                  <a:moveTo>
                    <a:pt x="5917" y="1007"/>
                  </a:moveTo>
                  <a:cubicBezTo>
                    <a:pt x="6092" y="1007"/>
                    <a:pt x="6254" y="1073"/>
                    <a:pt x="6419" y="1210"/>
                  </a:cubicBezTo>
                  <a:cubicBezTo>
                    <a:pt x="6998" y="1706"/>
                    <a:pt x="7503" y="3021"/>
                    <a:pt x="7834" y="4911"/>
                  </a:cubicBezTo>
                  <a:cubicBezTo>
                    <a:pt x="8000" y="5886"/>
                    <a:pt x="8109" y="6866"/>
                    <a:pt x="8165" y="7850"/>
                  </a:cubicBezTo>
                  <a:cubicBezTo>
                    <a:pt x="6747" y="7943"/>
                    <a:pt x="5475" y="7983"/>
                    <a:pt x="4408" y="7983"/>
                  </a:cubicBezTo>
                  <a:cubicBezTo>
                    <a:pt x="2668" y="7983"/>
                    <a:pt x="1478" y="7876"/>
                    <a:pt x="1102" y="7711"/>
                  </a:cubicBezTo>
                  <a:lnTo>
                    <a:pt x="1102" y="7706"/>
                  </a:lnTo>
                  <a:cubicBezTo>
                    <a:pt x="1159" y="7232"/>
                    <a:pt x="1655" y="5808"/>
                    <a:pt x="2592" y="4223"/>
                  </a:cubicBezTo>
                  <a:cubicBezTo>
                    <a:pt x="3698" y="2337"/>
                    <a:pt x="4860" y="1171"/>
                    <a:pt x="5788" y="1018"/>
                  </a:cubicBezTo>
                  <a:cubicBezTo>
                    <a:pt x="5832" y="1011"/>
                    <a:pt x="5875" y="1007"/>
                    <a:pt x="5917" y="1007"/>
                  </a:cubicBezTo>
                  <a:close/>
                  <a:moveTo>
                    <a:pt x="5911" y="1"/>
                  </a:moveTo>
                  <a:cubicBezTo>
                    <a:pt x="5815" y="1"/>
                    <a:pt x="5719" y="9"/>
                    <a:pt x="5622" y="25"/>
                  </a:cubicBezTo>
                  <a:cubicBezTo>
                    <a:pt x="4033" y="291"/>
                    <a:pt x="2618" y="2194"/>
                    <a:pt x="1712" y="3740"/>
                  </a:cubicBezTo>
                  <a:cubicBezTo>
                    <a:pt x="841" y="5229"/>
                    <a:pt x="1" y="7219"/>
                    <a:pt x="110" y="7959"/>
                  </a:cubicBezTo>
                  <a:cubicBezTo>
                    <a:pt x="201" y="8603"/>
                    <a:pt x="924" y="8978"/>
                    <a:pt x="4268" y="8978"/>
                  </a:cubicBezTo>
                  <a:cubicBezTo>
                    <a:pt x="4407" y="8978"/>
                    <a:pt x="4551" y="8978"/>
                    <a:pt x="4699" y="8974"/>
                  </a:cubicBezTo>
                  <a:cubicBezTo>
                    <a:pt x="6693" y="8956"/>
                    <a:pt x="8696" y="8812"/>
                    <a:pt x="8718" y="8812"/>
                  </a:cubicBezTo>
                  <a:cubicBezTo>
                    <a:pt x="8980" y="8795"/>
                    <a:pt x="9184" y="8577"/>
                    <a:pt x="9184" y="8316"/>
                  </a:cubicBezTo>
                  <a:cubicBezTo>
                    <a:pt x="9184" y="8255"/>
                    <a:pt x="9023" y="2107"/>
                    <a:pt x="7064" y="443"/>
                  </a:cubicBezTo>
                  <a:cubicBezTo>
                    <a:pt x="6717" y="153"/>
                    <a:pt x="6324" y="1"/>
                    <a:pt x="59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831;p36">
              <a:extLst>
                <a:ext uri="{FF2B5EF4-FFF2-40B4-BE49-F238E27FC236}">
                  <a16:creationId xmlns:a16="http://schemas.microsoft.com/office/drawing/2014/main" id="{18BD989A-DFED-7231-B8D3-CE98217B6F46}"/>
                </a:ext>
              </a:extLst>
            </p:cNvPr>
            <p:cNvSpPr/>
            <p:nvPr/>
          </p:nvSpPr>
          <p:spPr>
            <a:xfrm>
              <a:off x="3603100" y="2364525"/>
              <a:ext cx="248125" cy="63950"/>
            </a:xfrm>
            <a:custGeom>
              <a:avLst/>
              <a:gdLst/>
              <a:ahLst/>
              <a:cxnLst/>
              <a:rect l="l" t="t" r="r" b="b"/>
              <a:pathLst>
                <a:path w="9925" h="2558" extrusionOk="0">
                  <a:moveTo>
                    <a:pt x="0" y="0"/>
                  </a:moveTo>
                  <a:cubicBezTo>
                    <a:pt x="1" y="0"/>
                    <a:pt x="6858" y="2557"/>
                    <a:pt x="9705" y="2557"/>
                  </a:cubicBezTo>
                  <a:cubicBezTo>
                    <a:pt x="9781" y="2557"/>
                    <a:pt x="9854" y="2556"/>
                    <a:pt x="9924" y="25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832;p36">
              <a:extLst>
                <a:ext uri="{FF2B5EF4-FFF2-40B4-BE49-F238E27FC236}">
                  <a16:creationId xmlns:a16="http://schemas.microsoft.com/office/drawing/2014/main" id="{42B74303-C58B-D232-E1D3-6EED1EDCD45F}"/>
                </a:ext>
              </a:extLst>
            </p:cNvPr>
            <p:cNvSpPr/>
            <p:nvPr/>
          </p:nvSpPr>
          <p:spPr>
            <a:xfrm>
              <a:off x="3588625" y="2351850"/>
              <a:ext cx="275650" cy="89100"/>
            </a:xfrm>
            <a:custGeom>
              <a:avLst/>
              <a:gdLst/>
              <a:ahLst/>
              <a:cxnLst/>
              <a:rect l="l" t="t" r="r" b="b"/>
              <a:pathLst>
                <a:path w="11026" h="3564" extrusionOk="0">
                  <a:moveTo>
                    <a:pt x="568" y="1"/>
                  </a:moveTo>
                  <a:cubicBezTo>
                    <a:pt x="365" y="1"/>
                    <a:pt x="174" y="125"/>
                    <a:pt x="100" y="329"/>
                  </a:cubicBezTo>
                  <a:cubicBezTo>
                    <a:pt x="0" y="590"/>
                    <a:pt x="140" y="886"/>
                    <a:pt x="405" y="977"/>
                  </a:cubicBezTo>
                  <a:cubicBezTo>
                    <a:pt x="697" y="1086"/>
                    <a:pt x="7385" y="3564"/>
                    <a:pt x="10294" y="3564"/>
                  </a:cubicBezTo>
                  <a:cubicBezTo>
                    <a:pt x="10377" y="3564"/>
                    <a:pt x="10455" y="3564"/>
                    <a:pt x="10529" y="3560"/>
                  </a:cubicBezTo>
                  <a:cubicBezTo>
                    <a:pt x="10808" y="3546"/>
                    <a:pt x="11026" y="3311"/>
                    <a:pt x="11013" y="3033"/>
                  </a:cubicBezTo>
                  <a:cubicBezTo>
                    <a:pt x="10996" y="2761"/>
                    <a:pt x="10774" y="2557"/>
                    <a:pt x="10509" y="2557"/>
                  </a:cubicBezTo>
                  <a:cubicBezTo>
                    <a:pt x="10499" y="2557"/>
                    <a:pt x="10488" y="2557"/>
                    <a:pt x="10477" y="2558"/>
                  </a:cubicBezTo>
                  <a:cubicBezTo>
                    <a:pt x="10411" y="2562"/>
                    <a:pt x="10342" y="2563"/>
                    <a:pt x="10270" y="2563"/>
                  </a:cubicBezTo>
                  <a:cubicBezTo>
                    <a:pt x="7560" y="2563"/>
                    <a:pt x="826" y="67"/>
                    <a:pt x="754" y="37"/>
                  </a:cubicBezTo>
                  <a:cubicBezTo>
                    <a:pt x="693" y="12"/>
                    <a:pt x="630" y="1"/>
                    <a:pt x="5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833;p36">
              <a:extLst>
                <a:ext uri="{FF2B5EF4-FFF2-40B4-BE49-F238E27FC236}">
                  <a16:creationId xmlns:a16="http://schemas.microsoft.com/office/drawing/2014/main" id="{8995D714-3A80-D8C0-B925-88E8FBD7BC6E}"/>
                </a:ext>
              </a:extLst>
            </p:cNvPr>
            <p:cNvSpPr/>
            <p:nvPr/>
          </p:nvSpPr>
          <p:spPr>
            <a:xfrm>
              <a:off x="1393675" y="2591275"/>
              <a:ext cx="1235800" cy="2764850"/>
            </a:xfrm>
            <a:custGeom>
              <a:avLst/>
              <a:gdLst/>
              <a:ahLst/>
              <a:cxnLst/>
              <a:rect l="l" t="t" r="r" b="b"/>
              <a:pathLst>
                <a:path w="49432" h="110594" extrusionOk="0">
                  <a:moveTo>
                    <a:pt x="36077" y="0"/>
                  </a:moveTo>
                  <a:cubicBezTo>
                    <a:pt x="36077" y="0"/>
                    <a:pt x="29131" y="1847"/>
                    <a:pt x="22042" y="8509"/>
                  </a:cubicBezTo>
                  <a:cubicBezTo>
                    <a:pt x="14958" y="15171"/>
                    <a:pt x="8718" y="26649"/>
                    <a:pt x="6310" y="37566"/>
                  </a:cubicBezTo>
                  <a:cubicBezTo>
                    <a:pt x="3897" y="48478"/>
                    <a:pt x="636" y="82072"/>
                    <a:pt x="636" y="90864"/>
                  </a:cubicBezTo>
                  <a:cubicBezTo>
                    <a:pt x="636" y="99651"/>
                    <a:pt x="0" y="110567"/>
                    <a:pt x="0" y="110567"/>
                  </a:cubicBezTo>
                  <a:cubicBezTo>
                    <a:pt x="3397" y="110567"/>
                    <a:pt x="6792" y="110565"/>
                    <a:pt x="10188" y="110565"/>
                  </a:cubicBezTo>
                  <a:cubicBezTo>
                    <a:pt x="15281" y="110565"/>
                    <a:pt x="20374" y="110570"/>
                    <a:pt x="25469" y="110593"/>
                  </a:cubicBezTo>
                  <a:cubicBezTo>
                    <a:pt x="26627" y="110589"/>
                    <a:pt x="27790" y="110485"/>
                    <a:pt x="28935" y="110284"/>
                  </a:cubicBezTo>
                  <a:cubicBezTo>
                    <a:pt x="36634" y="108982"/>
                    <a:pt x="46497" y="103696"/>
                    <a:pt x="49432" y="97021"/>
                  </a:cubicBezTo>
                  <a:cubicBezTo>
                    <a:pt x="47198" y="85473"/>
                    <a:pt x="44437" y="69200"/>
                    <a:pt x="44437" y="59251"/>
                  </a:cubicBezTo>
                  <a:cubicBezTo>
                    <a:pt x="44437" y="42525"/>
                    <a:pt x="48831" y="33028"/>
                    <a:pt x="46845" y="21690"/>
                  </a:cubicBezTo>
                  <a:cubicBezTo>
                    <a:pt x="44864" y="10351"/>
                    <a:pt x="40609" y="2979"/>
                    <a:pt x="360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834;p36">
              <a:extLst>
                <a:ext uri="{FF2B5EF4-FFF2-40B4-BE49-F238E27FC236}">
                  <a16:creationId xmlns:a16="http://schemas.microsoft.com/office/drawing/2014/main" id="{68AFF139-DD23-42CA-FF88-75DA52B62DB8}"/>
                </a:ext>
              </a:extLst>
            </p:cNvPr>
            <p:cNvSpPr/>
            <p:nvPr/>
          </p:nvSpPr>
          <p:spPr>
            <a:xfrm>
              <a:off x="1393675" y="2591375"/>
              <a:ext cx="1235800" cy="2764750"/>
            </a:xfrm>
            <a:custGeom>
              <a:avLst/>
              <a:gdLst/>
              <a:ahLst/>
              <a:cxnLst/>
              <a:rect l="l" t="t" r="r" b="b"/>
              <a:pathLst>
                <a:path w="49432" h="110590" extrusionOk="0">
                  <a:moveTo>
                    <a:pt x="36072" y="1"/>
                  </a:moveTo>
                  <a:cubicBezTo>
                    <a:pt x="36072" y="1"/>
                    <a:pt x="29127" y="1843"/>
                    <a:pt x="22042" y="8505"/>
                  </a:cubicBezTo>
                  <a:cubicBezTo>
                    <a:pt x="14953" y="15167"/>
                    <a:pt x="8718" y="26650"/>
                    <a:pt x="6305" y="37562"/>
                  </a:cubicBezTo>
                  <a:cubicBezTo>
                    <a:pt x="3897" y="48478"/>
                    <a:pt x="636" y="82068"/>
                    <a:pt x="636" y="90860"/>
                  </a:cubicBezTo>
                  <a:cubicBezTo>
                    <a:pt x="636" y="99647"/>
                    <a:pt x="0" y="110563"/>
                    <a:pt x="0" y="110563"/>
                  </a:cubicBezTo>
                  <a:cubicBezTo>
                    <a:pt x="3397" y="110563"/>
                    <a:pt x="6792" y="110561"/>
                    <a:pt x="10188" y="110561"/>
                  </a:cubicBezTo>
                  <a:cubicBezTo>
                    <a:pt x="15281" y="110561"/>
                    <a:pt x="20374" y="110566"/>
                    <a:pt x="25469" y="110589"/>
                  </a:cubicBezTo>
                  <a:cubicBezTo>
                    <a:pt x="26627" y="110585"/>
                    <a:pt x="27790" y="110481"/>
                    <a:pt x="28935" y="110280"/>
                  </a:cubicBezTo>
                  <a:cubicBezTo>
                    <a:pt x="36634" y="108978"/>
                    <a:pt x="46497" y="103692"/>
                    <a:pt x="49432" y="97017"/>
                  </a:cubicBezTo>
                  <a:lnTo>
                    <a:pt x="49432" y="97017"/>
                  </a:lnTo>
                  <a:cubicBezTo>
                    <a:pt x="45121" y="100679"/>
                    <a:pt x="25700" y="107851"/>
                    <a:pt x="22861" y="108482"/>
                  </a:cubicBezTo>
                  <a:cubicBezTo>
                    <a:pt x="22722" y="108513"/>
                    <a:pt x="22594" y="108528"/>
                    <a:pt x="22476" y="108528"/>
                  </a:cubicBezTo>
                  <a:cubicBezTo>
                    <a:pt x="20183" y="108528"/>
                    <a:pt x="21814" y="102829"/>
                    <a:pt x="26013" y="97134"/>
                  </a:cubicBezTo>
                  <a:cubicBezTo>
                    <a:pt x="27182" y="95548"/>
                    <a:pt x="27355" y="94958"/>
                    <a:pt x="26949" y="94958"/>
                  </a:cubicBezTo>
                  <a:cubicBezTo>
                    <a:pt x="25823" y="94958"/>
                    <a:pt x="20237" y="99509"/>
                    <a:pt x="19081" y="99973"/>
                  </a:cubicBezTo>
                  <a:cubicBezTo>
                    <a:pt x="19042" y="99989"/>
                    <a:pt x="19006" y="99997"/>
                    <a:pt x="18971" y="99997"/>
                  </a:cubicBezTo>
                  <a:cubicBezTo>
                    <a:pt x="17613" y="99997"/>
                    <a:pt x="19708" y="88164"/>
                    <a:pt x="19708" y="82325"/>
                  </a:cubicBezTo>
                  <a:cubicBezTo>
                    <a:pt x="19708" y="76338"/>
                    <a:pt x="25382" y="25287"/>
                    <a:pt x="25382" y="25287"/>
                  </a:cubicBezTo>
                  <a:lnTo>
                    <a:pt x="36094" y="5753"/>
                  </a:lnTo>
                  <a:lnTo>
                    <a:pt x="39760" y="3523"/>
                  </a:lnTo>
                  <a:cubicBezTo>
                    <a:pt x="38580" y="2017"/>
                    <a:pt x="37339" y="832"/>
                    <a:pt x="36072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835;p36">
              <a:extLst>
                <a:ext uri="{FF2B5EF4-FFF2-40B4-BE49-F238E27FC236}">
                  <a16:creationId xmlns:a16="http://schemas.microsoft.com/office/drawing/2014/main" id="{02E57143-2AB7-50E7-99C9-FEA4D4A61E8D}"/>
                </a:ext>
              </a:extLst>
            </p:cNvPr>
            <p:cNvSpPr/>
            <p:nvPr/>
          </p:nvSpPr>
          <p:spPr>
            <a:xfrm>
              <a:off x="1380825" y="2578775"/>
              <a:ext cx="1261375" cy="2789875"/>
            </a:xfrm>
            <a:custGeom>
              <a:avLst/>
              <a:gdLst/>
              <a:ahLst/>
              <a:cxnLst/>
              <a:rect l="l" t="t" r="r" b="b"/>
              <a:pathLst>
                <a:path w="50455" h="111595" extrusionOk="0">
                  <a:moveTo>
                    <a:pt x="36503" y="1049"/>
                  </a:moveTo>
                  <a:cubicBezTo>
                    <a:pt x="38698" y="2551"/>
                    <a:pt x="40762" y="5103"/>
                    <a:pt x="42486" y="8438"/>
                  </a:cubicBezTo>
                  <a:cubicBezTo>
                    <a:pt x="44450" y="12240"/>
                    <a:pt x="45926" y="16895"/>
                    <a:pt x="46867" y="22277"/>
                  </a:cubicBezTo>
                  <a:cubicBezTo>
                    <a:pt x="47942" y="28425"/>
                    <a:pt x="47111" y="34081"/>
                    <a:pt x="46148" y="40635"/>
                  </a:cubicBezTo>
                  <a:cubicBezTo>
                    <a:pt x="45352" y="46047"/>
                    <a:pt x="44450" y="52178"/>
                    <a:pt x="44450" y="59751"/>
                  </a:cubicBezTo>
                  <a:cubicBezTo>
                    <a:pt x="44450" y="69635"/>
                    <a:pt x="47150" y="85681"/>
                    <a:pt x="49423" y="97460"/>
                  </a:cubicBezTo>
                  <a:cubicBezTo>
                    <a:pt x="48086" y="100386"/>
                    <a:pt x="45182" y="103321"/>
                    <a:pt x="41224" y="105742"/>
                  </a:cubicBezTo>
                  <a:cubicBezTo>
                    <a:pt x="37562" y="107980"/>
                    <a:pt x="33242" y="109639"/>
                    <a:pt x="29367" y="110292"/>
                  </a:cubicBezTo>
                  <a:cubicBezTo>
                    <a:pt x="28247" y="110488"/>
                    <a:pt x="27115" y="110588"/>
                    <a:pt x="25983" y="110593"/>
                  </a:cubicBezTo>
                  <a:cubicBezTo>
                    <a:pt x="20427" y="110567"/>
                    <a:pt x="14797" y="110562"/>
                    <a:pt x="9271" y="110562"/>
                  </a:cubicBezTo>
                  <a:lnTo>
                    <a:pt x="1041" y="110562"/>
                  </a:lnTo>
                  <a:cubicBezTo>
                    <a:pt x="1167" y="108272"/>
                    <a:pt x="1651" y="98966"/>
                    <a:pt x="1651" y="91359"/>
                  </a:cubicBezTo>
                  <a:cubicBezTo>
                    <a:pt x="1651" y="82711"/>
                    <a:pt x="4877" y="49178"/>
                    <a:pt x="7307" y="38170"/>
                  </a:cubicBezTo>
                  <a:cubicBezTo>
                    <a:pt x="8478" y="32871"/>
                    <a:pt x="10573" y="27341"/>
                    <a:pt x="13373" y="22181"/>
                  </a:cubicBezTo>
                  <a:cubicBezTo>
                    <a:pt x="16160" y="17038"/>
                    <a:pt x="19452" y="12610"/>
                    <a:pt x="22896" y="9370"/>
                  </a:cubicBezTo>
                  <a:cubicBezTo>
                    <a:pt x="26501" y="5983"/>
                    <a:pt x="30068" y="3884"/>
                    <a:pt x="32423" y="2717"/>
                  </a:cubicBezTo>
                  <a:cubicBezTo>
                    <a:pt x="34457" y="1711"/>
                    <a:pt x="35968" y="1210"/>
                    <a:pt x="36503" y="1049"/>
                  </a:cubicBezTo>
                  <a:close/>
                  <a:moveTo>
                    <a:pt x="36587" y="1"/>
                  </a:moveTo>
                  <a:cubicBezTo>
                    <a:pt x="36544" y="1"/>
                    <a:pt x="36501" y="6"/>
                    <a:pt x="36460" y="17"/>
                  </a:cubicBezTo>
                  <a:cubicBezTo>
                    <a:pt x="36172" y="95"/>
                    <a:pt x="29310" y="1972"/>
                    <a:pt x="22212" y="8643"/>
                  </a:cubicBezTo>
                  <a:cubicBezTo>
                    <a:pt x="15001" y="15423"/>
                    <a:pt x="8766" y="26927"/>
                    <a:pt x="6332" y="37957"/>
                  </a:cubicBezTo>
                  <a:cubicBezTo>
                    <a:pt x="3893" y="49008"/>
                    <a:pt x="649" y="82677"/>
                    <a:pt x="649" y="91359"/>
                  </a:cubicBezTo>
                  <a:cubicBezTo>
                    <a:pt x="649" y="100033"/>
                    <a:pt x="22" y="110928"/>
                    <a:pt x="18" y="111037"/>
                  </a:cubicBezTo>
                  <a:cubicBezTo>
                    <a:pt x="0" y="111320"/>
                    <a:pt x="227" y="111564"/>
                    <a:pt x="514" y="111564"/>
                  </a:cubicBezTo>
                  <a:lnTo>
                    <a:pt x="4916" y="111564"/>
                  </a:lnTo>
                  <a:cubicBezTo>
                    <a:pt x="6297" y="111564"/>
                    <a:pt x="7687" y="111564"/>
                    <a:pt x="9083" y="111564"/>
                  </a:cubicBezTo>
                  <a:cubicBezTo>
                    <a:pt x="14668" y="111564"/>
                    <a:pt x="20360" y="111566"/>
                    <a:pt x="25979" y="111594"/>
                  </a:cubicBezTo>
                  <a:lnTo>
                    <a:pt x="26048" y="111594"/>
                  </a:lnTo>
                  <a:cubicBezTo>
                    <a:pt x="27215" y="111581"/>
                    <a:pt x="28378" y="111477"/>
                    <a:pt x="29532" y="111276"/>
                  </a:cubicBezTo>
                  <a:cubicBezTo>
                    <a:pt x="37448" y="109940"/>
                    <a:pt x="47416" y="104505"/>
                    <a:pt x="50403" y="97721"/>
                  </a:cubicBezTo>
                  <a:cubicBezTo>
                    <a:pt x="50442" y="97630"/>
                    <a:pt x="50455" y="97525"/>
                    <a:pt x="50433" y="97425"/>
                  </a:cubicBezTo>
                  <a:cubicBezTo>
                    <a:pt x="48160" y="85672"/>
                    <a:pt x="45452" y="69600"/>
                    <a:pt x="45452" y="59751"/>
                  </a:cubicBezTo>
                  <a:cubicBezTo>
                    <a:pt x="45452" y="52248"/>
                    <a:pt x="46349" y="46156"/>
                    <a:pt x="47137" y="40783"/>
                  </a:cubicBezTo>
                  <a:cubicBezTo>
                    <a:pt x="48112" y="34142"/>
                    <a:pt x="48957" y="28412"/>
                    <a:pt x="47851" y="22103"/>
                  </a:cubicBezTo>
                  <a:cubicBezTo>
                    <a:pt x="46893" y="16625"/>
                    <a:pt x="45391" y="11870"/>
                    <a:pt x="43375" y="7981"/>
                  </a:cubicBezTo>
                  <a:cubicBezTo>
                    <a:pt x="41520" y="4393"/>
                    <a:pt x="39268" y="1663"/>
                    <a:pt x="36860" y="82"/>
                  </a:cubicBezTo>
                  <a:cubicBezTo>
                    <a:pt x="36779" y="28"/>
                    <a:pt x="36683" y="1"/>
                    <a:pt x="365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836;p36">
              <a:extLst>
                <a:ext uri="{FF2B5EF4-FFF2-40B4-BE49-F238E27FC236}">
                  <a16:creationId xmlns:a16="http://schemas.microsoft.com/office/drawing/2014/main" id="{A5C49C80-E4BE-FD4E-462F-C2774069CE05}"/>
                </a:ext>
              </a:extLst>
            </p:cNvPr>
            <p:cNvSpPr/>
            <p:nvPr/>
          </p:nvSpPr>
          <p:spPr>
            <a:xfrm>
              <a:off x="2285125" y="2657125"/>
              <a:ext cx="405750" cy="858500"/>
            </a:xfrm>
            <a:custGeom>
              <a:avLst/>
              <a:gdLst/>
              <a:ahLst/>
              <a:cxnLst/>
              <a:rect l="l" t="t" r="r" b="b"/>
              <a:pathLst>
                <a:path w="16230" h="34340" extrusionOk="0">
                  <a:moveTo>
                    <a:pt x="0" y="1"/>
                  </a:moveTo>
                  <a:lnTo>
                    <a:pt x="12180" y="22173"/>
                  </a:lnTo>
                  <a:lnTo>
                    <a:pt x="12833" y="34340"/>
                  </a:lnTo>
                  <a:cubicBezTo>
                    <a:pt x="12833" y="34340"/>
                    <a:pt x="16229" y="25661"/>
                    <a:pt x="14718" y="20000"/>
                  </a:cubicBezTo>
                  <a:cubicBezTo>
                    <a:pt x="13212" y="14340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837;p36">
              <a:extLst>
                <a:ext uri="{FF2B5EF4-FFF2-40B4-BE49-F238E27FC236}">
                  <a16:creationId xmlns:a16="http://schemas.microsoft.com/office/drawing/2014/main" id="{04BA2596-DE45-21C9-0127-1177A051B15B}"/>
                </a:ext>
              </a:extLst>
            </p:cNvPr>
            <p:cNvSpPr/>
            <p:nvPr/>
          </p:nvSpPr>
          <p:spPr>
            <a:xfrm>
              <a:off x="2268900" y="2644525"/>
              <a:ext cx="412400" cy="883625"/>
            </a:xfrm>
            <a:custGeom>
              <a:avLst/>
              <a:gdLst/>
              <a:ahLst/>
              <a:cxnLst/>
              <a:rect l="l" t="t" r="r" b="b"/>
              <a:pathLst>
                <a:path w="16496" h="35345" extrusionOk="0">
                  <a:moveTo>
                    <a:pt x="3223" y="4149"/>
                  </a:moveTo>
                  <a:lnTo>
                    <a:pt x="3223" y="4149"/>
                  </a:lnTo>
                  <a:cubicBezTo>
                    <a:pt x="4346" y="5443"/>
                    <a:pt x="5688" y="7019"/>
                    <a:pt x="7055" y="8700"/>
                  </a:cubicBezTo>
                  <a:cubicBezTo>
                    <a:pt x="11575" y="14260"/>
                    <a:pt x="14283" y="18388"/>
                    <a:pt x="14884" y="20635"/>
                  </a:cubicBezTo>
                  <a:cubicBezTo>
                    <a:pt x="15846" y="24254"/>
                    <a:pt x="14714" y="29235"/>
                    <a:pt x="13839" y="32183"/>
                  </a:cubicBezTo>
                  <a:lnTo>
                    <a:pt x="13330" y="22651"/>
                  </a:lnTo>
                  <a:cubicBezTo>
                    <a:pt x="13325" y="22577"/>
                    <a:pt x="13303" y="22503"/>
                    <a:pt x="13269" y="22438"/>
                  </a:cubicBezTo>
                  <a:lnTo>
                    <a:pt x="3223" y="4149"/>
                  </a:lnTo>
                  <a:close/>
                  <a:moveTo>
                    <a:pt x="653" y="0"/>
                  </a:moveTo>
                  <a:cubicBezTo>
                    <a:pt x="314" y="0"/>
                    <a:pt x="0" y="367"/>
                    <a:pt x="210" y="749"/>
                  </a:cubicBezTo>
                  <a:lnTo>
                    <a:pt x="12337" y="22817"/>
                  </a:lnTo>
                  <a:lnTo>
                    <a:pt x="12981" y="34870"/>
                  </a:lnTo>
                  <a:cubicBezTo>
                    <a:pt x="12994" y="35105"/>
                    <a:pt x="13168" y="35301"/>
                    <a:pt x="13399" y="35336"/>
                  </a:cubicBezTo>
                  <a:cubicBezTo>
                    <a:pt x="13425" y="35340"/>
                    <a:pt x="13456" y="35344"/>
                    <a:pt x="13482" y="35344"/>
                  </a:cubicBezTo>
                  <a:cubicBezTo>
                    <a:pt x="13687" y="35344"/>
                    <a:pt x="13870" y="35218"/>
                    <a:pt x="13944" y="35026"/>
                  </a:cubicBezTo>
                  <a:cubicBezTo>
                    <a:pt x="14566" y="33354"/>
                    <a:pt x="15080" y="31647"/>
                    <a:pt x="15476" y="29910"/>
                  </a:cubicBezTo>
                  <a:cubicBezTo>
                    <a:pt x="16369" y="26008"/>
                    <a:pt x="16495" y="22804"/>
                    <a:pt x="15846" y="20374"/>
                  </a:cubicBezTo>
                  <a:cubicBezTo>
                    <a:pt x="14322" y="14661"/>
                    <a:pt x="1560" y="757"/>
                    <a:pt x="1015" y="169"/>
                  </a:cubicBezTo>
                  <a:cubicBezTo>
                    <a:pt x="908" y="51"/>
                    <a:pt x="779" y="0"/>
                    <a:pt x="6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838;p36">
              <a:extLst>
                <a:ext uri="{FF2B5EF4-FFF2-40B4-BE49-F238E27FC236}">
                  <a16:creationId xmlns:a16="http://schemas.microsoft.com/office/drawing/2014/main" id="{51817C38-DB6C-80D5-E301-5687A99EEF05}"/>
                </a:ext>
              </a:extLst>
            </p:cNvPr>
            <p:cNvSpPr/>
            <p:nvPr/>
          </p:nvSpPr>
          <p:spPr>
            <a:xfrm>
              <a:off x="2521025" y="3477825"/>
              <a:ext cx="160375" cy="1584800"/>
            </a:xfrm>
            <a:custGeom>
              <a:avLst/>
              <a:gdLst/>
              <a:ahLst/>
              <a:cxnLst/>
              <a:rect l="l" t="t" r="r" b="b"/>
              <a:pathLst>
                <a:path w="6415" h="63392" extrusionOk="0">
                  <a:moveTo>
                    <a:pt x="4150" y="1"/>
                  </a:moveTo>
                  <a:lnTo>
                    <a:pt x="3393" y="1512"/>
                  </a:lnTo>
                  <a:lnTo>
                    <a:pt x="1" y="52828"/>
                  </a:lnTo>
                  <a:lnTo>
                    <a:pt x="3771" y="63392"/>
                  </a:lnTo>
                  <a:lnTo>
                    <a:pt x="6415" y="42264"/>
                  </a:lnTo>
                  <a:lnTo>
                    <a:pt x="41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839;p36">
              <a:extLst>
                <a:ext uri="{FF2B5EF4-FFF2-40B4-BE49-F238E27FC236}">
                  <a16:creationId xmlns:a16="http://schemas.microsoft.com/office/drawing/2014/main" id="{9B7080AF-EE1A-F9DC-3551-CC6DF1F5A3BB}"/>
                </a:ext>
              </a:extLst>
            </p:cNvPr>
            <p:cNvSpPr/>
            <p:nvPr/>
          </p:nvSpPr>
          <p:spPr>
            <a:xfrm>
              <a:off x="2508400" y="3465375"/>
              <a:ext cx="185625" cy="1609775"/>
            </a:xfrm>
            <a:custGeom>
              <a:avLst/>
              <a:gdLst/>
              <a:ahLst/>
              <a:cxnLst/>
              <a:rect l="l" t="t" r="r" b="b"/>
              <a:pathLst>
                <a:path w="7425" h="64391" extrusionOk="0">
                  <a:moveTo>
                    <a:pt x="4311" y="3399"/>
                  </a:moveTo>
                  <a:lnTo>
                    <a:pt x="6419" y="42745"/>
                  </a:lnTo>
                  <a:lnTo>
                    <a:pt x="4046" y="61748"/>
                  </a:lnTo>
                  <a:lnTo>
                    <a:pt x="1015" y="53257"/>
                  </a:lnTo>
                  <a:lnTo>
                    <a:pt x="4311" y="3399"/>
                  </a:lnTo>
                  <a:close/>
                  <a:moveTo>
                    <a:pt x="4653" y="1"/>
                  </a:moveTo>
                  <a:cubicBezTo>
                    <a:pt x="4481" y="1"/>
                    <a:pt x="4307" y="87"/>
                    <a:pt x="4211" y="276"/>
                  </a:cubicBezTo>
                  <a:lnTo>
                    <a:pt x="3458" y="1783"/>
                  </a:lnTo>
                  <a:cubicBezTo>
                    <a:pt x="3423" y="1844"/>
                    <a:pt x="3406" y="1909"/>
                    <a:pt x="3401" y="1975"/>
                  </a:cubicBezTo>
                  <a:lnTo>
                    <a:pt x="5" y="53296"/>
                  </a:lnTo>
                  <a:cubicBezTo>
                    <a:pt x="0" y="53361"/>
                    <a:pt x="9" y="53431"/>
                    <a:pt x="35" y="53496"/>
                  </a:cubicBezTo>
                  <a:lnTo>
                    <a:pt x="3806" y="64060"/>
                  </a:lnTo>
                  <a:cubicBezTo>
                    <a:pt x="3880" y="64260"/>
                    <a:pt x="4067" y="64391"/>
                    <a:pt x="4281" y="64391"/>
                  </a:cubicBezTo>
                  <a:lnTo>
                    <a:pt x="4333" y="64391"/>
                  </a:lnTo>
                  <a:cubicBezTo>
                    <a:pt x="4564" y="64365"/>
                    <a:pt x="4747" y="64182"/>
                    <a:pt x="4777" y="63955"/>
                  </a:cubicBezTo>
                  <a:lnTo>
                    <a:pt x="7416" y="42823"/>
                  </a:lnTo>
                  <a:cubicBezTo>
                    <a:pt x="7420" y="42793"/>
                    <a:pt x="7425" y="42762"/>
                    <a:pt x="7420" y="42732"/>
                  </a:cubicBezTo>
                  <a:lnTo>
                    <a:pt x="5156" y="472"/>
                  </a:lnTo>
                  <a:cubicBezTo>
                    <a:pt x="5141" y="174"/>
                    <a:pt x="4898" y="1"/>
                    <a:pt x="4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840;p36">
              <a:extLst>
                <a:ext uri="{FF2B5EF4-FFF2-40B4-BE49-F238E27FC236}">
                  <a16:creationId xmlns:a16="http://schemas.microsoft.com/office/drawing/2014/main" id="{2B08C5D8-E954-0FEB-8E0A-1B22139214F9}"/>
                </a:ext>
              </a:extLst>
            </p:cNvPr>
            <p:cNvSpPr/>
            <p:nvPr/>
          </p:nvSpPr>
          <p:spPr>
            <a:xfrm>
              <a:off x="2256500" y="1393725"/>
              <a:ext cx="1194225" cy="1569650"/>
            </a:xfrm>
            <a:custGeom>
              <a:avLst/>
              <a:gdLst/>
              <a:ahLst/>
              <a:cxnLst/>
              <a:rect l="l" t="t" r="r" b="b"/>
              <a:pathLst>
                <a:path w="47769" h="62786" extrusionOk="0">
                  <a:moveTo>
                    <a:pt x="34435" y="1"/>
                  </a:moveTo>
                  <a:cubicBezTo>
                    <a:pt x="33276" y="1"/>
                    <a:pt x="32090" y="92"/>
                    <a:pt x="30904" y="278"/>
                  </a:cubicBezTo>
                  <a:cubicBezTo>
                    <a:pt x="23671" y="1410"/>
                    <a:pt x="21829" y="4106"/>
                    <a:pt x="21829" y="4106"/>
                  </a:cubicBezTo>
                  <a:cubicBezTo>
                    <a:pt x="21829" y="4106"/>
                    <a:pt x="21797" y="4105"/>
                    <a:pt x="21735" y="4105"/>
                  </a:cubicBezTo>
                  <a:cubicBezTo>
                    <a:pt x="20694" y="4105"/>
                    <a:pt x="11295" y="4233"/>
                    <a:pt x="5813" y="8782"/>
                  </a:cubicBezTo>
                  <a:cubicBezTo>
                    <a:pt x="0" y="13603"/>
                    <a:pt x="3545" y="21258"/>
                    <a:pt x="5387" y="23949"/>
                  </a:cubicBezTo>
                  <a:cubicBezTo>
                    <a:pt x="7229" y="26640"/>
                    <a:pt x="10634" y="29762"/>
                    <a:pt x="10634" y="29762"/>
                  </a:cubicBezTo>
                  <a:cubicBezTo>
                    <a:pt x="10634" y="29762"/>
                    <a:pt x="11056" y="35292"/>
                    <a:pt x="11483" y="37983"/>
                  </a:cubicBezTo>
                  <a:cubicBezTo>
                    <a:pt x="11910" y="40670"/>
                    <a:pt x="5247" y="48185"/>
                    <a:pt x="5247" y="48185"/>
                  </a:cubicBezTo>
                  <a:lnTo>
                    <a:pt x="14884" y="62786"/>
                  </a:lnTo>
                  <a:lnTo>
                    <a:pt x="25800" y="54282"/>
                  </a:lnTo>
                  <a:cubicBezTo>
                    <a:pt x="25800" y="54282"/>
                    <a:pt x="41250" y="53149"/>
                    <a:pt x="42665" y="51874"/>
                  </a:cubicBezTo>
                  <a:cubicBezTo>
                    <a:pt x="44084" y="50598"/>
                    <a:pt x="44080" y="36563"/>
                    <a:pt x="44080" y="36563"/>
                  </a:cubicBezTo>
                  <a:lnTo>
                    <a:pt x="47768" y="34438"/>
                  </a:lnTo>
                  <a:cubicBezTo>
                    <a:pt x="47768" y="34438"/>
                    <a:pt x="44367" y="19694"/>
                    <a:pt x="43514" y="16437"/>
                  </a:cubicBezTo>
                  <a:lnTo>
                    <a:pt x="42665" y="13176"/>
                  </a:lnTo>
                  <a:cubicBezTo>
                    <a:pt x="42665" y="13176"/>
                    <a:pt x="47625" y="11473"/>
                    <a:pt x="46492" y="6514"/>
                  </a:cubicBezTo>
                  <a:cubicBezTo>
                    <a:pt x="45546" y="2364"/>
                    <a:pt x="40340" y="1"/>
                    <a:pt x="344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841;p36">
              <a:extLst>
                <a:ext uri="{FF2B5EF4-FFF2-40B4-BE49-F238E27FC236}">
                  <a16:creationId xmlns:a16="http://schemas.microsoft.com/office/drawing/2014/main" id="{6342F0D7-9154-8549-6846-6D131A29D556}"/>
                </a:ext>
              </a:extLst>
            </p:cNvPr>
            <p:cNvSpPr/>
            <p:nvPr/>
          </p:nvSpPr>
          <p:spPr>
            <a:xfrm>
              <a:off x="2256500" y="1393750"/>
              <a:ext cx="1158950" cy="1569625"/>
            </a:xfrm>
            <a:custGeom>
              <a:avLst/>
              <a:gdLst/>
              <a:ahLst/>
              <a:cxnLst/>
              <a:rect l="l" t="t" r="r" b="b"/>
              <a:pathLst>
                <a:path w="46358" h="62785" extrusionOk="0">
                  <a:moveTo>
                    <a:pt x="34425" y="0"/>
                  </a:moveTo>
                  <a:cubicBezTo>
                    <a:pt x="33270" y="0"/>
                    <a:pt x="32087" y="91"/>
                    <a:pt x="30904" y="277"/>
                  </a:cubicBezTo>
                  <a:cubicBezTo>
                    <a:pt x="23671" y="1409"/>
                    <a:pt x="21829" y="4105"/>
                    <a:pt x="21829" y="4105"/>
                  </a:cubicBezTo>
                  <a:cubicBezTo>
                    <a:pt x="21829" y="4105"/>
                    <a:pt x="21797" y="4104"/>
                    <a:pt x="21735" y="4104"/>
                  </a:cubicBezTo>
                  <a:cubicBezTo>
                    <a:pt x="20694" y="4104"/>
                    <a:pt x="11295" y="4232"/>
                    <a:pt x="5813" y="8781"/>
                  </a:cubicBezTo>
                  <a:cubicBezTo>
                    <a:pt x="0" y="13602"/>
                    <a:pt x="3545" y="21257"/>
                    <a:pt x="5387" y="23948"/>
                  </a:cubicBezTo>
                  <a:cubicBezTo>
                    <a:pt x="7229" y="26639"/>
                    <a:pt x="10634" y="29761"/>
                    <a:pt x="10634" y="29761"/>
                  </a:cubicBezTo>
                  <a:cubicBezTo>
                    <a:pt x="10634" y="29761"/>
                    <a:pt x="11056" y="35291"/>
                    <a:pt x="11483" y="37982"/>
                  </a:cubicBezTo>
                  <a:cubicBezTo>
                    <a:pt x="11910" y="40669"/>
                    <a:pt x="5247" y="48184"/>
                    <a:pt x="5247" y="48184"/>
                  </a:cubicBezTo>
                  <a:lnTo>
                    <a:pt x="14884" y="62785"/>
                  </a:lnTo>
                  <a:lnTo>
                    <a:pt x="25800" y="54281"/>
                  </a:lnTo>
                  <a:cubicBezTo>
                    <a:pt x="25800" y="54281"/>
                    <a:pt x="37605" y="53414"/>
                    <a:pt x="41524" y="52343"/>
                  </a:cubicBezTo>
                  <a:lnTo>
                    <a:pt x="42665" y="51873"/>
                  </a:lnTo>
                  <a:lnTo>
                    <a:pt x="42665" y="51873"/>
                  </a:lnTo>
                  <a:cubicBezTo>
                    <a:pt x="42665" y="51873"/>
                    <a:pt x="40734" y="52057"/>
                    <a:pt x="38234" y="52057"/>
                  </a:cubicBezTo>
                  <a:cubicBezTo>
                    <a:pt x="34479" y="52057"/>
                    <a:pt x="29442" y="51641"/>
                    <a:pt x="27738" y="49560"/>
                  </a:cubicBezTo>
                  <a:cubicBezTo>
                    <a:pt x="24903" y="46090"/>
                    <a:pt x="27738" y="32857"/>
                    <a:pt x="29946" y="26238"/>
                  </a:cubicBezTo>
                  <a:cubicBezTo>
                    <a:pt x="32149" y="19619"/>
                    <a:pt x="26793" y="16785"/>
                    <a:pt x="26793" y="16785"/>
                  </a:cubicBezTo>
                  <a:lnTo>
                    <a:pt x="42887" y="14011"/>
                  </a:lnTo>
                  <a:cubicBezTo>
                    <a:pt x="42669" y="13179"/>
                    <a:pt x="42669" y="13175"/>
                    <a:pt x="42669" y="13175"/>
                  </a:cubicBezTo>
                  <a:cubicBezTo>
                    <a:pt x="42669" y="13175"/>
                    <a:pt x="44306" y="12605"/>
                    <a:pt x="45487" y="11181"/>
                  </a:cubicBezTo>
                  <a:lnTo>
                    <a:pt x="46357" y="6064"/>
                  </a:lnTo>
                  <a:cubicBezTo>
                    <a:pt x="45145" y="2199"/>
                    <a:pt x="40113" y="0"/>
                    <a:pt x="34425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842;p36">
              <a:extLst>
                <a:ext uri="{FF2B5EF4-FFF2-40B4-BE49-F238E27FC236}">
                  <a16:creationId xmlns:a16="http://schemas.microsoft.com/office/drawing/2014/main" id="{5A03F9FD-0098-1AE2-D4D6-690E84882C57}"/>
                </a:ext>
              </a:extLst>
            </p:cNvPr>
            <p:cNvSpPr/>
            <p:nvPr/>
          </p:nvSpPr>
          <p:spPr>
            <a:xfrm>
              <a:off x="3155575" y="1853000"/>
              <a:ext cx="164075" cy="121700"/>
            </a:xfrm>
            <a:custGeom>
              <a:avLst/>
              <a:gdLst/>
              <a:ahLst/>
              <a:cxnLst/>
              <a:rect l="l" t="t" r="r" b="b"/>
              <a:pathLst>
                <a:path w="6563" h="4868" extrusionOk="0">
                  <a:moveTo>
                    <a:pt x="3130" y="1"/>
                  </a:moveTo>
                  <a:cubicBezTo>
                    <a:pt x="2776" y="1"/>
                    <a:pt x="2406" y="57"/>
                    <a:pt x="2025" y="191"/>
                  </a:cubicBezTo>
                  <a:cubicBezTo>
                    <a:pt x="192" y="836"/>
                    <a:pt x="0" y="3209"/>
                    <a:pt x="13" y="4306"/>
                  </a:cubicBezTo>
                  <a:cubicBezTo>
                    <a:pt x="18" y="4650"/>
                    <a:pt x="40" y="4868"/>
                    <a:pt x="40" y="4868"/>
                  </a:cubicBezTo>
                  <a:cubicBezTo>
                    <a:pt x="40" y="4868"/>
                    <a:pt x="1603" y="3022"/>
                    <a:pt x="3584" y="2743"/>
                  </a:cubicBezTo>
                  <a:cubicBezTo>
                    <a:pt x="3765" y="2717"/>
                    <a:pt x="3937" y="2706"/>
                    <a:pt x="4101" y="2706"/>
                  </a:cubicBezTo>
                  <a:cubicBezTo>
                    <a:pt x="5742" y="2706"/>
                    <a:pt x="6563" y="3875"/>
                    <a:pt x="6563" y="3875"/>
                  </a:cubicBezTo>
                  <a:lnTo>
                    <a:pt x="6423" y="1607"/>
                  </a:lnTo>
                  <a:cubicBezTo>
                    <a:pt x="6423" y="1607"/>
                    <a:pt x="5015" y="1"/>
                    <a:pt x="3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843;p36">
              <a:extLst>
                <a:ext uri="{FF2B5EF4-FFF2-40B4-BE49-F238E27FC236}">
                  <a16:creationId xmlns:a16="http://schemas.microsoft.com/office/drawing/2014/main" id="{5E757E66-7AF4-E9FA-2361-A41C9C0A6EFB}"/>
                </a:ext>
              </a:extLst>
            </p:cNvPr>
            <p:cNvSpPr/>
            <p:nvPr/>
          </p:nvSpPr>
          <p:spPr>
            <a:xfrm>
              <a:off x="3224050" y="2035000"/>
              <a:ext cx="35400" cy="106275"/>
            </a:xfrm>
            <a:custGeom>
              <a:avLst/>
              <a:gdLst/>
              <a:ahLst/>
              <a:cxnLst/>
              <a:rect l="l" t="t" r="r" b="b"/>
              <a:pathLst>
                <a:path w="1416" h="4251" extrusionOk="0">
                  <a:moveTo>
                    <a:pt x="706" y="0"/>
                  </a:moveTo>
                  <a:cubicBezTo>
                    <a:pt x="318" y="0"/>
                    <a:pt x="0" y="950"/>
                    <a:pt x="0" y="2125"/>
                  </a:cubicBezTo>
                  <a:cubicBezTo>
                    <a:pt x="0" y="3301"/>
                    <a:pt x="318" y="4250"/>
                    <a:pt x="706" y="4250"/>
                  </a:cubicBezTo>
                  <a:cubicBezTo>
                    <a:pt x="1098" y="4250"/>
                    <a:pt x="1416" y="3297"/>
                    <a:pt x="1416" y="2125"/>
                  </a:cubicBezTo>
                  <a:cubicBezTo>
                    <a:pt x="1416" y="950"/>
                    <a:pt x="1098" y="0"/>
                    <a:pt x="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844;p36">
              <a:extLst>
                <a:ext uri="{FF2B5EF4-FFF2-40B4-BE49-F238E27FC236}">
                  <a16:creationId xmlns:a16="http://schemas.microsoft.com/office/drawing/2014/main" id="{D2696706-102B-1A0F-98E8-DEBDA351A823}"/>
                </a:ext>
              </a:extLst>
            </p:cNvPr>
            <p:cNvSpPr/>
            <p:nvPr/>
          </p:nvSpPr>
          <p:spPr>
            <a:xfrm>
              <a:off x="3076425" y="2394050"/>
              <a:ext cx="96700" cy="86300"/>
            </a:xfrm>
            <a:custGeom>
              <a:avLst/>
              <a:gdLst/>
              <a:ahLst/>
              <a:cxnLst/>
              <a:rect l="l" t="t" r="r" b="b"/>
              <a:pathLst>
                <a:path w="3868" h="3452" extrusionOk="0">
                  <a:moveTo>
                    <a:pt x="2688" y="0"/>
                  </a:moveTo>
                  <a:cubicBezTo>
                    <a:pt x="2170" y="0"/>
                    <a:pt x="1533" y="302"/>
                    <a:pt x="1011" y="844"/>
                  </a:cubicBezTo>
                  <a:cubicBezTo>
                    <a:pt x="227" y="1663"/>
                    <a:pt x="1" y="2721"/>
                    <a:pt x="506" y="3208"/>
                  </a:cubicBezTo>
                  <a:cubicBezTo>
                    <a:pt x="678" y="3373"/>
                    <a:pt x="912" y="3451"/>
                    <a:pt x="1176" y="3451"/>
                  </a:cubicBezTo>
                  <a:cubicBezTo>
                    <a:pt x="1695" y="3451"/>
                    <a:pt x="2331" y="3151"/>
                    <a:pt x="2853" y="2612"/>
                  </a:cubicBezTo>
                  <a:cubicBezTo>
                    <a:pt x="3637" y="1793"/>
                    <a:pt x="3867" y="731"/>
                    <a:pt x="3358" y="243"/>
                  </a:cubicBezTo>
                  <a:cubicBezTo>
                    <a:pt x="3186" y="78"/>
                    <a:pt x="2953" y="0"/>
                    <a:pt x="2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845;p36">
              <a:extLst>
                <a:ext uri="{FF2B5EF4-FFF2-40B4-BE49-F238E27FC236}">
                  <a16:creationId xmlns:a16="http://schemas.microsoft.com/office/drawing/2014/main" id="{1291DA35-29F4-4313-1336-32A5FFFEF7C0}"/>
                </a:ext>
              </a:extLst>
            </p:cNvPr>
            <p:cNvSpPr/>
            <p:nvPr/>
          </p:nvSpPr>
          <p:spPr>
            <a:xfrm>
              <a:off x="2300150" y="1381175"/>
              <a:ext cx="1163950" cy="1594725"/>
            </a:xfrm>
            <a:custGeom>
              <a:avLst/>
              <a:gdLst/>
              <a:ahLst/>
              <a:cxnLst/>
              <a:rect l="l" t="t" r="r" b="b"/>
              <a:pathLst>
                <a:path w="46558" h="63789" extrusionOk="0">
                  <a:moveTo>
                    <a:pt x="32707" y="997"/>
                  </a:moveTo>
                  <a:cubicBezTo>
                    <a:pt x="34993" y="997"/>
                    <a:pt x="37174" y="1363"/>
                    <a:pt x="39060" y="2078"/>
                  </a:cubicBezTo>
                  <a:cubicBezTo>
                    <a:pt x="41916" y="3162"/>
                    <a:pt x="43762" y="4956"/>
                    <a:pt x="44259" y="7129"/>
                  </a:cubicBezTo>
                  <a:cubicBezTo>
                    <a:pt x="45278" y="11579"/>
                    <a:pt x="40945" y="13142"/>
                    <a:pt x="40758" y="13203"/>
                  </a:cubicBezTo>
                  <a:cubicBezTo>
                    <a:pt x="40510" y="13290"/>
                    <a:pt x="40370" y="13552"/>
                    <a:pt x="40436" y="13804"/>
                  </a:cubicBezTo>
                  <a:lnTo>
                    <a:pt x="41289" y="17066"/>
                  </a:lnTo>
                  <a:cubicBezTo>
                    <a:pt x="42051" y="19996"/>
                    <a:pt x="44925" y="32406"/>
                    <a:pt x="45452" y="34692"/>
                  </a:cubicBezTo>
                  <a:lnTo>
                    <a:pt x="42086" y="36634"/>
                  </a:lnTo>
                  <a:cubicBezTo>
                    <a:pt x="41933" y="36721"/>
                    <a:pt x="41838" y="36887"/>
                    <a:pt x="41838" y="37070"/>
                  </a:cubicBezTo>
                  <a:cubicBezTo>
                    <a:pt x="41838" y="37100"/>
                    <a:pt x="41838" y="40606"/>
                    <a:pt x="41663" y="44220"/>
                  </a:cubicBezTo>
                  <a:cubicBezTo>
                    <a:pt x="41337" y="51000"/>
                    <a:pt x="40710" y="51897"/>
                    <a:pt x="40588" y="52005"/>
                  </a:cubicBezTo>
                  <a:cubicBezTo>
                    <a:pt x="40409" y="52167"/>
                    <a:pt x="39251" y="52754"/>
                    <a:pt x="31905" y="53560"/>
                  </a:cubicBezTo>
                  <a:cubicBezTo>
                    <a:pt x="27921" y="53995"/>
                    <a:pt x="24059" y="54283"/>
                    <a:pt x="24019" y="54287"/>
                  </a:cubicBezTo>
                  <a:cubicBezTo>
                    <a:pt x="23919" y="54291"/>
                    <a:pt x="23823" y="54331"/>
                    <a:pt x="23745" y="54392"/>
                  </a:cubicBezTo>
                  <a:lnTo>
                    <a:pt x="13260" y="62565"/>
                  </a:lnTo>
                  <a:lnTo>
                    <a:pt x="4128" y="48731"/>
                  </a:lnTo>
                  <a:cubicBezTo>
                    <a:pt x="5478" y="47181"/>
                    <a:pt x="10647" y="41032"/>
                    <a:pt x="10233" y="38407"/>
                  </a:cubicBezTo>
                  <a:cubicBezTo>
                    <a:pt x="9815" y="35763"/>
                    <a:pt x="9393" y="30277"/>
                    <a:pt x="9389" y="30225"/>
                  </a:cubicBezTo>
                  <a:cubicBezTo>
                    <a:pt x="9375" y="30098"/>
                    <a:pt x="9319" y="29976"/>
                    <a:pt x="9223" y="29894"/>
                  </a:cubicBezTo>
                  <a:cubicBezTo>
                    <a:pt x="9188" y="29863"/>
                    <a:pt x="5844" y="26785"/>
                    <a:pt x="4054" y="24168"/>
                  </a:cubicBezTo>
                  <a:cubicBezTo>
                    <a:pt x="3040" y="22687"/>
                    <a:pt x="1834" y="20183"/>
                    <a:pt x="1481" y="17597"/>
                  </a:cubicBezTo>
                  <a:cubicBezTo>
                    <a:pt x="1028" y="14309"/>
                    <a:pt x="2008" y="11640"/>
                    <a:pt x="4385" y="9668"/>
                  </a:cubicBezTo>
                  <a:cubicBezTo>
                    <a:pt x="9802" y="5177"/>
                    <a:pt x="19330" y="5104"/>
                    <a:pt x="20038" y="5104"/>
                  </a:cubicBezTo>
                  <a:cubicBezTo>
                    <a:pt x="20062" y="5104"/>
                    <a:pt x="20075" y="5104"/>
                    <a:pt x="20079" y="5104"/>
                  </a:cubicBezTo>
                  <a:cubicBezTo>
                    <a:pt x="20083" y="5104"/>
                    <a:pt x="20087" y="5104"/>
                    <a:pt x="20091" y="5104"/>
                  </a:cubicBezTo>
                  <a:cubicBezTo>
                    <a:pt x="20252" y="5104"/>
                    <a:pt x="20399" y="5022"/>
                    <a:pt x="20492" y="4891"/>
                  </a:cubicBezTo>
                  <a:cubicBezTo>
                    <a:pt x="20514" y="4865"/>
                    <a:pt x="22369" y="2348"/>
                    <a:pt x="29232" y="1272"/>
                  </a:cubicBezTo>
                  <a:cubicBezTo>
                    <a:pt x="30401" y="1088"/>
                    <a:pt x="31567" y="997"/>
                    <a:pt x="32707" y="997"/>
                  </a:cubicBezTo>
                  <a:close/>
                  <a:moveTo>
                    <a:pt x="32694" y="0"/>
                  </a:moveTo>
                  <a:cubicBezTo>
                    <a:pt x="31506" y="0"/>
                    <a:pt x="30293" y="94"/>
                    <a:pt x="29079" y="284"/>
                  </a:cubicBezTo>
                  <a:cubicBezTo>
                    <a:pt x="22826" y="1268"/>
                    <a:pt x="20466" y="3410"/>
                    <a:pt x="19848" y="4107"/>
                  </a:cubicBezTo>
                  <a:cubicBezTo>
                    <a:pt x="17945" y="4137"/>
                    <a:pt x="16046" y="4316"/>
                    <a:pt x="14174" y="4643"/>
                  </a:cubicBezTo>
                  <a:cubicBezTo>
                    <a:pt x="11122" y="5169"/>
                    <a:pt x="6837" y="6341"/>
                    <a:pt x="3750" y="8897"/>
                  </a:cubicBezTo>
                  <a:cubicBezTo>
                    <a:pt x="1128" y="11074"/>
                    <a:pt x="0" y="14126"/>
                    <a:pt x="492" y="17732"/>
                  </a:cubicBezTo>
                  <a:cubicBezTo>
                    <a:pt x="871" y="20488"/>
                    <a:pt x="2156" y="23157"/>
                    <a:pt x="3231" y="24729"/>
                  </a:cubicBezTo>
                  <a:cubicBezTo>
                    <a:pt x="4890" y="27155"/>
                    <a:pt x="7725" y="29859"/>
                    <a:pt x="8404" y="30495"/>
                  </a:cubicBezTo>
                  <a:cubicBezTo>
                    <a:pt x="8483" y="31514"/>
                    <a:pt x="8862" y="36134"/>
                    <a:pt x="9245" y="38559"/>
                  </a:cubicBezTo>
                  <a:cubicBezTo>
                    <a:pt x="9528" y="40353"/>
                    <a:pt x="5644" y="45522"/>
                    <a:pt x="3127" y="48356"/>
                  </a:cubicBezTo>
                  <a:cubicBezTo>
                    <a:pt x="2974" y="48526"/>
                    <a:pt x="2957" y="48774"/>
                    <a:pt x="3083" y="48966"/>
                  </a:cubicBezTo>
                  <a:lnTo>
                    <a:pt x="12720" y="63566"/>
                  </a:lnTo>
                  <a:cubicBezTo>
                    <a:pt x="12815" y="63706"/>
                    <a:pt x="12972" y="63788"/>
                    <a:pt x="13138" y="63788"/>
                  </a:cubicBezTo>
                  <a:cubicBezTo>
                    <a:pt x="13251" y="63788"/>
                    <a:pt x="13360" y="63754"/>
                    <a:pt x="13447" y="63684"/>
                  </a:cubicBezTo>
                  <a:lnTo>
                    <a:pt x="24237" y="55271"/>
                  </a:lnTo>
                  <a:cubicBezTo>
                    <a:pt x="24995" y="55215"/>
                    <a:pt x="28452" y="54945"/>
                    <a:pt x="32005" y="54557"/>
                  </a:cubicBezTo>
                  <a:cubicBezTo>
                    <a:pt x="40248" y="53651"/>
                    <a:pt x="40975" y="52994"/>
                    <a:pt x="41254" y="52750"/>
                  </a:cubicBezTo>
                  <a:cubicBezTo>
                    <a:pt x="41563" y="52467"/>
                    <a:pt x="42295" y="51809"/>
                    <a:pt x="42656" y="44268"/>
                  </a:cubicBezTo>
                  <a:cubicBezTo>
                    <a:pt x="42804" y="41233"/>
                    <a:pt x="42830" y="38272"/>
                    <a:pt x="42835" y="37357"/>
                  </a:cubicBezTo>
                  <a:lnTo>
                    <a:pt x="46270" y="35372"/>
                  </a:lnTo>
                  <a:cubicBezTo>
                    <a:pt x="46462" y="35263"/>
                    <a:pt x="46558" y="35041"/>
                    <a:pt x="46510" y="34827"/>
                  </a:cubicBezTo>
                  <a:cubicBezTo>
                    <a:pt x="46475" y="34679"/>
                    <a:pt x="43096" y="20040"/>
                    <a:pt x="42256" y="16813"/>
                  </a:cubicBezTo>
                  <a:lnTo>
                    <a:pt x="41511" y="13974"/>
                  </a:lnTo>
                  <a:cubicBezTo>
                    <a:pt x="42282" y="13621"/>
                    <a:pt x="42987" y="13147"/>
                    <a:pt x="43601" y="12568"/>
                  </a:cubicBezTo>
                  <a:cubicBezTo>
                    <a:pt x="44703" y="11527"/>
                    <a:pt x="45874" y="9698"/>
                    <a:pt x="45234" y="6902"/>
                  </a:cubicBezTo>
                  <a:cubicBezTo>
                    <a:pt x="44664" y="4394"/>
                    <a:pt x="42595" y="2348"/>
                    <a:pt x="39417" y="1146"/>
                  </a:cubicBezTo>
                  <a:cubicBezTo>
                    <a:pt x="37415" y="387"/>
                    <a:pt x="35107" y="0"/>
                    <a:pt x="3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846;p36">
              <a:extLst>
                <a:ext uri="{FF2B5EF4-FFF2-40B4-BE49-F238E27FC236}">
                  <a16:creationId xmlns:a16="http://schemas.microsoft.com/office/drawing/2014/main" id="{DF1B1A82-2E2B-B6C5-9AEC-C5299A8F5EF7}"/>
                </a:ext>
              </a:extLst>
            </p:cNvPr>
            <p:cNvSpPr/>
            <p:nvPr/>
          </p:nvSpPr>
          <p:spPr>
            <a:xfrm>
              <a:off x="2256500" y="1393725"/>
              <a:ext cx="1190725" cy="917700"/>
            </a:xfrm>
            <a:custGeom>
              <a:avLst/>
              <a:gdLst/>
              <a:ahLst/>
              <a:cxnLst/>
              <a:rect l="l" t="t" r="r" b="b"/>
              <a:pathLst>
                <a:path w="47629" h="36708" extrusionOk="0">
                  <a:moveTo>
                    <a:pt x="34431" y="1"/>
                  </a:moveTo>
                  <a:cubicBezTo>
                    <a:pt x="33273" y="1"/>
                    <a:pt x="32088" y="92"/>
                    <a:pt x="30904" y="278"/>
                  </a:cubicBezTo>
                  <a:cubicBezTo>
                    <a:pt x="23671" y="1410"/>
                    <a:pt x="21829" y="4106"/>
                    <a:pt x="21829" y="4106"/>
                  </a:cubicBezTo>
                  <a:cubicBezTo>
                    <a:pt x="21829" y="4106"/>
                    <a:pt x="21797" y="4105"/>
                    <a:pt x="21735" y="4105"/>
                  </a:cubicBezTo>
                  <a:cubicBezTo>
                    <a:pt x="20694" y="4105"/>
                    <a:pt x="11295" y="4233"/>
                    <a:pt x="5813" y="8782"/>
                  </a:cubicBezTo>
                  <a:cubicBezTo>
                    <a:pt x="0" y="13603"/>
                    <a:pt x="3545" y="21258"/>
                    <a:pt x="5387" y="23949"/>
                  </a:cubicBezTo>
                  <a:cubicBezTo>
                    <a:pt x="7229" y="26640"/>
                    <a:pt x="10634" y="29762"/>
                    <a:pt x="10634" y="29762"/>
                  </a:cubicBezTo>
                  <a:cubicBezTo>
                    <a:pt x="10634" y="29762"/>
                    <a:pt x="10865" y="32797"/>
                    <a:pt x="11161" y="35462"/>
                  </a:cubicBezTo>
                  <a:lnTo>
                    <a:pt x="15593" y="36707"/>
                  </a:lnTo>
                  <a:lnTo>
                    <a:pt x="20414" y="34155"/>
                  </a:lnTo>
                  <a:lnTo>
                    <a:pt x="25234" y="33023"/>
                  </a:lnTo>
                  <a:cubicBezTo>
                    <a:pt x="25234" y="33023"/>
                    <a:pt x="21690" y="30328"/>
                    <a:pt x="23675" y="27776"/>
                  </a:cubicBezTo>
                  <a:cubicBezTo>
                    <a:pt x="25661" y="25225"/>
                    <a:pt x="29345" y="24375"/>
                    <a:pt x="29484" y="22390"/>
                  </a:cubicBezTo>
                  <a:cubicBezTo>
                    <a:pt x="29628" y="20404"/>
                    <a:pt x="21690" y="17570"/>
                    <a:pt x="24241" y="15871"/>
                  </a:cubicBezTo>
                  <a:cubicBezTo>
                    <a:pt x="26793" y="14169"/>
                    <a:pt x="42669" y="13176"/>
                    <a:pt x="42669" y="13176"/>
                  </a:cubicBezTo>
                  <a:cubicBezTo>
                    <a:pt x="42669" y="13176"/>
                    <a:pt x="47629" y="11473"/>
                    <a:pt x="46492" y="6514"/>
                  </a:cubicBezTo>
                  <a:cubicBezTo>
                    <a:pt x="45546" y="2367"/>
                    <a:pt x="40338" y="1"/>
                    <a:pt x="344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847;p36">
              <a:extLst>
                <a:ext uri="{FF2B5EF4-FFF2-40B4-BE49-F238E27FC236}">
                  <a16:creationId xmlns:a16="http://schemas.microsoft.com/office/drawing/2014/main" id="{A63FE622-7D0A-1A21-6532-20991C106CB9}"/>
                </a:ext>
              </a:extLst>
            </p:cNvPr>
            <p:cNvSpPr/>
            <p:nvPr/>
          </p:nvSpPr>
          <p:spPr>
            <a:xfrm>
              <a:off x="2300150" y="1381175"/>
              <a:ext cx="1146875" cy="942750"/>
            </a:xfrm>
            <a:custGeom>
              <a:avLst/>
              <a:gdLst/>
              <a:ahLst/>
              <a:cxnLst/>
              <a:rect l="l" t="t" r="r" b="b"/>
              <a:pathLst>
                <a:path w="45875" h="37710" extrusionOk="0">
                  <a:moveTo>
                    <a:pt x="32713" y="1002"/>
                  </a:moveTo>
                  <a:cubicBezTo>
                    <a:pt x="34998" y="1002"/>
                    <a:pt x="37178" y="1367"/>
                    <a:pt x="39064" y="2082"/>
                  </a:cubicBezTo>
                  <a:cubicBezTo>
                    <a:pt x="41920" y="3162"/>
                    <a:pt x="43767" y="4956"/>
                    <a:pt x="44267" y="7129"/>
                  </a:cubicBezTo>
                  <a:cubicBezTo>
                    <a:pt x="45230" y="11357"/>
                    <a:pt x="41372" y="12977"/>
                    <a:pt x="40823" y="13186"/>
                  </a:cubicBezTo>
                  <a:cubicBezTo>
                    <a:pt x="40261" y="13221"/>
                    <a:pt x="36551" y="13469"/>
                    <a:pt x="32615" y="13891"/>
                  </a:cubicBezTo>
                  <a:cubicBezTo>
                    <a:pt x="30464" y="14122"/>
                    <a:pt x="23915" y="14828"/>
                    <a:pt x="22221" y="15960"/>
                  </a:cubicBezTo>
                  <a:cubicBezTo>
                    <a:pt x="21624" y="16356"/>
                    <a:pt x="21494" y="16813"/>
                    <a:pt x="21489" y="17131"/>
                  </a:cubicBezTo>
                  <a:cubicBezTo>
                    <a:pt x="21481" y="18237"/>
                    <a:pt x="22913" y="19230"/>
                    <a:pt x="24568" y="20384"/>
                  </a:cubicBezTo>
                  <a:cubicBezTo>
                    <a:pt x="25652" y="21137"/>
                    <a:pt x="27285" y="22278"/>
                    <a:pt x="27242" y="22857"/>
                  </a:cubicBezTo>
                  <a:cubicBezTo>
                    <a:pt x="27185" y="23702"/>
                    <a:pt x="26118" y="24394"/>
                    <a:pt x="24890" y="25195"/>
                  </a:cubicBezTo>
                  <a:cubicBezTo>
                    <a:pt x="23758" y="25927"/>
                    <a:pt x="22478" y="26759"/>
                    <a:pt x="21537" y="27969"/>
                  </a:cubicBezTo>
                  <a:cubicBezTo>
                    <a:pt x="20971" y="28696"/>
                    <a:pt x="20740" y="29502"/>
                    <a:pt x="20854" y="30360"/>
                  </a:cubicBezTo>
                  <a:cubicBezTo>
                    <a:pt x="21010" y="31566"/>
                    <a:pt x="21825" y="32611"/>
                    <a:pt x="22452" y="33255"/>
                  </a:cubicBezTo>
                  <a:lnTo>
                    <a:pt x="18555" y="34170"/>
                  </a:lnTo>
                  <a:cubicBezTo>
                    <a:pt x="18515" y="34178"/>
                    <a:pt x="18472" y="34196"/>
                    <a:pt x="18437" y="34213"/>
                  </a:cubicBezTo>
                  <a:lnTo>
                    <a:pt x="13795" y="36674"/>
                  </a:lnTo>
                  <a:lnTo>
                    <a:pt x="9876" y="35572"/>
                  </a:lnTo>
                  <a:cubicBezTo>
                    <a:pt x="9602" y="33029"/>
                    <a:pt x="9389" y="30255"/>
                    <a:pt x="9393" y="30225"/>
                  </a:cubicBezTo>
                  <a:cubicBezTo>
                    <a:pt x="9384" y="30098"/>
                    <a:pt x="9323" y="29981"/>
                    <a:pt x="9232" y="29894"/>
                  </a:cubicBezTo>
                  <a:cubicBezTo>
                    <a:pt x="9197" y="29863"/>
                    <a:pt x="5848" y="26785"/>
                    <a:pt x="4059" y="24172"/>
                  </a:cubicBezTo>
                  <a:cubicBezTo>
                    <a:pt x="3044" y="22687"/>
                    <a:pt x="1838" y="20183"/>
                    <a:pt x="1485" y="17597"/>
                  </a:cubicBezTo>
                  <a:cubicBezTo>
                    <a:pt x="1032" y="14309"/>
                    <a:pt x="2012" y="11640"/>
                    <a:pt x="4390" y="9672"/>
                  </a:cubicBezTo>
                  <a:cubicBezTo>
                    <a:pt x="5996" y="8339"/>
                    <a:pt x="9027" y="6554"/>
                    <a:pt x="14326" y="5635"/>
                  </a:cubicBezTo>
                  <a:cubicBezTo>
                    <a:pt x="17247" y="5130"/>
                    <a:pt x="19614" y="5108"/>
                    <a:pt x="20021" y="5108"/>
                  </a:cubicBezTo>
                  <a:cubicBezTo>
                    <a:pt x="20060" y="5108"/>
                    <a:pt x="20081" y="5108"/>
                    <a:pt x="20083" y="5108"/>
                  </a:cubicBezTo>
                  <a:cubicBezTo>
                    <a:pt x="20248" y="5108"/>
                    <a:pt x="20405" y="5030"/>
                    <a:pt x="20501" y="4895"/>
                  </a:cubicBezTo>
                  <a:cubicBezTo>
                    <a:pt x="20505" y="4886"/>
                    <a:pt x="20963" y="4255"/>
                    <a:pt x="22256" y="3497"/>
                  </a:cubicBezTo>
                  <a:cubicBezTo>
                    <a:pt x="23458" y="2796"/>
                    <a:pt x="25648" y="1838"/>
                    <a:pt x="29240" y="1277"/>
                  </a:cubicBezTo>
                  <a:cubicBezTo>
                    <a:pt x="30408" y="1093"/>
                    <a:pt x="31574" y="1002"/>
                    <a:pt x="32713" y="1002"/>
                  </a:cubicBezTo>
                  <a:close/>
                  <a:moveTo>
                    <a:pt x="32693" y="0"/>
                  </a:moveTo>
                  <a:cubicBezTo>
                    <a:pt x="31506" y="0"/>
                    <a:pt x="30293" y="94"/>
                    <a:pt x="29079" y="284"/>
                  </a:cubicBezTo>
                  <a:cubicBezTo>
                    <a:pt x="22826" y="1268"/>
                    <a:pt x="20466" y="3410"/>
                    <a:pt x="19848" y="4107"/>
                  </a:cubicBezTo>
                  <a:cubicBezTo>
                    <a:pt x="17945" y="4137"/>
                    <a:pt x="16046" y="4316"/>
                    <a:pt x="14170" y="4647"/>
                  </a:cubicBezTo>
                  <a:cubicBezTo>
                    <a:pt x="8644" y="5601"/>
                    <a:pt x="5452" y="7486"/>
                    <a:pt x="3745" y="8901"/>
                  </a:cubicBezTo>
                  <a:cubicBezTo>
                    <a:pt x="1124" y="11074"/>
                    <a:pt x="0" y="14131"/>
                    <a:pt x="488" y="17732"/>
                  </a:cubicBezTo>
                  <a:cubicBezTo>
                    <a:pt x="867" y="20493"/>
                    <a:pt x="2151" y="23157"/>
                    <a:pt x="3227" y="24734"/>
                  </a:cubicBezTo>
                  <a:cubicBezTo>
                    <a:pt x="4886" y="27155"/>
                    <a:pt x="7721" y="29859"/>
                    <a:pt x="8404" y="30495"/>
                  </a:cubicBezTo>
                  <a:cubicBezTo>
                    <a:pt x="8461" y="31213"/>
                    <a:pt x="8670" y="33760"/>
                    <a:pt x="8918" y="36016"/>
                  </a:cubicBezTo>
                  <a:cubicBezTo>
                    <a:pt x="8940" y="36221"/>
                    <a:pt x="9084" y="36391"/>
                    <a:pt x="9280" y="36443"/>
                  </a:cubicBezTo>
                  <a:lnTo>
                    <a:pt x="13712" y="37688"/>
                  </a:lnTo>
                  <a:cubicBezTo>
                    <a:pt x="13756" y="37701"/>
                    <a:pt x="13804" y="37710"/>
                    <a:pt x="13847" y="37710"/>
                  </a:cubicBezTo>
                  <a:cubicBezTo>
                    <a:pt x="13930" y="37710"/>
                    <a:pt x="14009" y="37688"/>
                    <a:pt x="14083" y="37653"/>
                  </a:cubicBezTo>
                  <a:lnTo>
                    <a:pt x="18846" y="35132"/>
                  </a:lnTo>
                  <a:lnTo>
                    <a:pt x="23601" y="34013"/>
                  </a:lnTo>
                  <a:cubicBezTo>
                    <a:pt x="24015" y="33913"/>
                    <a:pt x="24128" y="33382"/>
                    <a:pt x="23789" y="33125"/>
                  </a:cubicBezTo>
                  <a:cubicBezTo>
                    <a:pt x="23771" y="33116"/>
                    <a:pt x="22047" y="31784"/>
                    <a:pt x="21847" y="30229"/>
                  </a:cubicBezTo>
                  <a:cubicBezTo>
                    <a:pt x="21768" y="29637"/>
                    <a:pt x="21925" y="29101"/>
                    <a:pt x="22326" y="28587"/>
                  </a:cubicBezTo>
                  <a:cubicBezTo>
                    <a:pt x="23166" y="27508"/>
                    <a:pt x="24368" y="26724"/>
                    <a:pt x="25435" y="26031"/>
                  </a:cubicBezTo>
                  <a:cubicBezTo>
                    <a:pt x="26889" y="25086"/>
                    <a:pt x="28143" y="24268"/>
                    <a:pt x="28239" y="22931"/>
                  </a:cubicBezTo>
                  <a:cubicBezTo>
                    <a:pt x="28322" y="21781"/>
                    <a:pt x="26845" y="20754"/>
                    <a:pt x="25138" y="19565"/>
                  </a:cubicBezTo>
                  <a:cubicBezTo>
                    <a:pt x="24015" y="18786"/>
                    <a:pt x="22482" y="17714"/>
                    <a:pt x="22487" y="17140"/>
                  </a:cubicBezTo>
                  <a:cubicBezTo>
                    <a:pt x="22487" y="17031"/>
                    <a:pt x="22582" y="16913"/>
                    <a:pt x="22770" y="16791"/>
                  </a:cubicBezTo>
                  <a:cubicBezTo>
                    <a:pt x="24773" y="15455"/>
                    <a:pt x="36573" y="14449"/>
                    <a:pt x="40949" y="14179"/>
                  </a:cubicBezTo>
                  <a:cubicBezTo>
                    <a:pt x="40997" y="14174"/>
                    <a:pt x="41041" y="14166"/>
                    <a:pt x="41080" y="14153"/>
                  </a:cubicBezTo>
                  <a:cubicBezTo>
                    <a:pt x="42016" y="13796"/>
                    <a:pt x="42874" y="13256"/>
                    <a:pt x="43601" y="12568"/>
                  </a:cubicBezTo>
                  <a:cubicBezTo>
                    <a:pt x="44703" y="11527"/>
                    <a:pt x="45874" y="9698"/>
                    <a:pt x="45234" y="6902"/>
                  </a:cubicBezTo>
                  <a:cubicBezTo>
                    <a:pt x="44664" y="4394"/>
                    <a:pt x="42595" y="2348"/>
                    <a:pt x="39417" y="1146"/>
                  </a:cubicBezTo>
                  <a:cubicBezTo>
                    <a:pt x="37412" y="387"/>
                    <a:pt x="35105" y="0"/>
                    <a:pt x="326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848;p36">
              <a:extLst>
                <a:ext uri="{FF2B5EF4-FFF2-40B4-BE49-F238E27FC236}">
                  <a16:creationId xmlns:a16="http://schemas.microsoft.com/office/drawing/2014/main" id="{D416A7FB-70C3-563F-69C0-0E5F58070124}"/>
                </a:ext>
              </a:extLst>
            </p:cNvPr>
            <p:cNvSpPr/>
            <p:nvPr/>
          </p:nvSpPr>
          <p:spPr>
            <a:xfrm>
              <a:off x="2368500" y="1503700"/>
              <a:ext cx="995450" cy="436825"/>
            </a:xfrm>
            <a:custGeom>
              <a:avLst/>
              <a:gdLst/>
              <a:ahLst/>
              <a:cxnLst/>
              <a:rect l="l" t="t" r="r" b="b"/>
              <a:pathLst>
                <a:path w="39818" h="17473" extrusionOk="0">
                  <a:moveTo>
                    <a:pt x="35954" y="1"/>
                  </a:moveTo>
                  <a:cubicBezTo>
                    <a:pt x="35249" y="1"/>
                    <a:pt x="34733" y="222"/>
                    <a:pt x="34414" y="665"/>
                  </a:cubicBezTo>
                  <a:cubicBezTo>
                    <a:pt x="33687" y="1671"/>
                    <a:pt x="34484" y="3243"/>
                    <a:pt x="34645" y="3547"/>
                  </a:cubicBezTo>
                  <a:cubicBezTo>
                    <a:pt x="34767" y="3769"/>
                    <a:pt x="34997" y="3893"/>
                    <a:pt x="35233" y="3893"/>
                  </a:cubicBezTo>
                  <a:cubicBezTo>
                    <a:pt x="35341" y="3893"/>
                    <a:pt x="35450" y="3867"/>
                    <a:pt x="35550" y="3813"/>
                  </a:cubicBezTo>
                  <a:cubicBezTo>
                    <a:pt x="35873" y="3639"/>
                    <a:pt x="35990" y="3234"/>
                    <a:pt x="35816" y="2912"/>
                  </a:cubicBezTo>
                  <a:cubicBezTo>
                    <a:pt x="35542" y="2406"/>
                    <a:pt x="35341" y="1653"/>
                    <a:pt x="35494" y="1444"/>
                  </a:cubicBezTo>
                  <a:cubicBezTo>
                    <a:pt x="35529" y="1398"/>
                    <a:pt x="35664" y="1336"/>
                    <a:pt x="35949" y="1336"/>
                  </a:cubicBezTo>
                  <a:cubicBezTo>
                    <a:pt x="36092" y="1336"/>
                    <a:pt x="36272" y="1351"/>
                    <a:pt x="36495" y="1392"/>
                  </a:cubicBezTo>
                  <a:cubicBezTo>
                    <a:pt x="37924" y="1653"/>
                    <a:pt x="38224" y="3229"/>
                    <a:pt x="38281" y="3708"/>
                  </a:cubicBezTo>
                  <a:cubicBezTo>
                    <a:pt x="38429" y="4967"/>
                    <a:pt x="37998" y="6561"/>
                    <a:pt x="36900" y="7053"/>
                  </a:cubicBezTo>
                  <a:cubicBezTo>
                    <a:pt x="36500" y="7231"/>
                    <a:pt x="35640" y="7294"/>
                    <a:pt x="34517" y="7294"/>
                  </a:cubicBezTo>
                  <a:cubicBezTo>
                    <a:pt x="33199" y="7294"/>
                    <a:pt x="31518" y="7207"/>
                    <a:pt x="29785" y="7118"/>
                  </a:cubicBezTo>
                  <a:cubicBezTo>
                    <a:pt x="27501" y="7001"/>
                    <a:pt x="24974" y="6871"/>
                    <a:pt x="22474" y="6871"/>
                  </a:cubicBezTo>
                  <a:cubicBezTo>
                    <a:pt x="19213" y="6871"/>
                    <a:pt x="15998" y="7092"/>
                    <a:pt x="13430" y="7854"/>
                  </a:cubicBezTo>
                  <a:cubicBezTo>
                    <a:pt x="5849" y="10101"/>
                    <a:pt x="589" y="16114"/>
                    <a:pt x="371" y="16367"/>
                  </a:cubicBezTo>
                  <a:cubicBezTo>
                    <a:pt x="1" y="16802"/>
                    <a:pt x="306" y="17468"/>
                    <a:pt x="876" y="17473"/>
                  </a:cubicBezTo>
                  <a:cubicBezTo>
                    <a:pt x="1068" y="17473"/>
                    <a:pt x="1255" y="17386"/>
                    <a:pt x="1381" y="17242"/>
                  </a:cubicBezTo>
                  <a:cubicBezTo>
                    <a:pt x="1434" y="17177"/>
                    <a:pt x="6602" y="11268"/>
                    <a:pt x="13809" y="9130"/>
                  </a:cubicBezTo>
                  <a:cubicBezTo>
                    <a:pt x="16233" y="8411"/>
                    <a:pt x="19320" y="8200"/>
                    <a:pt x="22474" y="8200"/>
                  </a:cubicBezTo>
                  <a:cubicBezTo>
                    <a:pt x="24942" y="8200"/>
                    <a:pt x="27451" y="8329"/>
                    <a:pt x="29716" y="8446"/>
                  </a:cubicBezTo>
                  <a:cubicBezTo>
                    <a:pt x="31695" y="8549"/>
                    <a:pt x="33280" y="8625"/>
                    <a:pt x="34519" y="8625"/>
                  </a:cubicBezTo>
                  <a:cubicBezTo>
                    <a:pt x="35905" y="8625"/>
                    <a:pt x="36856" y="8530"/>
                    <a:pt x="37440" y="8267"/>
                  </a:cubicBezTo>
                  <a:cubicBezTo>
                    <a:pt x="39143" y="7514"/>
                    <a:pt x="39818" y="5324"/>
                    <a:pt x="39604" y="3547"/>
                  </a:cubicBezTo>
                  <a:cubicBezTo>
                    <a:pt x="39382" y="1688"/>
                    <a:pt x="38281" y="360"/>
                    <a:pt x="36735" y="77"/>
                  </a:cubicBezTo>
                  <a:cubicBezTo>
                    <a:pt x="36453" y="26"/>
                    <a:pt x="36193" y="1"/>
                    <a:pt x="359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849;p36">
              <a:extLst>
                <a:ext uri="{FF2B5EF4-FFF2-40B4-BE49-F238E27FC236}">
                  <a16:creationId xmlns:a16="http://schemas.microsoft.com/office/drawing/2014/main" id="{6EA8950A-AF33-5C69-068C-D6DB8068D24A}"/>
                </a:ext>
              </a:extLst>
            </p:cNvPr>
            <p:cNvSpPr/>
            <p:nvPr/>
          </p:nvSpPr>
          <p:spPr>
            <a:xfrm>
              <a:off x="2471600" y="1867775"/>
              <a:ext cx="430900" cy="190550"/>
            </a:xfrm>
            <a:custGeom>
              <a:avLst/>
              <a:gdLst/>
              <a:ahLst/>
              <a:cxnLst/>
              <a:rect l="l" t="t" r="r" b="b"/>
              <a:pathLst>
                <a:path w="17236" h="7622" extrusionOk="0">
                  <a:moveTo>
                    <a:pt x="15239" y="1"/>
                  </a:moveTo>
                  <a:cubicBezTo>
                    <a:pt x="14375" y="1"/>
                    <a:pt x="13119" y="163"/>
                    <a:pt x="11318" y="480"/>
                  </a:cubicBezTo>
                  <a:cubicBezTo>
                    <a:pt x="9276" y="837"/>
                    <a:pt x="6824" y="1956"/>
                    <a:pt x="4037" y="3798"/>
                  </a:cubicBezTo>
                  <a:cubicBezTo>
                    <a:pt x="2800" y="4612"/>
                    <a:pt x="1612" y="5496"/>
                    <a:pt x="475" y="6445"/>
                  </a:cubicBezTo>
                  <a:cubicBezTo>
                    <a:pt x="1" y="6850"/>
                    <a:pt x="288" y="7621"/>
                    <a:pt x="911" y="7621"/>
                  </a:cubicBezTo>
                  <a:cubicBezTo>
                    <a:pt x="1067" y="7621"/>
                    <a:pt x="1220" y="7565"/>
                    <a:pt x="1342" y="7460"/>
                  </a:cubicBezTo>
                  <a:cubicBezTo>
                    <a:pt x="1398" y="7412"/>
                    <a:pt x="7072" y="2583"/>
                    <a:pt x="11553" y="1791"/>
                  </a:cubicBezTo>
                  <a:cubicBezTo>
                    <a:pt x="13608" y="1429"/>
                    <a:pt x="14692" y="1329"/>
                    <a:pt x="15263" y="1325"/>
                  </a:cubicBezTo>
                  <a:lnTo>
                    <a:pt x="15263" y="1325"/>
                  </a:lnTo>
                  <a:cubicBezTo>
                    <a:pt x="14910" y="1616"/>
                    <a:pt x="14253" y="2074"/>
                    <a:pt x="13042" y="2775"/>
                  </a:cubicBezTo>
                  <a:cubicBezTo>
                    <a:pt x="10482" y="4255"/>
                    <a:pt x="9772" y="4978"/>
                    <a:pt x="10116" y="5740"/>
                  </a:cubicBezTo>
                  <a:cubicBezTo>
                    <a:pt x="10305" y="6161"/>
                    <a:pt x="10728" y="6290"/>
                    <a:pt x="11229" y="6290"/>
                  </a:cubicBezTo>
                  <a:cubicBezTo>
                    <a:pt x="11572" y="6290"/>
                    <a:pt x="11950" y="6230"/>
                    <a:pt x="12315" y="6162"/>
                  </a:cubicBezTo>
                  <a:cubicBezTo>
                    <a:pt x="13125" y="6014"/>
                    <a:pt x="14166" y="5731"/>
                    <a:pt x="15245" y="5370"/>
                  </a:cubicBezTo>
                  <a:cubicBezTo>
                    <a:pt x="15598" y="5252"/>
                    <a:pt x="15785" y="4874"/>
                    <a:pt x="15668" y="4525"/>
                  </a:cubicBezTo>
                  <a:cubicBezTo>
                    <a:pt x="15574" y="4247"/>
                    <a:pt x="15317" y="4072"/>
                    <a:pt x="15040" y="4072"/>
                  </a:cubicBezTo>
                  <a:cubicBezTo>
                    <a:pt x="14970" y="4072"/>
                    <a:pt x="14898" y="4083"/>
                    <a:pt x="14827" y="4107"/>
                  </a:cubicBezTo>
                  <a:cubicBezTo>
                    <a:pt x="13991" y="4390"/>
                    <a:pt x="13142" y="4625"/>
                    <a:pt x="12284" y="4808"/>
                  </a:cubicBezTo>
                  <a:cubicBezTo>
                    <a:pt x="12620" y="4582"/>
                    <a:pt x="13086" y="4290"/>
                    <a:pt x="13708" y="3929"/>
                  </a:cubicBezTo>
                  <a:cubicBezTo>
                    <a:pt x="16421" y="2357"/>
                    <a:pt x="17235" y="1551"/>
                    <a:pt x="16935" y="724"/>
                  </a:cubicBezTo>
                  <a:cubicBezTo>
                    <a:pt x="16759" y="238"/>
                    <a:pt x="16285" y="1"/>
                    <a:pt x="152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850;p36">
              <a:extLst>
                <a:ext uri="{FF2B5EF4-FFF2-40B4-BE49-F238E27FC236}">
                  <a16:creationId xmlns:a16="http://schemas.microsoft.com/office/drawing/2014/main" id="{C9473294-2A94-46F2-FC46-74B8780FBF11}"/>
                </a:ext>
              </a:extLst>
            </p:cNvPr>
            <p:cNvSpPr/>
            <p:nvPr/>
          </p:nvSpPr>
          <p:spPr>
            <a:xfrm>
              <a:off x="2557875" y="2084300"/>
              <a:ext cx="240875" cy="377825"/>
            </a:xfrm>
            <a:custGeom>
              <a:avLst/>
              <a:gdLst/>
              <a:ahLst/>
              <a:cxnLst/>
              <a:rect l="l" t="t" r="r" b="b"/>
              <a:pathLst>
                <a:path w="9635" h="15113" extrusionOk="0">
                  <a:moveTo>
                    <a:pt x="4110" y="0"/>
                  </a:moveTo>
                  <a:cubicBezTo>
                    <a:pt x="1" y="0"/>
                    <a:pt x="165" y="6200"/>
                    <a:pt x="1413" y="10499"/>
                  </a:cubicBezTo>
                  <a:cubicBezTo>
                    <a:pt x="2285" y="13499"/>
                    <a:pt x="4014" y="15112"/>
                    <a:pt x="5836" y="15112"/>
                  </a:cubicBezTo>
                  <a:cubicBezTo>
                    <a:pt x="6682" y="15112"/>
                    <a:pt x="7549" y="14764"/>
                    <a:pt x="8359" y="14044"/>
                  </a:cubicBezTo>
                  <a:lnTo>
                    <a:pt x="9635" y="9223"/>
                  </a:lnTo>
                  <a:cubicBezTo>
                    <a:pt x="9635" y="9223"/>
                    <a:pt x="8786" y="297"/>
                    <a:pt x="4388" y="10"/>
                  </a:cubicBezTo>
                  <a:cubicBezTo>
                    <a:pt x="4293" y="3"/>
                    <a:pt x="4200" y="0"/>
                    <a:pt x="4110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851;p36">
              <a:extLst>
                <a:ext uri="{FF2B5EF4-FFF2-40B4-BE49-F238E27FC236}">
                  <a16:creationId xmlns:a16="http://schemas.microsoft.com/office/drawing/2014/main" id="{33B01084-E67D-0F5C-832F-B5C50A68E4EB}"/>
                </a:ext>
              </a:extLst>
            </p:cNvPr>
            <p:cNvSpPr/>
            <p:nvPr/>
          </p:nvSpPr>
          <p:spPr>
            <a:xfrm>
              <a:off x="2557875" y="2084300"/>
              <a:ext cx="240875" cy="377825"/>
            </a:xfrm>
            <a:custGeom>
              <a:avLst/>
              <a:gdLst/>
              <a:ahLst/>
              <a:cxnLst/>
              <a:rect l="l" t="t" r="r" b="b"/>
              <a:pathLst>
                <a:path w="9635" h="15113" extrusionOk="0">
                  <a:moveTo>
                    <a:pt x="4110" y="0"/>
                  </a:moveTo>
                  <a:cubicBezTo>
                    <a:pt x="1" y="0"/>
                    <a:pt x="165" y="6200"/>
                    <a:pt x="1413" y="10499"/>
                  </a:cubicBezTo>
                  <a:cubicBezTo>
                    <a:pt x="2285" y="13499"/>
                    <a:pt x="4014" y="15112"/>
                    <a:pt x="5836" y="15112"/>
                  </a:cubicBezTo>
                  <a:cubicBezTo>
                    <a:pt x="6682" y="15112"/>
                    <a:pt x="7549" y="14764"/>
                    <a:pt x="8359" y="14044"/>
                  </a:cubicBezTo>
                  <a:lnTo>
                    <a:pt x="9635" y="9223"/>
                  </a:lnTo>
                  <a:cubicBezTo>
                    <a:pt x="9635" y="9223"/>
                    <a:pt x="8786" y="297"/>
                    <a:pt x="4388" y="10"/>
                  </a:cubicBezTo>
                  <a:cubicBezTo>
                    <a:pt x="4293" y="3"/>
                    <a:pt x="4200" y="0"/>
                    <a:pt x="41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852;p36">
              <a:extLst>
                <a:ext uri="{FF2B5EF4-FFF2-40B4-BE49-F238E27FC236}">
                  <a16:creationId xmlns:a16="http://schemas.microsoft.com/office/drawing/2014/main" id="{21A20BEE-9D32-13DC-5B38-401F8198B985}"/>
                </a:ext>
              </a:extLst>
            </p:cNvPr>
            <p:cNvSpPr/>
            <p:nvPr/>
          </p:nvSpPr>
          <p:spPr>
            <a:xfrm>
              <a:off x="2561200" y="2071850"/>
              <a:ext cx="250400" cy="402750"/>
            </a:xfrm>
            <a:custGeom>
              <a:avLst/>
              <a:gdLst/>
              <a:ahLst/>
              <a:cxnLst/>
              <a:rect l="l" t="t" r="r" b="b"/>
              <a:pathLst>
                <a:path w="10016" h="16110" extrusionOk="0">
                  <a:moveTo>
                    <a:pt x="3976" y="1"/>
                  </a:moveTo>
                  <a:cubicBezTo>
                    <a:pt x="2824" y="1"/>
                    <a:pt x="1895" y="426"/>
                    <a:pt x="1215" y="1274"/>
                  </a:cubicBezTo>
                  <a:cubicBezTo>
                    <a:pt x="410" y="2280"/>
                    <a:pt x="0" y="3813"/>
                    <a:pt x="0" y="5833"/>
                  </a:cubicBezTo>
                  <a:cubicBezTo>
                    <a:pt x="0" y="7483"/>
                    <a:pt x="283" y="9364"/>
                    <a:pt x="802" y="11137"/>
                  </a:cubicBezTo>
                  <a:cubicBezTo>
                    <a:pt x="1546" y="13710"/>
                    <a:pt x="2966" y="15469"/>
                    <a:pt x="4694" y="15966"/>
                  </a:cubicBezTo>
                  <a:cubicBezTo>
                    <a:pt x="5021" y="16061"/>
                    <a:pt x="5361" y="16109"/>
                    <a:pt x="5696" y="16109"/>
                  </a:cubicBezTo>
                  <a:cubicBezTo>
                    <a:pt x="6684" y="16109"/>
                    <a:pt x="7673" y="15700"/>
                    <a:pt x="8552" y="14916"/>
                  </a:cubicBezTo>
                  <a:cubicBezTo>
                    <a:pt x="8748" y="14729"/>
                    <a:pt x="8766" y="14420"/>
                    <a:pt x="8583" y="14220"/>
                  </a:cubicBezTo>
                  <a:cubicBezTo>
                    <a:pt x="8485" y="14107"/>
                    <a:pt x="8348" y="14050"/>
                    <a:pt x="8209" y="14050"/>
                  </a:cubicBezTo>
                  <a:cubicBezTo>
                    <a:pt x="8095" y="14050"/>
                    <a:pt x="7980" y="14089"/>
                    <a:pt x="7886" y="14167"/>
                  </a:cubicBezTo>
                  <a:cubicBezTo>
                    <a:pt x="7185" y="14793"/>
                    <a:pt x="6440" y="15113"/>
                    <a:pt x="5699" y="15113"/>
                  </a:cubicBezTo>
                  <a:cubicBezTo>
                    <a:pt x="5455" y="15113"/>
                    <a:pt x="5211" y="15078"/>
                    <a:pt x="4969" y="15008"/>
                  </a:cubicBezTo>
                  <a:cubicBezTo>
                    <a:pt x="3580" y="14603"/>
                    <a:pt x="2408" y="13092"/>
                    <a:pt x="1759" y="10858"/>
                  </a:cubicBezTo>
                  <a:cubicBezTo>
                    <a:pt x="867" y="7792"/>
                    <a:pt x="562" y="3682"/>
                    <a:pt x="1995" y="1901"/>
                  </a:cubicBezTo>
                  <a:cubicBezTo>
                    <a:pt x="2480" y="1296"/>
                    <a:pt x="3133" y="1000"/>
                    <a:pt x="3979" y="1000"/>
                  </a:cubicBezTo>
                  <a:cubicBezTo>
                    <a:pt x="4059" y="1000"/>
                    <a:pt x="4141" y="1003"/>
                    <a:pt x="4224" y="1008"/>
                  </a:cubicBezTo>
                  <a:cubicBezTo>
                    <a:pt x="6214" y="1135"/>
                    <a:pt x="7403" y="3447"/>
                    <a:pt x="8047" y="5367"/>
                  </a:cubicBezTo>
                  <a:cubicBezTo>
                    <a:pt x="8788" y="7553"/>
                    <a:pt x="9005" y="9748"/>
                    <a:pt x="9005" y="9769"/>
                  </a:cubicBezTo>
                  <a:cubicBezTo>
                    <a:pt x="9034" y="10023"/>
                    <a:pt x="9247" y="10212"/>
                    <a:pt x="9497" y="10212"/>
                  </a:cubicBezTo>
                  <a:cubicBezTo>
                    <a:pt x="9513" y="10212"/>
                    <a:pt x="9529" y="10211"/>
                    <a:pt x="9545" y="10209"/>
                  </a:cubicBezTo>
                  <a:cubicBezTo>
                    <a:pt x="9815" y="10183"/>
                    <a:pt x="10015" y="9944"/>
                    <a:pt x="9998" y="9674"/>
                  </a:cubicBezTo>
                  <a:cubicBezTo>
                    <a:pt x="9963" y="9295"/>
                    <a:pt x="9053" y="316"/>
                    <a:pt x="4289" y="11"/>
                  </a:cubicBezTo>
                  <a:cubicBezTo>
                    <a:pt x="4183" y="4"/>
                    <a:pt x="4079" y="1"/>
                    <a:pt x="39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853;p36">
              <a:extLst>
                <a:ext uri="{FF2B5EF4-FFF2-40B4-BE49-F238E27FC236}">
                  <a16:creationId xmlns:a16="http://schemas.microsoft.com/office/drawing/2014/main" id="{4140C90D-848B-857F-AF11-23674037AC71}"/>
                </a:ext>
              </a:extLst>
            </p:cNvPr>
            <p:cNvSpPr/>
            <p:nvPr/>
          </p:nvSpPr>
          <p:spPr>
            <a:xfrm>
              <a:off x="2561200" y="2071850"/>
              <a:ext cx="250400" cy="402750"/>
            </a:xfrm>
            <a:custGeom>
              <a:avLst/>
              <a:gdLst/>
              <a:ahLst/>
              <a:cxnLst/>
              <a:rect l="l" t="t" r="r" b="b"/>
              <a:pathLst>
                <a:path w="10016" h="16110" extrusionOk="0">
                  <a:moveTo>
                    <a:pt x="3976" y="1"/>
                  </a:moveTo>
                  <a:cubicBezTo>
                    <a:pt x="2824" y="1"/>
                    <a:pt x="1895" y="426"/>
                    <a:pt x="1215" y="1274"/>
                  </a:cubicBezTo>
                  <a:cubicBezTo>
                    <a:pt x="410" y="2280"/>
                    <a:pt x="0" y="3813"/>
                    <a:pt x="0" y="5833"/>
                  </a:cubicBezTo>
                  <a:cubicBezTo>
                    <a:pt x="0" y="7483"/>
                    <a:pt x="283" y="9364"/>
                    <a:pt x="802" y="11137"/>
                  </a:cubicBezTo>
                  <a:cubicBezTo>
                    <a:pt x="1546" y="13710"/>
                    <a:pt x="2966" y="15469"/>
                    <a:pt x="4694" y="15966"/>
                  </a:cubicBezTo>
                  <a:cubicBezTo>
                    <a:pt x="5021" y="16061"/>
                    <a:pt x="5361" y="16109"/>
                    <a:pt x="5696" y="16109"/>
                  </a:cubicBezTo>
                  <a:cubicBezTo>
                    <a:pt x="6684" y="16109"/>
                    <a:pt x="7673" y="15700"/>
                    <a:pt x="8552" y="14916"/>
                  </a:cubicBezTo>
                  <a:cubicBezTo>
                    <a:pt x="8748" y="14729"/>
                    <a:pt x="8766" y="14420"/>
                    <a:pt x="8583" y="14220"/>
                  </a:cubicBezTo>
                  <a:cubicBezTo>
                    <a:pt x="8485" y="14107"/>
                    <a:pt x="8348" y="14050"/>
                    <a:pt x="8209" y="14050"/>
                  </a:cubicBezTo>
                  <a:cubicBezTo>
                    <a:pt x="8095" y="14050"/>
                    <a:pt x="7980" y="14089"/>
                    <a:pt x="7886" y="14167"/>
                  </a:cubicBezTo>
                  <a:cubicBezTo>
                    <a:pt x="7185" y="14793"/>
                    <a:pt x="6440" y="15113"/>
                    <a:pt x="5699" y="15113"/>
                  </a:cubicBezTo>
                  <a:cubicBezTo>
                    <a:pt x="5455" y="15113"/>
                    <a:pt x="5211" y="15078"/>
                    <a:pt x="4969" y="15008"/>
                  </a:cubicBezTo>
                  <a:cubicBezTo>
                    <a:pt x="3580" y="14603"/>
                    <a:pt x="2408" y="13092"/>
                    <a:pt x="1759" y="10858"/>
                  </a:cubicBezTo>
                  <a:cubicBezTo>
                    <a:pt x="867" y="7792"/>
                    <a:pt x="562" y="3682"/>
                    <a:pt x="1995" y="1901"/>
                  </a:cubicBezTo>
                  <a:cubicBezTo>
                    <a:pt x="2480" y="1296"/>
                    <a:pt x="3133" y="1000"/>
                    <a:pt x="3979" y="1000"/>
                  </a:cubicBezTo>
                  <a:cubicBezTo>
                    <a:pt x="4059" y="1000"/>
                    <a:pt x="4141" y="1003"/>
                    <a:pt x="4224" y="1008"/>
                  </a:cubicBezTo>
                  <a:cubicBezTo>
                    <a:pt x="6214" y="1135"/>
                    <a:pt x="7403" y="3447"/>
                    <a:pt x="8047" y="5367"/>
                  </a:cubicBezTo>
                  <a:cubicBezTo>
                    <a:pt x="8788" y="7553"/>
                    <a:pt x="9005" y="9748"/>
                    <a:pt x="9005" y="9769"/>
                  </a:cubicBezTo>
                  <a:cubicBezTo>
                    <a:pt x="9034" y="10023"/>
                    <a:pt x="9247" y="10212"/>
                    <a:pt x="9497" y="10212"/>
                  </a:cubicBezTo>
                  <a:cubicBezTo>
                    <a:pt x="9513" y="10212"/>
                    <a:pt x="9529" y="10211"/>
                    <a:pt x="9545" y="10209"/>
                  </a:cubicBezTo>
                  <a:cubicBezTo>
                    <a:pt x="9815" y="10183"/>
                    <a:pt x="10015" y="9944"/>
                    <a:pt x="9998" y="9674"/>
                  </a:cubicBezTo>
                  <a:cubicBezTo>
                    <a:pt x="9963" y="9295"/>
                    <a:pt x="9053" y="316"/>
                    <a:pt x="4289" y="11"/>
                  </a:cubicBezTo>
                  <a:cubicBezTo>
                    <a:pt x="4183" y="4"/>
                    <a:pt x="4079" y="1"/>
                    <a:pt x="39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854;p36">
              <a:extLst>
                <a:ext uri="{FF2B5EF4-FFF2-40B4-BE49-F238E27FC236}">
                  <a16:creationId xmlns:a16="http://schemas.microsoft.com/office/drawing/2014/main" id="{416C7B5A-76B3-16E7-C191-760FE1C8A5B0}"/>
                </a:ext>
              </a:extLst>
            </p:cNvPr>
            <p:cNvSpPr/>
            <p:nvPr/>
          </p:nvSpPr>
          <p:spPr>
            <a:xfrm>
              <a:off x="2210450" y="2463800"/>
              <a:ext cx="542250" cy="747675"/>
            </a:xfrm>
            <a:custGeom>
              <a:avLst/>
              <a:gdLst/>
              <a:ahLst/>
              <a:cxnLst/>
              <a:rect l="l" t="t" r="r" b="b"/>
              <a:pathLst>
                <a:path w="21690" h="29907" extrusionOk="0">
                  <a:moveTo>
                    <a:pt x="7512" y="0"/>
                  </a:moveTo>
                  <a:lnTo>
                    <a:pt x="0" y="5526"/>
                  </a:lnTo>
                  <a:cubicBezTo>
                    <a:pt x="0" y="5526"/>
                    <a:pt x="566" y="6658"/>
                    <a:pt x="5387" y="13464"/>
                  </a:cubicBezTo>
                  <a:cubicBezTo>
                    <a:pt x="10211" y="20270"/>
                    <a:pt x="15167" y="29906"/>
                    <a:pt x="15167" y="29906"/>
                  </a:cubicBezTo>
                  <a:lnTo>
                    <a:pt x="21690" y="21542"/>
                  </a:lnTo>
                  <a:lnTo>
                    <a:pt x="75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855;p36">
              <a:extLst>
                <a:ext uri="{FF2B5EF4-FFF2-40B4-BE49-F238E27FC236}">
                  <a16:creationId xmlns:a16="http://schemas.microsoft.com/office/drawing/2014/main" id="{E6B58A82-E1B7-4230-5B84-C7A4EDCB3A77}"/>
                </a:ext>
              </a:extLst>
            </p:cNvPr>
            <p:cNvSpPr/>
            <p:nvPr/>
          </p:nvSpPr>
          <p:spPr>
            <a:xfrm>
              <a:off x="2210450" y="2463800"/>
              <a:ext cx="286325" cy="270000"/>
            </a:xfrm>
            <a:custGeom>
              <a:avLst/>
              <a:gdLst/>
              <a:ahLst/>
              <a:cxnLst/>
              <a:rect l="l" t="t" r="r" b="b"/>
              <a:pathLst>
                <a:path w="11453" h="10800" extrusionOk="0">
                  <a:moveTo>
                    <a:pt x="7512" y="0"/>
                  </a:moveTo>
                  <a:lnTo>
                    <a:pt x="0" y="5526"/>
                  </a:lnTo>
                  <a:cubicBezTo>
                    <a:pt x="0" y="5526"/>
                    <a:pt x="423" y="6362"/>
                    <a:pt x="3514" y="10799"/>
                  </a:cubicBezTo>
                  <a:lnTo>
                    <a:pt x="11452" y="5979"/>
                  </a:lnTo>
                  <a:lnTo>
                    <a:pt x="7512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856;p36">
              <a:extLst>
                <a:ext uri="{FF2B5EF4-FFF2-40B4-BE49-F238E27FC236}">
                  <a16:creationId xmlns:a16="http://schemas.microsoft.com/office/drawing/2014/main" id="{59CE5C7C-3D6C-63D8-6FE6-AC18C5165E2D}"/>
                </a:ext>
              </a:extLst>
            </p:cNvPr>
            <p:cNvSpPr/>
            <p:nvPr/>
          </p:nvSpPr>
          <p:spPr>
            <a:xfrm>
              <a:off x="2210450" y="2463800"/>
              <a:ext cx="286325" cy="270000"/>
            </a:xfrm>
            <a:custGeom>
              <a:avLst/>
              <a:gdLst/>
              <a:ahLst/>
              <a:cxnLst/>
              <a:rect l="l" t="t" r="r" b="b"/>
              <a:pathLst>
                <a:path w="11453" h="10800" extrusionOk="0">
                  <a:moveTo>
                    <a:pt x="7512" y="0"/>
                  </a:moveTo>
                  <a:lnTo>
                    <a:pt x="0" y="5526"/>
                  </a:lnTo>
                  <a:cubicBezTo>
                    <a:pt x="0" y="5526"/>
                    <a:pt x="423" y="6362"/>
                    <a:pt x="3514" y="10799"/>
                  </a:cubicBezTo>
                  <a:lnTo>
                    <a:pt x="11452" y="5979"/>
                  </a:lnTo>
                  <a:lnTo>
                    <a:pt x="75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857;p36">
              <a:extLst>
                <a:ext uri="{FF2B5EF4-FFF2-40B4-BE49-F238E27FC236}">
                  <a16:creationId xmlns:a16="http://schemas.microsoft.com/office/drawing/2014/main" id="{027E89D3-DF4D-331A-605B-1CD297A62247}"/>
                </a:ext>
              </a:extLst>
            </p:cNvPr>
            <p:cNvSpPr/>
            <p:nvPr/>
          </p:nvSpPr>
          <p:spPr>
            <a:xfrm>
              <a:off x="2196500" y="2451325"/>
              <a:ext cx="569475" cy="772675"/>
            </a:xfrm>
            <a:custGeom>
              <a:avLst/>
              <a:gdLst/>
              <a:ahLst/>
              <a:cxnLst/>
              <a:rect l="l" t="t" r="r" b="b"/>
              <a:pathLst>
                <a:path w="22779" h="30907" extrusionOk="0">
                  <a:moveTo>
                    <a:pt x="7943" y="1213"/>
                  </a:moveTo>
                  <a:lnTo>
                    <a:pt x="21634" y="22014"/>
                  </a:lnTo>
                  <a:lnTo>
                    <a:pt x="15808" y="29482"/>
                  </a:lnTo>
                  <a:cubicBezTo>
                    <a:pt x="14575" y="27148"/>
                    <a:pt x="10395" y="19376"/>
                    <a:pt x="6354" y="13671"/>
                  </a:cubicBezTo>
                  <a:cubicBezTo>
                    <a:pt x="2910" y="8812"/>
                    <a:pt x="1651" y="6870"/>
                    <a:pt x="1216" y="6160"/>
                  </a:cubicBezTo>
                  <a:lnTo>
                    <a:pt x="7943" y="1213"/>
                  </a:lnTo>
                  <a:close/>
                  <a:moveTo>
                    <a:pt x="8071" y="1"/>
                  </a:moveTo>
                  <a:cubicBezTo>
                    <a:pt x="7968" y="1"/>
                    <a:pt x="7864" y="33"/>
                    <a:pt x="7774" y="99"/>
                  </a:cubicBezTo>
                  <a:lnTo>
                    <a:pt x="262" y="5624"/>
                  </a:lnTo>
                  <a:cubicBezTo>
                    <a:pt x="66" y="5768"/>
                    <a:pt x="1" y="6034"/>
                    <a:pt x="110" y="6251"/>
                  </a:cubicBezTo>
                  <a:cubicBezTo>
                    <a:pt x="136" y="6299"/>
                    <a:pt x="750" y="7497"/>
                    <a:pt x="5540" y="14251"/>
                  </a:cubicBezTo>
                  <a:cubicBezTo>
                    <a:pt x="10282" y="20948"/>
                    <a:pt x="15233" y="30540"/>
                    <a:pt x="15281" y="30636"/>
                  </a:cubicBezTo>
                  <a:cubicBezTo>
                    <a:pt x="15359" y="30789"/>
                    <a:pt x="15507" y="30889"/>
                    <a:pt x="15681" y="30906"/>
                  </a:cubicBezTo>
                  <a:lnTo>
                    <a:pt x="15725" y="30906"/>
                  </a:lnTo>
                  <a:cubicBezTo>
                    <a:pt x="15877" y="30906"/>
                    <a:pt x="16025" y="30836"/>
                    <a:pt x="16121" y="30715"/>
                  </a:cubicBezTo>
                  <a:lnTo>
                    <a:pt x="22640" y="22354"/>
                  </a:lnTo>
                  <a:cubicBezTo>
                    <a:pt x="22770" y="22184"/>
                    <a:pt x="22779" y="21949"/>
                    <a:pt x="22661" y="21771"/>
                  </a:cubicBezTo>
                  <a:lnTo>
                    <a:pt x="8488" y="225"/>
                  </a:lnTo>
                  <a:cubicBezTo>
                    <a:pt x="8392" y="79"/>
                    <a:pt x="8233" y="1"/>
                    <a:pt x="8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858;p36">
              <a:extLst>
                <a:ext uri="{FF2B5EF4-FFF2-40B4-BE49-F238E27FC236}">
                  <a16:creationId xmlns:a16="http://schemas.microsoft.com/office/drawing/2014/main" id="{99C0D456-F308-CB78-5D0D-E5BF110248FC}"/>
                </a:ext>
              </a:extLst>
            </p:cNvPr>
            <p:cNvSpPr/>
            <p:nvPr/>
          </p:nvSpPr>
          <p:spPr>
            <a:xfrm>
              <a:off x="3308950" y="3206125"/>
              <a:ext cx="942650" cy="714125"/>
            </a:xfrm>
            <a:custGeom>
              <a:avLst/>
              <a:gdLst/>
              <a:ahLst/>
              <a:cxnLst/>
              <a:rect l="l" t="t" r="r" b="b"/>
              <a:pathLst>
                <a:path w="37706" h="28565" extrusionOk="0">
                  <a:moveTo>
                    <a:pt x="13756" y="1"/>
                  </a:moveTo>
                  <a:cubicBezTo>
                    <a:pt x="13543" y="1"/>
                    <a:pt x="13307" y="265"/>
                    <a:pt x="13042" y="923"/>
                  </a:cubicBezTo>
                  <a:cubicBezTo>
                    <a:pt x="12193" y="3052"/>
                    <a:pt x="6663" y="8717"/>
                    <a:pt x="4965" y="10137"/>
                  </a:cubicBezTo>
                  <a:cubicBezTo>
                    <a:pt x="3262" y="11557"/>
                    <a:pt x="3123" y="13255"/>
                    <a:pt x="2696" y="16233"/>
                  </a:cubicBezTo>
                  <a:cubicBezTo>
                    <a:pt x="2269" y="19212"/>
                    <a:pt x="1" y="23888"/>
                    <a:pt x="1" y="23888"/>
                  </a:cubicBezTo>
                  <a:lnTo>
                    <a:pt x="2692" y="28565"/>
                  </a:lnTo>
                  <a:lnTo>
                    <a:pt x="8366" y="24877"/>
                  </a:lnTo>
                  <a:cubicBezTo>
                    <a:pt x="8366" y="24877"/>
                    <a:pt x="9916" y="25059"/>
                    <a:pt x="11555" y="25059"/>
                  </a:cubicBezTo>
                  <a:cubicBezTo>
                    <a:pt x="11958" y="25059"/>
                    <a:pt x="12367" y="25048"/>
                    <a:pt x="12759" y="25020"/>
                  </a:cubicBezTo>
                  <a:cubicBezTo>
                    <a:pt x="14741" y="24877"/>
                    <a:pt x="20837" y="24028"/>
                    <a:pt x="20837" y="24028"/>
                  </a:cubicBezTo>
                  <a:cubicBezTo>
                    <a:pt x="20837" y="24028"/>
                    <a:pt x="26933" y="26723"/>
                    <a:pt x="27782" y="26862"/>
                  </a:cubicBezTo>
                  <a:cubicBezTo>
                    <a:pt x="27918" y="26885"/>
                    <a:pt x="28040" y="26897"/>
                    <a:pt x="28151" y="26897"/>
                  </a:cubicBezTo>
                  <a:cubicBezTo>
                    <a:pt x="28733" y="26897"/>
                    <a:pt x="29009" y="26564"/>
                    <a:pt x="29485" y="25730"/>
                  </a:cubicBezTo>
                  <a:cubicBezTo>
                    <a:pt x="30051" y="24737"/>
                    <a:pt x="28065" y="24454"/>
                    <a:pt x="27499" y="24028"/>
                  </a:cubicBezTo>
                  <a:cubicBezTo>
                    <a:pt x="26933" y="23601"/>
                    <a:pt x="22396" y="21049"/>
                    <a:pt x="22396" y="21049"/>
                  </a:cubicBezTo>
                  <a:lnTo>
                    <a:pt x="22396" y="21049"/>
                  </a:lnTo>
                  <a:cubicBezTo>
                    <a:pt x="22396" y="21049"/>
                    <a:pt x="31610" y="22464"/>
                    <a:pt x="32746" y="22464"/>
                  </a:cubicBezTo>
                  <a:cubicBezTo>
                    <a:pt x="33878" y="22464"/>
                    <a:pt x="34161" y="22464"/>
                    <a:pt x="34588" y="21615"/>
                  </a:cubicBezTo>
                  <a:cubicBezTo>
                    <a:pt x="35010" y="20766"/>
                    <a:pt x="35010" y="20483"/>
                    <a:pt x="34588" y="19917"/>
                  </a:cubicBezTo>
                  <a:cubicBezTo>
                    <a:pt x="34161" y="19347"/>
                    <a:pt x="22539" y="17505"/>
                    <a:pt x="22539" y="17505"/>
                  </a:cubicBezTo>
                  <a:lnTo>
                    <a:pt x="22256" y="15946"/>
                  </a:lnTo>
                  <a:cubicBezTo>
                    <a:pt x="22256" y="15946"/>
                    <a:pt x="33173" y="15097"/>
                    <a:pt x="34449" y="15097"/>
                  </a:cubicBezTo>
                  <a:cubicBezTo>
                    <a:pt x="35724" y="15097"/>
                    <a:pt x="36007" y="14957"/>
                    <a:pt x="36717" y="14387"/>
                  </a:cubicBezTo>
                  <a:cubicBezTo>
                    <a:pt x="37423" y="13821"/>
                    <a:pt x="37706" y="12828"/>
                    <a:pt x="37140" y="11979"/>
                  </a:cubicBezTo>
                  <a:cubicBezTo>
                    <a:pt x="36875" y="11583"/>
                    <a:pt x="35901" y="11463"/>
                    <a:pt x="34678" y="11463"/>
                  </a:cubicBezTo>
                  <a:cubicBezTo>
                    <a:pt x="33279" y="11463"/>
                    <a:pt x="31555" y="11619"/>
                    <a:pt x="30194" y="11696"/>
                  </a:cubicBezTo>
                  <a:cubicBezTo>
                    <a:pt x="27643" y="11835"/>
                    <a:pt x="22539" y="11979"/>
                    <a:pt x="22539" y="11979"/>
                  </a:cubicBezTo>
                  <a:lnTo>
                    <a:pt x="21546" y="10986"/>
                  </a:lnTo>
                  <a:lnTo>
                    <a:pt x="22822" y="10420"/>
                  </a:lnTo>
                  <a:cubicBezTo>
                    <a:pt x="24098" y="9854"/>
                    <a:pt x="33456" y="6593"/>
                    <a:pt x="34305" y="6166"/>
                  </a:cubicBezTo>
                  <a:cubicBezTo>
                    <a:pt x="35154" y="5743"/>
                    <a:pt x="35724" y="5600"/>
                    <a:pt x="35581" y="4185"/>
                  </a:cubicBezTo>
                  <a:cubicBezTo>
                    <a:pt x="35482" y="3180"/>
                    <a:pt x="34601" y="2603"/>
                    <a:pt x="33441" y="2603"/>
                  </a:cubicBezTo>
                  <a:cubicBezTo>
                    <a:pt x="32962" y="2603"/>
                    <a:pt x="32435" y="2701"/>
                    <a:pt x="31897" y="2909"/>
                  </a:cubicBezTo>
                  <a:cubicBezTo>
                    <a:pt x="30055" y="3614"/>
                    <a:pt x="12333" y="10276"/>
                    <a:pt x="12333" y="10276"/>
                  </a:cubicBezTo>
                  <a:lnTo>
                    <a:pt x="11061" y="9288"/>
                  </a:lnTo>
                  <a:cubicBezTo>
                    <a:pt x="11061" y="9288"/>
                    <a:pt x="12337" y="7725"/>
                    <a:pt x="13752" y="6736"/>
                  </a:cubicBezTo>
                  <a:cubicBezTo>
                    <a:pt x="15172" y="5743"/>
                    <a:pt x="15315" y="4185"/>
                    <a:pt x="14889" y="2482"/>
                  </a:cubicBezTo>
                  <a:cubicBezTo>
                    <a:pt x="14591" y="1310"/>
                    <a:pt x="14231" y="1"/>
                    <a:pt x="137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859;p36">
              <a:extLst>
                <a:ext uri="{FF2B5EF4-FFF2-40B4-BE49-F238E27FC236}">
                  <a16:creationId xmlns:a16="http://schemas.microsoft.com/office/drawing/2014/main" id="{EA16CF86-657E-8ED1-32A9-E286246FD2BB}"/>
                </a:ext>
              </a:extLst>
            </p:cNvPr>
            <p:cNvSpPr/>
            <p:nvPr/>
          </p:nvSpPr>
          <p:spPr>
            <a:xfrm>
              <a:off x="3295900" y="3193550"/>
              <a:ext cx="968650" cy="739125"/>
            </a:xfrm>
            <a:custGeom>
              <a:avLst/>
              <a:gdLst/>
              <a:ahLst/>
              <a:cxnLst/>
              <a:rect l="l" t="t" r="r" b="b"/>
              <a:pathLst>
                <a:path w="38746" h="29565" extrusionOk="0">
                  <a:moveTo>
                    <a:pt x="14274" y="1108"/>
                  </a:moveTo>
                  <a:cubicBezTo>
                    <a:pt x="14444" y="1396"/>
                    <a:pt x="14662" y="2066"/>
                    <a:pt x="14923" y="3107"/>
                  </a:cubicBezTo>
                  <a:cubicBezTo>
                    <a:pt x="15367" y="4888"/>
                    <a:pt x="15071" y="6068"/>
                    <a:pt x="13987" y="6826"/>
                  </a:cubicBezTo>
                  <a:cubicBezTo>
                    <a:pt x="12532" y="7849"/>
                    <a:pt x="11248" y="9408"/>
                    <a:pt x="11195" y="9473"/>
                  </a:cubicBezTo>
                  <a:cubicBezTo>
                    <a:pt x="11017" y="9691"/>
                    <a:pt x="11052" y="10013"/>
                    <a:pt x="11274" y="10183"/>
                  </a:cubicBezTo>
                  <a:lnTo>
                    <a:pt x="12550" y="11176"/>
                  </a:lnTo>
                  <a:cubicBezTo>
                    <a:pt x="12637" y="11246"/>
                    <a:pt x="12744" y="11282"/>
                    <a:pt x="12854" y="11282"/>
                  </a:cubicBezTo>
                  <a:cubicBezTo>
                    <a:pt x="12914" y="11282"/>
                    <a:pt x="12975" y="11271"/>
                    <a:pt x="13033" y="11250"/>
                  </a:cubicBezTo>
                  <a:cubicBezTo>
                    <a:pt x="13212" y="11184"/>
                    <a:pt x="30773" y="4579"/>
                    <a:pt x="32597" y="3878"/>
                  </a:cubicBezTo>
                  <a:cubicBezTo>
                    <a:pt x="33066" y="3697"/>
                    <a:pt x="33536" y="3607"/>
                    <a:pt x="33962" y="3607"/>
                  </a:cubicBezTo>
                  <a:cubicBezTo>
                    <a:pt x="34388" y="3607"/>
                    <a:pt x="34770" y="3697"/>
                    <a:pt x="35062" y="3878"/>
                  </a:cubicBezTo>
                  <a:cubicBezTo>
                    <a:pt x="35376" y="4056"/>
                    <a:pt x="35576" y="4378"/>
                    <a:pt x="35606" y="4735"/>
                  </a:cubicBezTo>
                  <a:cubicBezTo>
                    <a:pt x="35702" y="5689"/>
                    <a:pt x="35515" y="5781"/>
                    <a:pt x="34814" y="6120"/>
                  </a:cubicBezTo>
                  <a:cubicBezTo>
                    <a:pt x="34749" y="6155"/>
                    <a:pt x="34679" y="6190"/>
                    <a:pt x="34605" y="6225"/>
                  </a:cubicBezTo>
                  <a:cubicBezTo>
                    <a:pt x="34196" y="6429"/>
                    <a:pt x="31365" y="7448"/>
                    <a:pt x="28866" y="8350"/>
                  </a:cubicBezTo>
                  <a:cubicBezTo>
                    <a:pt x="26253" y="9295"/>
                    <a:pt x="23780" y="10183"/>
                    <a:pt x="23144" y="10466"/>
                  </a:cubicBezTo>
                  <a:lnTo>
                    <a:pt x="21868" y="11032"/>
                  </a:lnTo>
                  <a:cubicBezTo>
                    <a:pt x="21546" y="11176"/>
                    <a:pt x="21468" y="11594"/>
                    <a:pt x="21716" y="11842"/>
                  </a:cubicBezTo>
                  <a:lnTo>
                    <a:pt x="22709" y="12835"/>
                  </a:lnTo>
                  <a:cubicBezTo>
                    <a:pt x="22801" y="12931"/>
                    <a:pt x="22929" y="12983"/>
                    <a:pt x="23063" y="12983"/>
                  </a:cubicBezTo>
                  <a:cubicBezTo>
                    <a:pt x="23068" y="12983"/>
                    <a:pt x="23073" y="12983"/>
                    <a:pt x="23079" y="12983"/>
                  </a:cubicBezTo>
                  <a:cubicBezTo>
                    <a:pt x="23127" y="12983"/>
                    <a:pt x="28217" y="12839"/>
                    <a:pt x="30747" y="12700"/>
                  </a:cubicBezTo>
                  <a:cubicBezTo>
                    <a:pt x="31152" y="12674"/>
                    <a:pt x="31579" y="12647"/>
                    <a:pt x="32031" y="12617"/>
                  </a:cubicBezTo>
                  <a:cubicBezTo>
                    <a:pt x="33120" y="12542"/>
                    <a:pt x="34240" y="12467"/>
                    <a:pt x="35204" y="12467"/>
                  </a:cubicBezTo>
                  <a:cubicBezTo>
                    <a:pt x="35301" y="12467"/>
                    <a:pt x="35396" y="12467"/>
                    <a:pt x="35489" y="12469"/>
                  </a:cubicBezTo>
                  <a:cubicBezTo>
                    <a:pt x="37017" y="12495"/>
                    <a:pt x="37239" y="12752"/>
                    <a:pt x="37248" y="12761"/>
                  </a:cubicBezTo>
                  <a:cubicBezTo>
                    <a:pt x="37692" y="13427"/>
                    <a:pt x="37392" y="14128"/>
                    <a:pt x="36926" y="14502"/>
                  </a:cubicBezTo>
                  <a:cubicBezTo>
                    <a:pt x="36307" y="14994"/>
                    <a:pt x="36138" y="15099"/>
                    <a:pt x="34971" y="15099"/>
                  </a:cubicBezTo>
                  <a:cubicBezTo>
                    <a:pt x="33690" y="15099"/>
                    <a:pt x="23188" y="15918"/>
                    <a:pt x="22739" y="15952"/>
                  </a:cubicBezTo>
                  <a:cubicBezTo>
                    <a:pt x="22443" y="15974"/>
                    <a:pt x="22234" y="16249"/>
                    <a:pt x="22286" y="16540"/>
                  </a:cubicBezTo>
                  <a:lnTo>
                    <a:pt x="22569" y="18099"/>
                  </a:lnTo>
                  <a:cubicBezTo>
                    <a:pt x="22608" y="18308"/>
                    <a:pt x="22774" y="18469"/>
                    <a:pt x="22983" y="18504"/>
                  </a:cubicBezTo>
                  <a:cubicBezTo>
                    <a:pt x="28169" y="19327"/>
                    <a:pt x="33987" y="20390"/>
                    <a:pt x="34753" y="20777"/>
                  </a:cubicBezTo>
                  <a:cubicBezTo>
                    <a:pt x="34992" y="21095"/>
                    <a:pt x="35018" y="21195"/>
                    <a:pt x="34666" y="21896"/>
                  </a:cubicBezTo>
                  <a:cubicBezTo>
                    <a:pt x="34378" y="22471"/>
                    <a:pt x="34378" y="22471"/>
                    <a:pt x="33268" y="22471"/>
                  </a:cubicBezTo>
                  <a:cubicBezTo>
                    <a:pt x="32371" y="22471"/>
                    <a:pt x="25548" y="21456"/>
                    <a:pt x="22996" y="21060"/>
                  </a:cubicBezTo>
                  <a:cubicBezTo>
                    <a:pt x="22967" y="21056"/>
                    <a:pt x="22939" y="21054"/>
                    <a:pt x="22912" y="21054"/>
                  </a:cubicBezTo>
                  <a:cubicBezTo>
                    <a:pt x="22422" y="21054"/>
                    <a:pt x="22216" y="21732"/>
                    <a:pt x="22678" y="21992"/>
                  </a:cubicBezTo>
                  <a:cubicBezTo>
                    <a:pt x="24490" y="23011"/>
                    <a:pt x="27329" y="24635"/>
                    <a:pt x="27725" y="24931"/>
                  </a:cubicBezTo>
                  <a:cubicBezTo>
                    <a:pt x="27943" y="25097"/>
                    <a:pt x="28260" y="25219"/>
                    <a:pt x="28596" y="25354"/>
                  </a:cubicBezTo>
                  <a:cubicBezTo>
                    <a:pt x="28883" y="25462"/>
                    <a:pt x="29554" y="25728"/>
                    <a:pt x="29610" y="25898"/>
                  </a:cubicBezTo>
                  <a:cubicBezTo>
                    <a:pt x="29606" y="25928"/>
                    <a:pt x="29593" y="25954"/>
                    <a:pt x="29575" y="25985"/>
                  </a:cubicBezTo>
                  <a:cubicBezTo>
                    <a:pt x="29147" y="26733"/>
                    <a:pt x="28976" y="26905"/>
                    <a:pt x="28679" y="26905"/>
                  </a:cubicBezTo>
                  <a:cubicBezTo>
                    <a:pt x="28596" y="26905"/>
                    <a:pt x="28503" y="26891"/>
                    <a:pt x="28391" y="26873"/>
                  </a:cubicBezTo>
                  <a:cubicBezTo>
                    <a:pt x="27816" y="26777"/>
                    <a:pt x="23897" y="25105"/>
                    <a:pt x="21563" y="24073"/>
                  </a:cubicBezTo>
                  <a:cubicBezTo>
                    <a:pt x="21501" y="24044"/>
                    <a:pt x="21432" y="24029"/>
                    <a:pt x="21362" y="24029"/>
                  </a:cubicBezTo>
                  <a:cubicBezTo>
                    <a:pt x="21339" y="24029"/>
                    <a:pt x="21316" y="24031"/>
                    <a:pt x="21293" y="24034"/>
                  </a:cubicBezTo>
                  <a:cubicBezTo>
                    <a:pt x="21232" y="24043"/>
                    <a:pt x="15193" y="24883"/>
                    <a:pt x="13246" y="25023"/>
                  </a:cubicBezTo>
                  <a:cubicBezTo>
                    <a:pt x="12864" y="25050"/>
                    <a:pt x="12464" y="25062"/>
                    <a:pt x="12067" y="25062"/>
                  </a:cubicBezTo>
                  <a:cubicBezTo>
                    <a:pt x="10483" y="25062"/>
                    <a:pt x="8965" y="24883"/>
                    <a:pt x="8944" y="24883"/>
                  </a:cubicBezTo>
                  <a:cubicBezTo>
                    <a:pt x="8925" y="24881"/>
                    <a:pt x="8906" y="24880"/>
                    <a:pt x="8887" y="24880"/>
                  </a:cubicBezTo>
                  <a:cubicBezTo>
                    <a:pt x="8792" y="24880"/>
                    <a:pt x="8697" y="24907"/>
                    <a:pt x="8618" y="24962"/>
                  </a:cubicBezTo>
                  <a:lnTo>
                    <a:pt x="3388" y="28358"/>
                  </a:lnTo>
                  <a:lnTo>
                    <a:pt x="1089" y="24365"/>
                  </a:lnTo>
                  <a:cubicBezTo>
                    <a:pt x="1564" y="23359"/>
                    <a:pt x="3331" y="19471"/>
                    <a:pt x="3710" y="16806"/>
                  </a:cubicBezTo>
                  <a:cubicBezTo>
                    <a:pt x="3736" y="16623"/>
                    <a:pt x="3762" y="16444"/>
                    <a:pt x="3789" y="16275"/>
                  </a:cubicBezTo>
                  <a:cubicBezTo>
                    <a:pt x="4154" y="13666"/>
                    <a:pt x="4355" y="12234"/>
                    <a:pt x="5805" y="11023"/>
                  </a:cubicBezTo>
                  <a:cubicBezTo>
                    <a:pt x="7472" y="9634"/>
                    <a:pt x="13111" y="3904"/>
                    <a:pt x="14030" y="1613"/>
                  </a:cubicBezTo>
                  <a:cubicBezTo>
                    <a:pt x="14096" y="1439"/>
                    <a:pt x="14178" y="1269"/>
                    <a:pt x="14274" y="1108"/>
                  </a:cubicBezTo>
                  <a:close/>
                  <a:moveTo>
                    <a:pt x="14273" y="0"/>
                  </a:moveTo>
                  <a:cubicBezTo>
                    <a:pt x="13673" y="0"/>
                    <a:pt x="13331" y="656"/>
                    <a:pt x="13098" y="1239"/>
                  </a:cubicBezTo>
                  <a:cubicBezTo>
                    <a:pt x="12310" y="3207"/>
                    <a:pt x="6941" y="8772"/>
                    <a:pt x="5165" y="10252"/>
                  </a:cubicBezTo>
                  <a:cubicBezTo>
                    <a:pt x="3418" y="11707"/>
                    <a:pt x="3170" y="13470"/>
                    <a:pt x="2796" y="16131"/>
                  </a:cubicBezTo>
                  <a:cubicBezTo>
                    <a:pt x="2770" y="16305"/>
                    <a:pt x="2748" y="16484"/>
                    <a:pt x="2722" y="16662"/>
                  </a:cubicBezTo>
                  <a:cubicBezTo>
                    <a:pt x="2312" y="19527"/>
                    <a:pt x="96" y="24126"/>
                    <a:pt x="74" y="24169"/>
                  </a:cubicBezTo>
                  <a:cubicBezTo>
                    <a:pt x="0" y="24317"/>
                    <a:pt x="5" y="24496"/>
                    <a:pt x="87" y="24639"/>
                  </a:cubicBezTo>
                  <a:lnTo>
                    <a:pt x="2783" y="29316"/>
                  </a:lnTo>
                  <a:cubicBezTo>
                    <a:pt x="2868" y="29469"/>
                    <a:pt x="3032" y="29564"/>
                    <a:pt x="3207" y="29564"/>
                  </a:cubicBezTo>
                  <a:cubicBezTo>
                    <a:pt x="3210" y="29564"/>
                    <a:pt x="3214" y="29564"/>
                    <a:pt x="3218" y="29564"/>
                  </a:cubicBezTo>
                  <a:cubicBezTo>
                    <a:pt x="3314" y="29564"/>
                    <a:pt x="3410" y="29534"/>
                    <a:pt x="3493" y="29482"/>
                  </a:cubicBezTo>
                  <a:lnTo>
                    <a:pt x="9010" y="25894"/>
                  </a:lnTo>
                  <a:cubicBezTo>
                    <a:pt x="9466" y="25943"/>
                    <a:pt x="10707" y="26059"/>
                    <a:pt x="12026" y="26059"/>
                  </a:cubicBezTo>
                  <a:cubicBezTo>
                    <a:pt x="12456" y="26059"/>
                    <a:pt x="12894" y="26046"/>
                    <a:pt x="13316" y="26015"/>
                  </a:cubicBezTo>
                  <a:cubicBezTo>
                    <a:pt x="15154" y="25889"/>
                    <a:pt x="20344" y="25171"/>
                    <a:pt x="21289" y="25040"/>
                  </a:cubicBezTo>
                  <a:cubicBezTo>
                    <a:pt x="22565" y="25602"/>
                    <a:pt x="27390" y="27714"/>
                    <a:pt x="28226" y="27857"/>
                  </a:cubicBezTo>
                  <a:cubicBezTo>
                    <a:pt x="28386" y="27884"/>
                    <a:pt x="28532" y="27896"/>
                    <a:pt x="28667" y="27896"/>
                  </a:cubicBezTo>
                  <a:cubicBezTo>
                    <a:pt x="29560" y="27896"/>
                    <a:pt x="29950" y="27339"/>
                    <a:pt x="30442" y="26477"/>
                  </a:cubicBezTo>
                  <a:cubicBezTo>
                    <a:pt x="30660" y="26089"/>
                    <a:pt x="30625" y="25767"/>
                    <a:pt x="30551" y="25563"/>
                  </a:cubicBezTo>
                  <a:cubicBezTo>
                    <a:pt x="30337" y="24957"/>
                    <a:pt x="29606" y="24670"/>
                    <a:pt x="28962" y="24417"/>
                  </a:cubicBezTo>
                  <a:cubicBezTo>
                    <a:pt x="28713" y="24317"/>
                    <a:pt x="28430" y="24208"/>
                    <a:pt x="28321" y="24126"/>
                  </a:cubicBezTo>
                  <a:cubicBezTo>
                    <a:pt x="28021" y="23899"/>
                    <a:pt x="26732" y="23146"/>
                    <a:pt x="25513" y="22445"/>
                  </a:cubicBezTo>
                  <a:lnTo>
                    <a:pt x="25513" y="22445"/>
                  </a:lnTo>
                  <a:cubicBezTo>
                    <a:pt x="28343" y="22867"/>
                    <a:pt x="32502" y="23464"/>
                    <a:pt x="33268" y="23464"/>
                  </a:cubicBezTo>
                  <a:cubicBezTo>
                    <a:pt x="34418" y="23464"/>
                    <a:pt x="34992" y="23464"/>
                    <a:pt x="35558" y="22340"/>
                  </a:cubicBezTo>
                  <a:cubicBezTo>
                    <a:pt x="36016" y="21422"/>
                    <a:pt x="36107" y="20912"/>
                    <a:pt x="35511" y="20115"/>
                  </a:cubicBezTo>
                  <a:cubicBezTo>
                    <a:pt x="35328" y="19876"/>
                    <a:pt x="35127" y="19601"/>
                    <a:pt x="29014" y="18504"/>
                  </a:cubicBezTo>
                  <a:cubicBezTo>
                    <a:pt x="26680" y="18086"/>
                    <a:pt x="24355" y="17707"/>
                    <a:pt x="23492" y="17568"/>
                  </a:cubicBezTo>
                  <a:lnTo>
                    <a:pt x="23370" y="16902"/>
                  </a:lnTo>
                  <a:cubicBezTo>
                    <a:pt x="25604" y="16727"/>
                    <a:pt x="33891" y="16096"/>
                    <a:pt x="34971" y="16096"/>
                  </a:cubicBezTo>
                  <a:cubicBezTo>
                    <a:pt x="36342" y="16096"/>
                    <a:pt x="36734" y="15931"/>
                    <a:pt x="37548" y="15277"/>
                  </a:cubicBezTo>
                  <a:cubicBezTo>
                    <a:pt x="38524" y="14498"/>
                    <a:pt x="38746" y="13205"/>
                    <a:pt x="38080" y="12199"/>
                  </a:cubicBezTo>
                  <a:cubicBezTo>
                    <a:pt x="37708" y="11642"/>
                    <a:pt x="36747" y="11463"/>
                    <a:pt x="35250" y="11463"/>
                  </a:cubicBezTo>
                  <a:cubicBezTo>
                    <a:pt x="34347" y="11463"/>
                    <a:pt x="33248" y="11529"/>
                    <a:pt x="31966" y="11615"/>
                  </a:cubicBezTo>
                  <a:cubicBezTo>
                    <a:pt x="31513" y="11646"/>
                    <a:pt x="31086" y="11672"/>
                    <a:pt x="30690" y="11694"/>
                  </a:cubicBezTo>
                  <a:cubicBezTo>
                    <a:pt x="28469" y="11820"/>
                    <a:pt x="24259" y="11942"/>
                    <a:pt x="23262" y="11972"/>
                  </a:cubicBezTo>
                  <a:lnTo>
                    <a:pt x="22935" y="11646"/>
                  </a:lnTo>
                  <a:lnTo>
                    <a:pt x="23549" y="11372"/>
                  </a:lnTo>
                  <a:cubicBezTo>
                    <a:pt x="24150" y="11106"/>
                    <a:pt x="26719" y="10178"/>
                    <a:pt x="29201" y="9286"/>
                  </a:cubicBezTo>
                  <a:cubicBezTo>
                    <a:pt x="32454" y="8110"/>
                    <a:pt x="34618" y="7331"/>
                    <a:pt x="35049" y="7113"/>
                  </a:cubicBezTo>
                  <a:cubicBezTo>
                    <a:pt x="35119" y="7078"/>
                    <a:pt x="35184" y="7048"/>
                    <a:pt x="35249" y="7013"/>
                  </a:cubicBezTo>
                  <a:cubicBezTo>
                    <a:pt x="36029" y="6634"/>
                    <a:pt x="36765" y="6277"/>
                    <a:pt x="36599" y="4631"/>
                  </a:cubicBezTo>
                  <a:cubicBezTo>
                    <a:pt x="36538" y="3965"/>
                    <a:pt x="36159" y="3364"/>
                    <a:pt x="35585" y="3020"/>
                  </a:cubicBezTo>
                  <a:cubicBezTo>
                    <a:pt x="35131" y="2741"/>
                    <a:pt x="34569" y="2602"/>
                    <a:pt x="33956" y="2602"/>
                  </a:cubicBezTo>
                  <a:cubicBezTo>
                    <a:pt x="33409" y="2602"/>
                    <a:pt x="32821" y="2713"/>
                    <a:pt x="32236" y="2937"/>
                  </a:cubicBezTo>
                  <a:cubicBezTo>
                    <a:pt x="30538" y="3590"/>
                    <a:pt x="15149" y="9377"/>
                    <a:pt x="12942" y="10209"/>
                  </a:cubicBezTo>
                  <a:lnTo>
                    <a:pt x="12301" y="9713"/>
                  </a:lnTo>
                  <a:cubicBezTo>
                    <a:pt x="12763" y="9203"/>
                    <a:pt x="13634" y="8289"/>
                    <a:pt x="14557" y="7644"/>
                  </a:cubicBezTo>
                  <a:cubicBezTo>
                    <a:pt x="15990" y="6647"/>
                    <a:pt x="16438" y="5040"/>
                    <a:pt x="15894" y="2863"/>
                  </a:cubicBezTo>
                  <a:cubicBezTo>
                    <a:pt x="15480" y="1221"/>
                    <a:pt x="15128" y="59"/>
                    <a:pt x="14331" y="2"/>
                  </a:cubicBezTo>
                  <a:cubicBezTo>
                    <a:pt x="14311" y="1"/>
                    <a:pt x="14292" y="0"/>
                    <a:pt x="142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860;p36">
              <a:extLst>
                <a:ext uri="{FF2B5EF4-FFF2-40B4-BE49-F238E27FC236}">
                  <a16:creationId xmlns:a16="http://schemas.microsoft.com/office/drawing/2014/main" id="{228BB4BA-5DD9-A4B5-F43E-26A3A4D0614B}"/>
                </a:ext>
              </a:extLst>
            </p:cNvPr>
            <p:cNvSpPr/>
            <p:nvPr/>
          </p:nvSpPr>
          <p:spPr>
            <a:xfrm>
              <a:off x="1639900" y="3016250"/>
              <a:ext cx="1764775" cy="1852775"/>
            </a:xfrm>
            <a:custGeom>
              <a:avLst/>
              <a:gdLst/>
              <a:ahLst/>
              <a:cxnLst/>
              <a:rect l="l" t="t" r="r" b="b"/>
              <a:pathLst>
                <a:path w="70591" h="74111" extrusionOk="0">
                  <a:moveTo>
                    <a:pt x="12834" y="0"/>
                  </a:moveTo>
                  <a:cubicBezTo>
                    <a:pt x="9895" y="0"/>
                    <a:pt x="6784" y="1353"/>
                    <a:pt x="4677" y="5117"/>
                  </a:cubicBezTo>
                  <a:cubicBezTo>
                    <a:pt x="1" y="13478"/>
                    <a:pt x="4255" y="22975"/>
                    <a:pt x="5953" y="29781"/>
                  </a:cubicBezTo>
                  <a:cubicBezTo>
                    <a:pt x="7656" y="36582"/>
                    <a:pt x="18429" y="67342"/>
                    <a:pt x="19988" y="71169"/>
                  </a:cubicBezTo>
                  <a:cubicBezTo>
                    <a:pt x="20948" y="73528"/>
                    <a:pt x="22393" y="74111"/>
                    <a:pt x="23726" y="74111"/>
                  </a:cubicBezTo>
                  <a:cubicBezTo>
                    <a:pt x="24556" y="74111"/>
                    <a:pt x="25342" y="73885"/>
                    <a:pt x="25940" y="73721"/>
                  </a:cubicBezTo>
                  <a:cubicBezTo>
                    <a:pt x="27499" y="73294"/>
                    <a:pt x="70590" y="38568"/>
                    <a:pt x="70590" y="38568"/>
                  </a:cubicBezTo>
                  <a:lnTo>
                    <a:pt x="67190" y="30913"/>
                  </a:lnTo>
                  <a:lnTo>
                    <a:pt x="33739" y="48065"/>
                  </a:lnTo>
                  <a:lnTo>
                    <a:pt x="26506" y="25104"/>
                  </a:lnTo>
                  <a:cubicBezTo>
                    <a:pt x="26506" y="25104"/>
                    <a:pt x="22396" y="7952"/>
                    <a:pt x="20697" y="4125"/>
                  </a:cubicBezTo>
                  <a:cubicBezTo>
                    <a:pt x="19761" y="2020"/>
                    <a:pt x="16425" y="0"/>
                    <a:pt x="12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861;p36">
              <a:extLst>
                <a:ext uri="{FF2B5EF4-FFF2-40B4-BE49-F238E27FC236}">
                  <a16:creationId xmlns:a16="http://schemas.microsoft.com/office/drawing/2014/main" id="{3FAE3603-60AF-E0F2-6F62-E2CC871B813C}"/>
                </a:ext>
              </a:extLst>
            </p:cNvPr>
            <p:cNvSpPr/>
            <p:nvPr/>
          </p:nvSpPr>
          <p:spPr>
            <a:xfrm>
              <a:off x="1639900" y="3016250"/>
              <a:ext cx="1568375" cy="1852675"/>
            </a:xfrm>
            <a:custGeom>
              <a:avLst/>
              <a:gdLst/>
              <a:ahLst/>
              <a:cxnLst/>
              <a:rect l="l" t="t" r="r" b="b"/>
              <a:pathLst>
                <a:path w="62735" h="74107" extrusionOk="0">
                  <a:moveTo>
                    <a:pt x="12829" y="1"/>
                  </a:moveTo>
                  <a:cubicBezTo>
                    <a:pt x="9891" y="1"/>
                    <a:pt x="6782" y="1352"/>
                    <a:pt x="4677" y="5113"/>
                  </a:cubicBezTo>
                  <a:cubicBezTo>
                    <a:pt x="1" y="13478"/>
                    <a:pt x="4255" y="22975"/>
                    <a:pt x="5953" y="29776"/>
                  </a:cubicBezTo>
                  <a:cubicBezTo>
                    <a:pt x="7656" y="36582"/>
                    <a:pt x="18429" y="67342"/>
                    <a:pt x="19988" y="71169"/>
                  </a:cubicBezTo>
                  <a:cubicBezTo>
                    <a:pt x="20948" y="73524"/>
                    <a:pt x="22392" y="74107"/>
                    <a:pt x="23725" y="74107"/>
                  </a:cubicBezTo>
                  <a:cubicBezTo>
                    <a:pt x="24555" y="74107"/>
                    <a:pt x="25342" y="73880"/>
                    <a:pt x="25940" y="73717"/>
                  </a:cubicBezTo>
                  <a:cubicBezTo>
                    <a:pt x="27077" y="73407"/>
                    <a:pt x="50229" y="54914"/>
                    <a:pt x="62735" y="44882"/>
                  </a:cubicBezTo>
                  <a:lnTo>
                    <a:pt x="62735" y="44882"/>
                  </a:lnTo>
                  <a:lnTo>
                    <a:pt x="25304" y="62809"/>
                  </a:lnTo>
                  <a:cubicBezTo>
                    <a:pt x="25304" y="62809"/>
                    <a:pt x="27508" y="56190"/>
                    <a:pt x="29084" y="53042"/>
                  </a:cubicBezTo>
                  <a:cubicBezTo>
                    <a:pt x="29300" y="52611"/>
                    <a:pt x="29315" y="52433"/>
                    <a:pt x="29175" y="52433"/>
                  </a:cubicBezTo>
                  <a:cubicBezTo>
                    <a:pt x="28522" y="52433"/>
                    <a:pt x="24471" y="56340"/>
                    <a:pt x="21763" y="56340"/>
                  </a:cubicBezTo>
                  <a:cubicBezTo>
                    <a:pt x="20826" y="56340"/>
                    <a:pt x="20050" y="55873"/>
                    <a:pt x="19631" y="54614"/>
                  </a:cubicBezTo>
                  <a:cubicBezTo>
                    <a:pt x="17741" y="48944"/>
                    <a:pt x="5762" y="20584"/>
                    <a:pt x="7969" y="11126"/>
                  </a:cubicBezTo>
                  <a:cubicBezTo>
                    <a:pt x="9337" y="5270"/>
                    <a:pt x="12759" y="1956"/>
                    <a:pt x="15167" y="280"/>
                  </a:cubicBezTo>
                  <a:cubicBezTo>
                    <a:pt x="14416" y="101"/>
                    <a:pt x="13629" y="1"/>
                    <a:pt x="12829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862;p36">
              <a:extLst>
                <a:ext uri="{FF2B5EF4-FFF2-40B4-BE49-F238E27FC236}">
                  <a16:creationId xmlns:a16="http://schemas.microsoft.com/office/drawing/2014/main" id="{7C641FCC-0B09-689B-40AC-49D83D617B39}"/>
                </a:ext>
              </a:extLst>
            </p:cNvPr>
            <p:cNvSpPr/>
            <p:nvPr/>
          </p:nvSpPr>
          <p:spPr>
            <a:xfrm>
              <a:off x="1646325" y="3003700"/>
              <a:ext cx="1772050" cy="1877675"/>
            </a:xfrm>
            <a:custGeom>
              <a:avLst/>
              <a:gdLst/>
              <a:ahLst/>
              <a:cxnLst/>
              <a:rect l="l" t="t" r="r" b="b"/>
              <a:pathLst>
                <a:path w="70882" h="75107" extrusionOk="0">
                  <a:moveTo>
                    <a:pt x="12598" y="1004"/>
                  </a:moveTo>
                  <a:cubicBezTo>
                    <a:pt x="12737" y="1004"/>
                    <a:pt x="12872" y="1004"/>
                    <a:pt x="12994" y="1012"/>
                  </a:cubicBezTo>
                  <a:cubicBezTo>
                    <a:pt x="16373" y="1165"/>
                    <a:pt x="19199" y="3072"/>
                    <a:pt x="19979" y="4827"/>
                  </a:cubicBezTo>
                  <a:cubicBezTo>
                    <a:pt x="21642" y="8567"/>
                    <a:pt x="25718" y="25549"/>
                    <a:pt x="25761" y="25719"/>
                  </a:cubicBezTo>
                  <a:cubicBezTo>
                    <a:pt x="25761" y="25732"/>
                    <a:pt x="25766" y="25741"/>
                    <a:pt x="25770" y="25754"/>
                  </a:cubicBezTo>
                  <a:lnTo>
                    <a:pt x="32999" y="48715"/>
                  </a:lnTo>
                  <a:cubicBezTo>
                    <a:pt x="33066" y="48932"/>
                    <a:pt x="33266" y="49067"/>
                    <a:pt x="33478" y="49067"/>
                  </a:cubicBezTo>
                  <a:cubicBezTo>
                    <a:pt x="33555" y="49067"/>
                    <a:pt x="33634" y="49049"/>
                    <a:pt x="33708" y="49011"/>
                  </a:cubicBezTo>
                  <a:lnTo>
                    <a:pt x="66693" y="32098"/>
                  </a:lnTo>
                  <a:lnTo>
                    <a:pt x="69724" y="38922"/>
                  </a:lnTo>
                  <a:cubicBezTo>
                    <a:pt x="52676" y="52656"/>
                    <a:pt x="27094" y="73060"/>
                    <a:pt x="25535" y="73744"/>
                  </a:cubicBezTo>
                  <a:lnTo>
                    <a:pt x="25470" y="73761"/>
                  </a:lnTo>
                  <a:cubicBezTo>
                    <a:pt x="24887" y="73921"/>
                    <a:pt x="24193" y="74111"/>
                    <a:pt x="23481" y="74111"/>
                  </a:cubicBezTo>
                  <a:cubicBezTo>
                    <a:pt x="22290" y="74111"/>
                    <a:pt x="21048" y="73579"/>
                    <a:pt x="20192" y="71480"/>
                  </a:cubicBezTo>
                  <a:cubicBezTo>
                    <a:pt x="18529" y="67400"/>
                    <a:pt x="7839" y="36788"/>
                    <a:pt x="6184" y="30161"/>
                  </a:cubicBezTo>
                  <a:cubicBezTo>
                    <a:pt x="5892" y="28994"/>
                    <a:pt x="5527" y="27766"/>
                    <a:pt x="5143" y="26459"/>
                  </a:cubicBezTo>
                  <a:cubicBezTo>
                    <a:pt x="3332" y="20294"/>
                    <a:pt x="1076" y="12621"/>
                    <a:pt x="4856" y="5863"/>
                  </a:cubicBezTo>
                  <a:cubicBezTo>
                    <a:pt x="7177" y="1713"/>
                    <a:pt x="10556" y="1004"/>
                    <a:pt x="12598" y="1004"/>
                  </a:cubicBezTo>
                  <a:close/>
                  <a:moveTo>
                    <a:pt x="12597" y="1"/>
                  </a:moveTo>
                  <a:cubicBezTo>
                    <a:pt x="10319" y="1"/>
                    <a:pt x="6553" y="790"/>
                    <a:pt x="3985" y="5375"/>
                  </a:cubicBezTo>
                  <a:cubicBezTo>
                    <a:pt x="1" y="12499"/>
                    <a:pt x="2322" y="20394"/>
                    <a:pt x="4185" y="26738"/>
                  </a:cubicBezTo>
                  <a:cubicBezTo>
                    <a:pt x="4569" y="28036"/>
                    <a:pt x="4926" y="29255"/>
                    <a:pt x="5213" y="30405"/>
                  </a:cubicBezTo>
                  <a:cubicBezTo>
                    <a:pt x="6876" y="37058"/>
                    <a:pt x="17601" y="67765"/>
                    <a:pt x="19269" y="71859"/>
                  </a:cubicBezTo>
                  <a:cubicBezTo>
                    <a:pt x="20336" y="74480"/>
                    <a:pt x="21999" y="75107"/>
                    <a:pt x="23475" y="75107"/>
                  </a:cubicBezTo>
                  <a:cubicBezTo>
                    <a:pt x="24351" y="75107"/>
                    <a:pt x="25156" y="74885"/>
                    <a:pt x="25735" y="74728"/>
                  </a:cubicBezTo>
                  <a:lnTo>
                    <a:pt x="25814" y="74702"/>
                  </a:lnTo>
                  <a:cubicBezTo>
                    <a:pt x="26136" y="74615"/>
                    <a:pt x="26889" y="74410"/>
                    <a:pt x="48905" y="56875"/>
                  </a:cubicBezTo>
                  <a:cubicBezTo>
                    <a:pt x="59748" y="48240"/>
                    <a:pt x="70538" y="39544"/>
                    <a:pt x="70647" y="39457"/>
                  </a:cubicBezTo>
                  <a:cubicBezTo>
                    <a:pt x="70825" y="39318"/>
                    <a:pt x="70882" y="39074"/>
                    <a:pt x="70791" y="38865"/>
                  </a:cubicBezTo>
                  <a:lnTo>
                    <a:pt x="67390" y="31210"/>
                  </a:lnTo>
                  <a:cubicBezTo>
                    <a:pt x="67306" y="31024"/>
                    <a:pt x="67123" y="30915"/>
                    <a:pt x="66933" y="30915"/>
                  </a:cubicBezTo>
                  <a:cubicBezTo>
                    <a:pt x="66857" y="30915"/>
                    <a:pt x="66779" y="30933"/>
                    <a:pt x="66706" y="30971"/>
                  </a:cubicBezTo>
                  <a:lnTo>
                    <a:pt x="33778" y="47853"/>
                  </a:lnTo>
                  <a:lnTo>
                    <a:pt x="26733" y="25471"/>
                  </a:lnTo>
                  <a:cubicBezTo>
                    <a:pt x="26515" y="24552"/>
                    <a:pt x="22583" y="8219"/>
                    <a:pt x="20898" y="4422"/>
                  </a:cubicBezTo>
                  <a:cubicBezTo>
                    <a:pt x="20406" y="3316"/>
                    <a:pt x="19352" y="2258"/>
                    <a:pt x="17924" y="1439"/>
                  </a:cubicBezTo>
                  <a:cubicBezTo>
                    <a:pt x="16430" y="586"/>
                    <a:pt x="14758" y="98"/>
                    <a:pt x="13042" y="11"/>
                  </a:cubicBezTo>
                  <a:cubicBezTo>
                    <a:pt x="12901" y="4"/>
                    <a:pt x="12753" y="1"/>
                    <a:pt x="12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863;p36">
              <a:extLst>
                <a:ext uri="{FF2B5EF4-FFF2-40B4-BE49-F238E27FC236}">
                  <a16:creationId xmlns:a16="http://schemas.microsoft.com/office/drawing/2014/main" id="{93665D1F-849B-E63C-FC44-47F8A75D89CB}"/>
                </a:ext>
              </a:extLst>
            </p:cNvPr>
            <p:cNvSpPr/>
            <p:nvPr/>
          </p:nvSpPr>
          <p:spPr>
            <a:xfrm>
              <a:off x="3181375" y="3847425"/>
              <a:ext cx="125200" cy="219900"/>
            </a:xfrm>
            <a:custGeom>
              <a:avLst/>
              <a:gdLst/>
              <a:ahLst/>
              <a:cxnLst/>
              <a:rect l="l" t="t" r="r" b="b"/>
              <a:pathLst>
                <a:path w="5008" h="8796" extrusionOk="0">
                  <a:moveTo>
                    <a:pt x="571" y="0"/>
                  </a:moveTo>
                  <a:cubicBezTo>
                    <a:pt x="496" y="0"/>
                    <a:pt x="420" y="17"/>
                    <a:pt x="349" y="52"/>
                  </a:cubicBezTo>
                  <a:cubicBezTo>
                    <a:pt x="101" y="174"/>
                    <a:pt x="0" y="470"/>
                    <a:pt x="122" y="718"/>
                  </a:cubicBezTo>
                  <a:lnTo>
                    <a:pt x="3950" y="8517"/>
                  </a:lnTo>
                  <a:cubicBezTo>
                    <a:pt x="4033" y="8687"/>
                    <a:pt x="4207" y="8796"/>
                    <a:pt x="4398" y="8796"/>
                  </a:cubicBezTo>
                  <a:cubicBezTo>
                    <a:pt x="4769" y="8796"/>
                    <a:pt x="5008" y="8408"/>
                    <a:pt x="4847" y="8077"/>
                  </a:cubicBezTo>
                  <a:lnTo>
                    <a:pt x="1019" y="278"/>
                  </a:lnTo>
                  <a:cubicBezTo>
                    <a:pt x="933" y="102"/>
                    <a:pt x="755" y="0"/>
                    <a:pt x="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864;p36">
              <a:extLst>
                <a:ext uri="{FF2B5EF4-FFF2-40B4-BE49-F238E27FC236}">
                  <a16:creationId xmlns:a16="http://schemas.microsoft.com/office/drawing/2014/main" id="{350EB21E-D4CE-756E-0C31-4F86B096F212}"/>
                </a:ext>
              </a:extLst>
            </p:cNvPr>
            <p:cNvSpPr/>
            <p:nvPr/>
          </p:nvSpPr>
          <p:spPr>
            <a:xfrm>
              <a:off x="458225" y="2882250"/>
              <a:ext cx="884850" cy="2473100"/>
            </a:xfrm>
            <a:custGeom>
              <a:avLst/>
              <a:gdLst/>
              <a:ahLst/>
              <a:cxnLst/>
              <a:rect l="l" t="t" r="r" b="b"/>
              <a:pathLst>
                <a:path w="35394" h="98924" extrusionOk="0">
                  <a:moveTo>
                    <a:pt x="19578" y="1"/>
                  </a:moveTo>
                  <a:lnTo>
                    <a:pt x="1" y="13586"/>
                  </a:lnTo>
                  <a:cubicBezTo>
                    <a:pt x="1" y="13586"/>
                    <a:pt x="9650" y="23780"/>
                    <a:pt x="8653" y="50551"/>
                  </a:cubicBezTo>
                  <a:cubicBezTo>
                    <a:pt x="7891" y="70990"/>
                    <a:pt x="10617" y="94204"/>
                    <a:pt x="14549" y="98924"/>
                  </a:cubicBezTo>
                  <a:lnTo>
                    <a:pt x="35393" y="98924"/>
                  </a:lnTo>
                  <a:cubicBezTo>
                    <a:pt x="35393" y="98924"/>
                    <a:pt x="28191" y="59199"/>
                    <a:pt x="28709" y="36395"/>
                  </a:cubicBezTo>
                  <a:cubicBezTo>
                    <a:pt x="29101" y="19090"/>
                    <a:pt x="23902" y="7081"/>
                    <a:pt x="19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865;p36">
              <a:extLst>
                <a:ext uri="{FF2B5EF4-FFF2-40B4-BE49-F238E27FC236}">
                  <a16:creationId xmlns:a16="http://schemas.microsoft.com/office/drawing/2014/main" id="{0E49AB2F-7C02-A2A5-FA0F-1734BE15F752}"/>
                </a:ext>
              </a:extLst>
            </p:cNvPr>
            <p:cNvSpPr/>
            <p:nvPr/>
          </p:nvSpPr>
          <p:spPr>
            <a:xfrm>
              <a:off x="443850" y="2869775"/>
              <a:ext cx="912950" cy="2498100"/>
            </a:xfrm>
            <a:custGeom>
              <a:avLst/>
              <a:gdLst/>
              <a:ahLst/>
              <a:cxnLst/>
              <a:rect l="l" t="t" r="r" b="b"/>
              <a:pathLst>
                <a:path w="36518" h="99924" extrusionOk="0">
                  <a:moveTo>
                    <a:pt x="19996" y="1214"/>
                  </a:moveTo>
                  <a:cubicBezTo>
                    <a:pt x="22526" y="5442"/>
                    <a:pt x="24547" y="10079"/>
                    <a:pt x="26005" y="15004"/>
                  </a:cubicBezTo>
                  <a:cubicBezTo>
                    <a:pt x="28022" y="21814"/>
                    <a:pt x="28958" y="29178"/>
                    <a:pt x="28779" y="36881"/>
                  </a:cubicBezTo>
                  <a:cubicBezTo>
                    <a:pt x="28514" y="48694"/>
                    <a:pt x="30347" y="65097"/>
                    <a:pt x="31936" y="76780"/>
                  </a:cubicBezTo>
                  <a:cubicBezTo>
                    <a:pt x="33412" y="87675"/>
                    <a:pt x="34958" y="96601"/>
                    <a:pt x="35372" y="98927"/>
                  </a:cubicBezTo>
                  <a:lnTo>
                    <a:pt x="15368" y="98927"/>
                  </a:lnTo>
                  <a:cubicBezTo>
                    <a:pt x="13621" y="96597"/>
                    <a:pt x="12002" y="90126"/>
                    <a:pt x="10913" y="81074"/>
                  </a:cubicBezTo>
                  <a:cubicBezTo>
                    <a:pt x="9794" y="71794"/>
                    <a:pt x="9363" y="60860"/>
                    <a:pt x="9724" y="51072"/>
                  </a:cubicBezTo>
                  <a:cubicBezTo>
                    <a:pt x="10242" y="37155"/>
                    <a:pt x="7843" y="27771"/>
                    <a:pt x="5740" y="22350"/>
                  </a:cubicBezTo>
                  <a:cubicBezTo>
                    <a:pt x="3950" y="17730"/>
                    <a:pt x="2091" y="15143"/>
                    <a:pt x="1312" y="14181"/>
                  </a:cubicBezTo>
                  <a:lnTo>
                    <a:pt x="19996" y="1214"/>
                  </a:lnTo>
                  <a:close/>
                  <a:moveTo>
                    <a:pt x="20152" y="0"/>
                  </a:moveTo>
                  <a:cubicBezTo>
                    <a:pt x="20054" y="0"/>
                    <a:pt x="19954" y="29"/>
                    <a:pt x="19866" y="90"/>
                  </a:cubicBezTo>
                  <a:lnTo>
                    <a:pt x="288" y="13672"/>
                  </a:lnTo>
                  <a:cubicBezTo>
                    <a:pt x="36" y="13846"/>
                    <a:pt x="1" y="14203"/>
                    <a:pt x="210" y="14425"/>
                  </a:cubicBezTo>
                  <a:cubicBezTo>
                    <a:pt x="236" y="14451"/>
                    <a:pt x="2579" y="16972"/>
                    <a:pt x="4808" y="22711"/>
                  </a:cubicBezTo>
                  <a:cubicBezTo>
                    <a:pt x="6876" y="28046"/>
                    <a:pt x="9237" y="37290"/>
                    <a:pt x="8727" y="51032"/>
                  </a:cubicBezTo>
                  <a:cubicBezTo>
                    <a:pt x="8361" y="60873"/>
                    <a:pt x="8797" y="71864"/>
                    <a:pt x="9920" y="81195"/>
                  </a:cubicBezTo>
                  <a:cubicBezTo>
                    <a:pt x="11483" y="94176"/>
                    <a:pt x="13613" y="98391"/>
                    <a:pt x="14741" y="99745"/>
                  </a:cubicBezTo>
                  <a:cubicBezTo>
                    <a:pt x="14836" y="99858"/>
                    <a:pt x="14976" y="99924"/>
                    <a:pt x="15124" y="99924"/>
                  </a:cubicBezTo>
                  <a:lnTo>
                    <a:pt x="35973" y="99924"/>
                  </a:lnTo>
                  <a:cubicBezTo>
                    <a:pt x="36282" y="99919"/>
                    <a:pt x="36517" y="99641"/>
                    <a:pt x="36460" y="99332"/>
                  </a:cubicBezTo>
                  <a:cubicBezTo>
                    <a:pt x="36443" y="99231"/>
                    <a:pt x="34640" y="89264"/>
                    <a:pt x="32925" y="76636"/>
                  </a:cubicBezTo>
                  <a:cubicBezTo>
                    <a:pt x="31344" y="64993"/>
                    <a:pt x="29515" y="48646"/>
                    <a:pt x="29785" y="36902"/>
                  </a:cubicBezTo>
                  <a:cubicBezTo>
                    <a:pt x="29959" y="29095"/>
                    <a:pt x="29014" y="21632"/>
                    <a:pt x="26968" y="14717"/>
                  </a:cubicBezTo>
                  <a:cubicBezTo>
                    <a:pt x="25431" y="9535"/>
                    <a:pt x="23284" y="4662"/>
                    <a:pt x="20580" y="238"/>
                  </a:cubicBezTo>
                  <a:cubicBezTo>
                    <a:pt x="20484" y="85"/>
                    <a:pt x="20320" y="0"/>
                    <a:pt x="20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866;p36">
              <a:extLst>
                <a:ext uri="{FF2B5EF4-FFF2-40B4-BE49-F238E27FC236}">
                  <a16:creationId xmlns:a16="http://schemas.microsoft.com/office/drawing/2014/main" id="{1B6DA42E-48BE-FAD4-2E00-79BACBC3BD65}"/>
                </a:ext>
              </a:extLst>
            </p:cNvPr>
            <p:cNvSpPr/>
            <p:nvPr/>
          </p:nvSpPr>
          <p:spPr>
            <a:xfrm>
              <a:off x="517025" y="2882250"/>
              <a:ext cx="885050" cy="2473100"/>
            </a:xfrm>
            <a:custGeom>
              <a:avLst/>
              <a:gdLst/>
              <a:ahLst/>
              <a:cxnLst/>
              <a:rect l="l" t="t" r="r" b="b"/>
              <a:pathLst>
                <a:path w="35402" h="98924" extrusionOk="0">
                  <a:moveTo>
                    <a:pt x="19577" y="1"/>
                  </a:moveTo>
                  <a:lnTo>
                    <a:pt x="0" y="13586"/>
                  </a:lnTo>
                  <a:cubicBezTo>
                    <a:pt x="0" y="13586"/>
                    <a:pt x="9645" y="23784"/>
                    <a:pt x="8652" y="50551"/>
                  </a:cubicBezTo>
                  <a:cubicBezTo>
                    <a:pt x="7890" y="70990"/>
                    <a:pt x="10620" y="94204"/>
                    <a:pt x="14552" y="98924"/>
                  </a:cubicBezTo>
                  <a:lnTo>
                    <a:pt x="35401" y="98924"/>
                  </a:lnTo>
                  <a:cubicBezTo>
                    <a:pt x="35401" y="98924"/>
                    <a:pt x="28191" y="59199"/>
                    <a:pt x="28709" y="36395"/>
                  </a:cubicBezTo>
                  <a:cubicBezTo>
                    <a:pt x="29101" y="19090"/>
                    <a:pt x="23906" y="7081"/>
                    <a:pt x="195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867;p36">
              <a:extLst>
                <a:ext uri="{FF2B5EF4-FFF2-40B4-BE49-F238E27FC236}">
                  <a16:creationId xmlns:a16="http://schemas.microsoft.com/office/drawing/2014/main" id="{9FFF46B6-B706-5845-DBC3-A2852672CFA7}"/>
                </a:ext>
              </a:extLst>
            </p:cNvPr>
            <p:cNvSpPr/>
            <p:nvPr/>
          </p:nvSpPr>
          <p:spPr>
            <a:xfrm>
              <a:off x="502650" y="2869775"/>
              <a:ext cx="912925" cy="2498100"/>
            </a:xfrm>
            <a:custGeom>
              <a:avLst/>
              <a:gdLst/>
              <a:ahLst/>
              <a:cxnLst/>
              <a:rect l="l" t="t" r="r" b="b"/>
              <a:pathLst>
                <a:path w="36517" h="99924" extrusionOk="0">
                  <a:moveTo>
                    <a:pt x="20000" y="1214"/>
                  </a:moveTo>
                  <a:cubicBezTo>
                    <a:pt x="22530" y="5442"/>
                    <a:pt x="24550" y="10079"/>
                    <a:pt x="26009" y="15004"/>
                  </a:cubicBezTo>
                  <a:cubicBezTo>
                    <a:pt x="28025" y="21814"/>
                    <a:pt x="28957" y="29178"/>
                    <a:pt x="28783" y="36881"/>
                  </a:cubicBezTo>
                  <a:cubicBezTo>
                    <a:pt x="28513" y="48690"/>
                    <a:pt x="30351" y="65097"/>
                    <a:pt x="31936" y="76776"/>
                  </a:cubicBezTo>
                  <a:cubicBezTo>
                    <a:pt x="33416" y="87675"/>
                    <a:pt x="34962" y="96601"/>
                    <a:pt x="35371" y="98927"/>
                  </a:cubicBezTo>
                  <a:lnTo>
                    <a:pt x="15367" y="98927"/>
                  </a:lnTo>
                  <a:cubicBezTo>
                    <a:pt x="13621" y="96597"/>
                    <a:pt x="12001" y="90126"/>
                    <a:pt x="10912" y="81074"/>
                  </a:cubicBezTo>
                  <a:cubicBezTo>
                    <a:pt x="9793" y="71794"/>
                    <a:pt x="9362" y="60860"/>
                    <a:pt x="9724" y="51072"/>
                  </a:cubicBezTo>
                  <a:cubicBezTo>
                    <a:pt x="10242" y="37155"/>
                    <a:pt x="7843" y="27771"/>
                    <a:pt x="5739" y="22350"/>
                  </a:cubicBezTo>
                  <a:cubicBezTo>
                    <a:pt x="3950" y="17730"/>
                    <a:pt x="2090" y="15143"/>
                    <a:pt x="1315" y="14181"/>
                  </a:cubicBezTo>
                  <a:lnTo>
                    <a:pt x="20000" y="1214"/>
                  </a:lnTo>
                  <a:close/>
                  <a:moveTo>
                    <a:pt x="20154" y="0"/>
                  </a:moveTo>
                  <a:cubicBezTo>
                    <a:pt x="20056" y="0"/>
                    <a:pt x="19956" y="29"/>
                    <a:pt x="19869" y="90"/>
                  </a:cubicBezTo>
                  <a:lnTo>
                    <a:pt x="288" y="13672"/>
                  </a:lnTo>
                  <a:cubicBezTo>
                    <a:pt x="35" y="13846"/>
                    <a:pt x="0" y="14203"/>
                    <a:pt x="209" y="14429"/>
                  </a:cubicBezTo>
                  <a:cubicBezTo>
                    <a:pt x="235" y="14451"/>
                    <a:pt x="2582" y="16972"/>
                    <a:pt x="4808" y="22711"/>
                  </a:cubicBezTo>
                  <a:cubicBezTo>
                    <a:pt x="6876" y="28046"/>
                    <a:pt x="9236" y="37290"/>
                    <a:pt x="8726" y="51032"/>
                  </a:cubicBezTo>
                  <a:cubicBezTo>
                    <a:pt x="8361" y="60873"/>
                    <a:pt x="8796" y="71864"/>
                    <a:pt x="9920" y="81195"/>
                  </a:cubicBezTo>
                  <a:cubicBezTo>
                    <a:pt x="11483" y="94176"/>
                    <a:pt x="13612" y="98391"/>
                    <a:pt x="14740" y="99745"/>
                  </a:cubicBezTo>
                  <a:cubicBezTo>
                    <a:pt x="14836" y="99858"/>
                    <a:pt x="14975" y="99924"/>
                    <a:pt x="15123" y="99924"/>
                  </a:cubicBezTo>
                  <a:lnTo>
                    <a:pt x="35972" y="99924"/>
                  </a:lnTo>
                  <a:cubicBezTo>
                    <a:pt x="36281" y="99919"/>
                    <a:pt x="36516" y="99641"/>
                    <a:pt x="36460" y="99336"/>
                  </a:cubicBezTo>
                  <a:cubicBezTo>
                    <a:pt x="36442" y="99236"/>
                    <a:pt x="34640" y="89264"/>
                    <a:pt x="32928" y="76636"/>
                  </a:cubicBezTo>
                  <a:cubicBezTo>
                    <a:pt x="31343" y="64993"/>
                    <a:pt x="29514" y="48646"/>
                    <a:pt x="29784" y="36902"/>
                  </a:cubicBezTo>
                  <a:cubicBezTo>
                    <a:pt x="29959" y="29095"/>
                    <a:pt x="29014" y="21632"/>
                    <a:pt x="26967" y="14717"/>
                  </a:cubicBezTo>
                  <a:cubicBezTo>
                    <a:pt x="25434" y="9535"/>
                    <a:pt x="23283" y="4667"/>
                    <a:pt x="20579" y="238"/>
                  </a:cubicBezTo>
                  <a:cubicBezTo>
                    <a:pt x="20486" y="85"/>
                    <a:pt x="20322" y="0"/>
                    <a:pt x="201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868;p36">
              <a:extLst>
                <a:ext uri="{FF2B5EF4-FFF2-40B4-BE49-F238E27FC236}">
                  <a16:creationId xmlns:a16="http://schemas.microsoft.com/office/drawing/2014/main" id="{795425B6-EC21-9570-521A-68D17728072A}"/>
                </a:ext>
              </a:extLst>
            </p:cNvPr>
            <p:cNvSpPr/>
            <p:nvPr/>
          </p:nvSpPr>
          <p:spPr>
            <a:xfrm>
              <a:off x="458225" y="2882250"/>
              <a:ext cx="548250" cy="339675"/>
            </a:xfrm>
            <a:custGeom>
              <a:avLst/>
              <a:gdLst/>
              <a:ahLst/>
              <a:cxnLst/>
              <a:rect l="l" t="t" r="r" b="b"/>
              <a:pathLst>
                <a:path w="21930" h="13587" extrusionOk="0">
                  <a:moveTo>
                    <a:pt x="19578" y="1"/>
                  </a:moveTo>
                  <a:lnTo>
                    <a:pt x="1" y="13586"/>
                  </a:lnTo>
                  <a:lnTo>
                    <a:pt x="2352" y="13586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869;p36">
              <a:extLst>
                <a:ext uri="{FF2B5EF4-FFF2-40B4-BE49-F238E27FC236}">
                  <a16:creationId xmlns:a16="http://schemas.microsoft.com/office/drawing/2014/main" id="{49E44D07-7121-EB7A-473B-5FBAEBF617F3}"/>
                </a:ext>
              </a:extLst>
            </p:cNvPr>
            <p:cNvSpPr/>
            <p:nvPr/>
          </p:nvSpPr>
          <p:spPr>
            <a:xfrm>
              <a:off x="441025" y="2869725"/>
              <a:ext cx="582650" cy="364725"/>
            </a:xfrm>
            <a:custGeom>
              <a:avLst/>
              <a:gdLst/>
              <a:ahLst/>
              <a:cxnLst/>
              <a:rect l="l" t="t" r="r" b="b"/>
              <a:pathLst>
                <a:path w="23306" h="14589" extrusionOk="0">
                  <a:moveTo>
                    <a:pt x="21019" y="1002"/>
                  </a:moveTo>
                  <a:lnTo>
                    <a:pt x="2883" y="13587"/>
                  </a:lnTo>
                  <a:lnTo>
                    <a:pt x="2287" y="13587"/>
                  </a:lnTo>
                  <a:lnTo>
                    <a:pt x="20423" y="1002"/>
                  </a:lnTo>
                  <a:close/>
                  <a:moveTo>
                    <a:pt x="20266" y="1"/>
                  </a:moveTo>
                  <a:cubicBezTo>
                    <a:pt x="20162" y="1"/>
                    <a:pt x="20066" y="31"/>
                    <a:pt x="19979" y="92"/>
                  </a:cubicBezTo>
                  <a:lnTo>
                    <a:pt x="401" y="13674"/>
                  </a:lnTo>
                  <a:cubicBezTo>
                    <a:pt x="1" y="13952"/>
                    <a:pt x="197" y="14588"/>
                    <a:pt x="689" y="14588"/>
                  </a:cubicBezTo>
                  <a:lnTo>
                    <a:pt x="3040" y="14588"/>
                  </a:lnTo>
                  <a:cubicBezTo>
                    <a:pt x="3140" y="14588"/>
                    <a:pt x="3240" y="14553"/>
                    <a:pt x="3323" y="14497"/>
                  </a:cubicBezTo>
                  <a:lnTo>
                    <a:pt x="22901" y="915"/>
                  </a:lnTo>
                  <a:cubicBezTo>
                    <a:pt x="23305" y="632"/>
                    <a:pt x="23105" y="1"/>
                    <a:pt x="22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0" name="TextBox 3119">
            <a:extLst>
              <a:ext uri="{FF2B5EF4-FFF2-40B4-BE49-F238E27FC236}">
                <a16:creationId xmlns:a16="http://schemas.microsoft.com/office/drawing/2014/main" id="{B3CBDC38-049C-42EC-4D06-69D13A53491A}"/>
              </a:ext>
            </a:extLst>
          </p:cNvPr>
          <p:cNvSpPr txBox="1"/>
          <p:nvPr/>
        </p:nvSpPr>
        <p:spPr>
          <a:xfrm>
            <a:off x="367840" y="3027385"/>
            <a:ext cx="2003307" cy="1105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r>
              <a:rPr lang="pt-BR" dirty="0"/>
              <a:t>Users that needs to improve their experience on developing Spark Applications</a:t>
            </a:r>
          </a:p>
        </p:txBody>
      </p:sp>
      <p:grpSp>
        <p:nvGrpSpPr>
          <p:cNvPr id="3443" name="Group 3442">
            <a:extLst>
              <a:ext uri="{FF2B5EF4-FFF2-40B4-BE49-F238E27FC236}">
                <a16:creationId xmlns:a16="http://schemas.microsoft.com/office/drawing/2014/main" id="{1D0B520C-ABBF-40F2-3C90-A438608A4394}"/>
              </a:ext>
            </a:extLst>
          </p:cNvPr>
          <p:cNvGrpSpPr>
            <a:grpSpLocks noChangeAspect="1"/>
          </p:cNvGrpSpPr>
          <p:nvPr/>
        </p:nvGrpSpPr>
        <p:grpSpPr>
          <a:xfrm>
            <a:off x="2946518" y="1539575"/>
            <a:ext cx="1481906" cy="1465766"/>
            <a:chOff x="3117099" y="1685147"/>
            <a:chExt cx="1481906" cy="1465766"/>
          </a:xfrm>
        </p:grpSpPr>
        <p:grpSp>
          <p:nvGrpSpPr>
            <p:cNvPr id="3440" name="Group 3439">
              <a:extLst>
                <a:ext uri="{FF2B5EF4-FFF2-40B4-BE49-F238E27FC236}">
                  <a16:creationId xmlns:a16="http://schemas.microsoft.com/office/drawing/2014/main" id="{65B07109-84C4-2600-3CF5-002B9E32D24A}"/>
                </a:ext>
              </a:extLst>
            </p:cNvPr>
            <p:cNvGrpSpPr/>
            <p:nvPr/>
          </p:nvGrpSpPr>
          <p:grpSpPr>
            <a:xfrm>
              <a:off x="3117099" y="1685147"/>
              <a:ext cx="1481906" cy="1465766"/>
              <a:chOff x="3117099" y="1685147"/>
              <a:chExt cx="1481906" cy="1465766"/>
            </a:xfrm>
          </p:grpSpPr>
          <p:sp>
            <p:nvSpPr>
              <p:cNvPr id="3201" name="Google Shape;3321;p64">
                <a:extLst>
                  <a:ext uri="{FF2B5EF4-FFF2-40B4-BE49-F238E27FC236}">
                    <a16:creationId xmlns:a16="http://schemas.microsoft.com/office/drawing/2014/main" id="{48912D62-53E7-E911-3E9A-79E340851EEF}"/>
                  </a:ext>
                </a:extLst>
              </p:cNvPr>
              <p:cNvSpPr/>
              <p:nvPr/>
            </p:nvSpPr>
            <p:spPr>
              <a:xfrm>
                <a:off x="3117099" y="1685147"/>
                <a:ext cx="1481906" cy="1185277"/>
              </a:xfrm>
              <a:custGeom>
                <a:avLst/>
                <a:gdLst/>
                <a:ahLst/>
                <a:cxnLst/>
                <a:rect l="l" t="t" r="r" b="b"/>
                <a:pathLst>
                  <a:path w="211823" h="169423" extrusionOk="0">
                    <a:moveTo>
                      <a:pt x="126460" y="1"/>
                    </a:moveTo>
                    <a:cubicBezTo>
                      <a:pt x="118976" y="1"/>
                      <a:pt x="111395" y="984"/>
                      <a:pt x="103902" y="2949"/>
                    </a:cubicBezTo>
                    <a:cubicBezTo>
                      <a:pt x="88843" y="6899"/>
                      <a:pt x="78801" y="17143"/>
                      <a:pt x="70124" y="29492"/>
                    </a:cubicBezTo>
                    <a:cubicBezTo>
                      <a:pt x="62563" y="40250"/>
                      <a:pt x="54064" y="50620"/>
                      <a:pt x="42621" y="57428"/>
                    </a:cubicBezTo>
                    <a:cubicBezTo>
                      <a:pt x="31292" y="64169"/>
                      <a:pt x="19645" y="69546"/>
                      <a:pt x="13923" y="82356"/>
                    </a:cubicBezTo>
                    <a:cubicBezTo>
                      <a:pt x="0" y="113536"/>
                      <a:pt x="10175" y="149813"/>
                      <a:pt x="43103" y="162044"/>
                    </a:cubicBezTo>
                    <a:cubicBezTo>
                      <a:pt x="57586" y="167423"/>
                      <a:pt x="76041" y="169423"/>
                      <a:pt x="93913" y="169423"/>
                    </a:cubicBezTo>
                    <a:cubicBezTo>
                      <a:pt x="119804" y="169423"/>
                      <a:pt x="144470" y="165226"/>
                      <a:pt x="154062" y="161030"/>
                    </a:cubicBezTo>
                    <a:cubicBezTo>
                      <a:pt x="154062" y="161030"/>
                      <a:pt x="178383" y="159510"/>
                      <a:pt x="195103" y="129617"/>
                    </a:cubicBezTo>
                    <a:cubicBezTo>
                      <a:pt x="211822" y="99723"/>
                      <a:pt x="208783" y="54122"/>
                      <a:pt x="188009" y="28789"/>
                    </a:cubicBezTo>
                    <a:cubicBezTo>
                      <a:pt x="172271" y="9597"/>
                      <a:pt x="149846" y="1"/>
                      <a:pt x="12646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2" name="Google Shape;3322;p64">
                <a:extLst>
                  <a:ext uri="{FF2B5EF4-FFF2-40B4-BE49-F238E27FC236}">
                    <a16:creationId xmlns:a16="http://schemas.microsoft.com/office/drawing/2014/main" id="{59A482F2-37E2-BD49-E5D3-4595CFD6DC15}"/>
                  </a:ext>
                </a:extLst>
              </p:cNvPr>
              <p:cNvSpPr/>
              <p:nvPr/>
            </p:nvSpPr>
            <p:spPr>
              <a:xfrm>
                <a:off x="3336611" y="2073738"/>
                <a:ext cx="1075650" cy="737018"/>
              </a:xfrm>
              <a:custGeom>
                <a:avLst/>
                <a:gdLst/>
                <a:ahLst/>
                <a:cxnLst/>
                <a:rect l="l" t="t" r="r" b="b"/>
                <a:pathLst>
                  <a:path w="153753" h="105349" extrusionOk="0">
                    <a:moveTo>
                      <a:pt x="90" y="1"/>
                    </a:moveTo>
                    <a:cubicBezTo>
                      <a:pt x="41" y="1"/>
                      <a:pt x="1" y="40"/>
                      <a:pt x="1" y="90"/>
                    </a:cubicBezTo>
                    <a:lnTo>
                      <a:pt x="1" y="105349"/>
                    </a:lnTo>
                    <a:lnTo>
                      <a:pt x="153753" y="105349"/>
                    </a:lnTo>
                    <a:lnTo>
                      <a:pt x="153753" y="89"/>
                    </a:lnTo>
                    <a:cubicBezTo>
                      <a:pt x="153753" y="40"/>
                      <a:pt x="153713" y="1"/>
                      <a:pt x="1536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3" name="Google Shape;3323;p64">
                <a:extLst>
                  <a:ext uri="{FF2B5EF4-FFF2-40B4-BE49-F238E27FC236}">
                    <a16:creationId xmlns:a16="http://schemas.microsoft.com/office/drawing/2014/main" id="{10ACAAD3-6CCE-5A20-D690-E08EE511EF99}"/>
                  </a:ext>
                </a:extLst>
              </p:cNvPr>
              <p:cNvSpPr/>
              <p:nvPr/>
            </p:nvSpPr>
            <p:spPr>
              <a:xfrm>
                <a:off x="3180084" y="2822914"/>
                <a:ext cx="1389524" cy="325823"/>
              </a:xfrm>
              <a:custGeom>
                <a:avLst/>
                <a:gdLst/>
                <a:ahLst/>
                <a:cxnLst/>
                <a:rect l="l" t="t" r="r" b="b"/>
                <a:pathLst>
                  <a:path w="198618" h="46573" extrusionOk="0">
                    <a:moveTo>
                      <a:pt x="22375" y="0"/>
                    </a:moveTo>
                    <a:lnTo>
                      <a:pt x="935" y="41662"/>
                    </a:lnTo>
                    <a:cubicBezTo>
                      <a:pt x="1" y="43548"/>
                      <a:pt x="1780" y="46572"/>
                      <a:pt x="3884" y="46572"/>
                    </a:cubicBezTo>
                    <a:lnTo>
                      <a:pt x="194618" y="46572"/>
                    </a:lnTo>
                    <a:cubicBezTo>
                      <a:pt x="196723" y="46572"/>
                      <a:pt x="198618" y="43400"/>
                      <a:pt x="197684" y="41514"/>
                    </a:cubicBezTo>
                    <a:lnTo>
                      <a:pt x="17612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4" name="Google Shape;3324;p64">
                <a:extLst>
                  <a:ext uri="{FF2B5EF4-FFF2-40B4-BE49-F238E27FC236}">
                    <a16:creationId xmlns:a16="http://schemas.microsoft.com/office/drawing/2014/main" id="{D4F26275-0B53-8FA2-554B-792A137FC9DC}"/>
                  </a:ext>
                </a:extLst>
              </p:cNvPr>
              <p:cNvSpPr/>
              <p:nvPr/>
            </p:nvSpPr>
            <p:spPr>
              <a:xfrm>
                <a:off x="3181217" y="2820725"/>
                <a:ext cx="1387244" cy="330188"/>
              </a:xfrm>
              <a:custGeom>
                <a:avLst/>
                <a:gdLst/>
                <a:ahLst/>
                <a:cxnLst/>
                <a:rect l="l" t="t" r="r" b="b"/>
                <a:pathLst>
                  <a:path w="198292" h="47197" extrusionOk="0">
                    <a:moveTo>
                      <a:pt x="175776" y="625"/>
                    </a:moveTo>
                    <a:lnTo>
                      <a:pt x="197243" y="41965"/>
                    </a:lnTo>
                    <a:cubicBezTo>
                      <a:pt x="197632" y="42750"/>
                      <a:pt x="197470" y="43923"/>
                      <a:pt x="196831" y="44952"/>
                    </a:cubicBezTo>
                    <a:cubicBezTo>
                      <a:pt x="196211" y="45952"/>
                      <a:pt x="195301" y="46573"/>
                      <a:pt x="194457" y="46573"/>
                    </a:cubicBezTo>
                    <a:lnTo>
                      <a:pt x="3722" y="46573"/>
                    </a:lnTo>
                    <a:cubicBezTo>
                      <a:pt x="2885" y="46573"/>
                      <a:pt x="2001" y="45986"/>
                      <a:pt x="1415" y="45042"/>
                    </a:cubicBezTo>
                    <a:cubicBezTo>
                      <a:pt x="793" y="44040"/>
                      <a:pt x="654" y="42917"/>
                      <a:pt x="1050" y="42117"/>
                    </a:cubicBezTo>
                    <a:lnTo>
                      <a:pt x="22404" y="625"/>
                    </a:lnTo>
                    <a:close/>
                    <a:moveTo>
                      <a:pt x="22023" y="1"/>
                    </a:moveTo>
                    <a:lnTo>
                      <a:pt x="494" y="41836"/>
                    </a:lnTo>
                    <a:cubicBezTo>
                      <a:pt x="0" y="42833"/>
                      <a:pt x="150" y="44186"/>
                      <a:pt x="886" y="45370"/>
                    </a:cubicBezTo>
                    <a:cubicBezTo>
                      <a:pt x="1595" y="46514"/>
                      <a:pt x="2655" y="47197"/>
                      <a:pt x="3722" y="47197"/>
                    </a:cubicBezTo>
                    <a:lnTo>
                      <a:pt x="194457" y="47197"/>
                    </a:lnTo>
                    <a:cubicBezTo>
                      <a:pt x="195515" y="47197"/>
                      <a:pt x="196628" y="46462"/>
                      <a:pt x="197360" y="45280"/>
                    </a:cubicBezTo>
                    <a:cubicBezTo>
                      <a:pt x="198122" y="44053"/>
                      <a:pt x="198291" y="42677"/>
                      <a:pt x="197799" y="41683"/>
                    </a:cubicBezTo>
                    <a:lnTo>
                      <a:pt x="176242" y="169"/>
                    </a:lnTo>
                    <a:lnTo>
                      <a:pt x="17615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5" name="Google Shape;3325;p64">
                <a:extLst>
                  <a:ext uri="{FF2B5EF4-FFF2-40B4-BE49-F238E27FC236}">
                    <a16:creationId xmlns:a16="http://schemas.microsoft.com/office/drawing/2014/main" id="{C79BE5B5-CB9E-A0B1-E13E-5301E449996A}"/>
                  </a:ext>
                </a:extLst>
              </p:cNvPr>
              <p:cNvSpPr/>
              <p:nvPr/>
            </p:nvSpPr>
            <p:spPr>
              <a:xfrm>
                <a:off x="3182931" y="2810748"/>
                <a:ext cx="1383018" cy="325823"/>
              </a:xfrm>
              <a:custGeom>
                <a:avLst/>
                <a:gdLst/>
                <a:ahLst/>
                <a:cxnLst/>
                <a:rect l="l" t="t" r="r" b="b"/>
                <a:pathLst>
                  <a:path w="197688" h="46573" extrusionOk="0">
                    <a:moveTo>
                      <a:pt x="21968" y="1"/>
                    </a:moveTo>
                    <a:lnTo>
                      <a:pt x="935" y="42476"/>
                    </a:lnTo>
                    <a:cubicBezTo>
                      <a:pt x="0" y="44362"/>
                      <a:pt x="1373" y="46573"/>
                      <a:pt x="3477" y="46573"/>
                    </a:cubicBezTo>
                    <a:lnTo>
                      <a:pt x="194211" y="46573"/>
                    </a:lnTo>
                    <a:cubicBezTo>
                      <a:pt x="196316" y="46573"/>
                      <a:pt x="197687" y="44362"/>
                      <a:pt x="196754" y="42475"/>
                    </a:cubicBezTo>
                    <a:lnTo>
                      <a:pt x="17572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6" name="Google Shape;3326;p64">
                <a:extLst>
                  <a:ext uri="{FF2B5EF4-FFF2-40B4-BE49-F238E27FC236}">
                    <a16:creationId xmlns:a16="http://schemas.microsoft.com/office/drawing/2014/main" id="{93CD7BC3-6762-DA2C-C9DD-0F415452B926}"/>
                  </a:ext>
                </a:extLst>
              </p:cNvPr>
              <p:cNvSpPr/>
              <p:nvPr/>
            </p:nvSpPr>
            <p:spPr>
              <a:xfrm>
                <a:off x="3184127" y="2808573"/>
                <a:ext cx="1380625" cy="330181"/>
              </a:xfrm>
              <a:custGeom>
                <a:avLst/>
                <a:gdLst/>
                <a:ahLst/>
                <a:cxnLst/>
                <a:rect l="l" t="t" r="r" b="b"/>
                <a:pathLst>
                  <a:path w="197346" h="47196" extrusionOk="0">
                    <a:moveTo>
                      <a:pt x="175355" y="624"/>
                    </a:moveTo>
                    <a:lnTo>
                      <a:pt x="196304" y="42925"/>
                    </a:lnTo>
                    <a:cubicBezTo>
                      <a:pt x="196691" y="43708"/>
                      <a:pt x="196647" y="44635"/>
                      <a:pt x="196186" y="45378"/>
                    </a:cubicBezTo>
                    <a:cubicBezTo>
                      <a:pt x="195725" y="46121"/>
                      <a:pt x="194914" y="46571"/>
                      <a:pt x="194041" y="46572"/>
                    </a:cubicBezTo>
                    <a:lnTo>
                      <a:pt x="3306" y="46572"/>
                    </a:lnTo>
                    <a:cubicBezTo>
                      <a:pt x="2432" y="46572"/>
                      <a:pt x="1621" y="46121"/>
                      <a:pt x="1160" y="45378"/>
                    </a:cubicBezTo>
                    <a:cubicBezTo>
                      <a:pt x="700" y="44636"/>
                      <a:pt x="655" y="43708"/>
                      <a:pt x="1043" y="42925"/>
                    </a:cubicBezTo>
                    <a:lnTo>
                      <a:pt x="21991" y="624"/>
                    </a:lnTo>
                    <a:close/>
                    <a:moveTo>
                      <a:pt x="21797" y="0"/>
                    </a:moveTo>
                    <a:cubicBezTo>
                      <a:pt x="21679" y="0"/>
                      <a:pt x="21571" y="68"/>
                      <a:pt x="21518" y="174"/>
                    </a:cubicBezTo>
                    <a:lnTo>
                      <a:pt x="484" y="42649"/>
                    </a:lnTo>
                    <a:cubicBezTo>
                      <a:pt x="0" y="43626"/>
                      <a:pt x="56" y="44782"/>
                      <a:pt x="630" y="45708"/>
                    </a:cubicBezTo>
                    <a:cubicBezTo>
                      <a:pt x="1204" y="46633"/>
                      <a:pt x="2217" y="47195"/>
                      <a:pt x="3306" y="47195"/>
                    </a:cubicBezTo>
                    <a:lnTo>
                      <a:pt x="194041" y="47195"/>
                    </a:lnTo>
                    <a:cubicBezTo>
                      <a:pt x="195130" y="47194"/>
                      <a:pt x="196141" y="46632"/>
                      <a:pt x="196716" y="45706"/>
                    </a:cubicBezTo>
                    <a:cubicBezTo>
                      <a:pt x="197290" y="44781"/>
                      <a:pt x="197345" y="43625"/>
                      <a:pt x="196863" y="42648"/>
                    </a:cubicBezTo>
                    <a:lnTo>
                      <a:pt x="175828" y="174"/>
                    </a:lnTo>
                    <a:cubicBezTo>
                      <a:pt x="175776" y="68"/>
                      <a:pt x="175668" y="0"/>
                      <a:pt x="1755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7" name="Google Shape;3327;p64">
                <a:extLst>
                  <a:ext uri="{FF2B5EF4-FFF2-40B4-BE49-F238E27FC236}">
                    <a16:creationId xmlns:a16="http://schemas.microsoft.com/office/drawing/2014/main" id="{17A038EA-CF94-FB3C-A24C-E81A49F16FA9}"/>
                  </a:ext>
                </a:extLst>
              </p:cNvPr>
              <p:cNvSpPr/>
              <p:nvPr/>
            </p:nvSpPr>
            <p:spPr>
              <a:xfrm>
                <a:off x="3401772" y="2132098"/>
                <a:ext cx="945337" cy="620304"/>
              </a:xfrm>
              <a:custGeom>
                <a:avLst/>
                <a:gdLst/>
                <a:ahLst/>
                <a:cxnLst/>
                <a:rect l="l" t="t" r="r" b="b"/>
                <a:pathLst>
                  <a:path w="135126" h="88666" extrusionOk="0">
                    <a:moveTo>
                      <a:pt x="1" y="1"/>
                    </a:moveTo>
                    <a:lnTo>
                      <a:pt x="1" y="88666"/>
                    </a:lnTo>
                    <a:lnTo>
                      <a:pt x="135126" y="88666"/>
                    </a:lnTo>
                    <a:lnTo>
                      <a:pt x="1351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8" name="Google Shape;3328;p64">
                <a:extLst>
                  <a:ext uri="{FF2B5EF4-FFF2-40B4-BE49-F238E27FC236}">
                    <a16:creationId xmlns:a16="http://schemas.microsoft.com/office/drawing/2014/main" id="{C2A329FD-45A0-986B-992A-DF9FEF7FC3A2}"/>
                  </a:ext>
                </a:extLst>
              </p:cNvPr>
              <p:cNvSpPr/>
              <p:nvPr/>
            </p:nvSpPr>
            <p:spPr>
              <a:xfrm>
                <a:off x="3399589" y="2129922"/>
                <a:ext cx="949702" cy="624662"/>
              </a:xfrm>
              <a:custGeom>
                <a:avLst/>
                <a:gdLst/>
                <a:ahLst/>
                <a:cxnLst/>
                <a:rect l="l" t="t" r="r" b="b"/>
                <a:pathLst>
                  <a:path w="135750" h="89289" extrusionOk="0">
                    <a:moveTo>
                      <a:pt x="135127" y="623"/>
                    </a:moveTo>
                    <a:lnTo>
                      <a:pt x="135127" y="88665"/>
                    </a:lnTo>
                    <a:lnTo>
                      <a:pt x="624" y="88665"/>
                    </a:lnTo>
                    <a:lnTo>
                      <a:pt x="624" y="623"/>
                    </a:lnTo>
                    <a:close/>
                    <a:moveTo>
                      <a:pt x="0" y="0"/>
                    </a:moveTo>
                    <a:lnTo>
                      <a:pt x="0" y="89288"/>
                    </a:lnTo>
                    <a:lnTo>
                      <a:pt x="135749" y="89288"/>
                    </a:lnTo>
                    <a:lnTo>
                      <a:pt x="1357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9" name="Google Shape;3329;p64">
                <a:extLst>
                  <a:ext uri="{FF2B5EF4-FFF2-40B4-BE49-F238E27FC236}">
                    <a16:creationId xmlns:a16="http://schemas.microsoft.com/office/drawing/2014/main" id="{1D82D583-B244-3291-BAFA-E9BA9D3AF961}"/>
                  </a:ext>
                </a:extLst>
              </p:cNvPr>
              <p:cNvSpPr/>
              <p:nvPr/>
            </p:nvSpPr>
            <p:spPr>
              <a:xfrm>
                <a:off x="3426335" y="2414763"/>
                <a:ext cx="899688" cy="315280"/>
              </a:xfrm>
              <a:custGeom>
                <a:avLst/>
                <a:gdLst/>
                <a:ahLst/>
                <a:cxnLst/>
                <a:rect l="l" t="t" r="r" b="b"/>
                <a:pathLst>
                  <a:path w="128601" h="45066" extrusionOk="0">
                    <a:moveTo>
                      <a:pt x="1" y="0"/>
                    </a:moveTo>
                    <a:lnTo>
                      <a:pt x="1" y="45066"/>
                    </a:lnTo>
                    <a:lnTo>
                      <a:pt x="128601" y="45066"/>
                    </a:lnTo>
                    <a:lnTo>
                      <a:pt x="12860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0" name="Google Shape;3330;p64">
                <a:extLst>
                  <a:ext uri="{FF2B5EF4-FFF2-40B4-BE49-F238E27FC236}">
                    <a16:creationId xmlns:a16="http://schemas.microsoft.com/office/drawing/2014/main" id="{515B2D4E-B8E9-0294-CE50-11BDE07A96F4}"/>
                  </a:ext>
                </a:extLst>
              </p:cNvPr>
              <p:cNvSpPr/>
              <p:nvPr/>
            </p:nvSpPr>
            <p:spPr>
              <a:xfrm>
                <a:off x="3448855" y="2554171"/>
                <a:ext cx="92487" cy="92494"/>
              </a:xfrm>
              <a:custGeom>
                <a:avLst/>
                <a:gdLst/>
                <a:ahLst/>
                <a:cxnLst/>
                <a:rect l="l" t="t" r="r" b="b"/>
                <a:pathLst>
                  <a:path w="13220" h="13221" extrusionOk="0">
                    <a:moveTo>
                      <a:pt x="6611" y="4013"/>
                    </a:moveTo>
                    <a:cubicBezTo>
                      <a:pt x="7296" y="4013"/>
                      <a:pt x="7957" y="4284"/>
                      <a:pt x="8446" y="4773"/>
                    </a:cubicBezTo>
                    <a:cubicBezTo>
                      <a:pt x="8998" y="5326"/>
                      <a:pt x="9273" y="6098"/>
                      <a:pt x="9194" y="6874"/>
                    </a:cubicBezTo>
                    <a:cubicBezTo>
                      <a:pt x="9073" y="8090"/>
                      <a:pt x="8091" y="9073"/>
                      <a:pt x="6876" y="9193"/>
                    </a:cubicBezTo>
                    <a:cubicBezTo>
                      <a:pt x="6787" y="9202"/>
                      <a:pt x="6699" y="9207"/>
                      <a:pt x="6611" y="9207"/>
                    </a:cubicBezTo>
                    <a:cubicBezTo>
                      <a:pt x="5926" y="9207"/>
                      <a:pt x="5263" y="8935"/>
                      <a:pt x="4774" y="8446"/>
                    </a:cubicBezTo>
                    <a:cubicBezTo>
                      <a:pt x="4222" y="7893"/>
                      <a:pt x="3948" y="7121"/>
                      <a:pt x="4027" y="6345"/>
                    </a:cubicBezTo>
                    <a:cubicBezTo>
                      <a:pt x="4148" y="5130"/>
                      <a:pt x="5131" y="4146"/>
                      <a:pt x="6345" y="4027"/>
                    </a:cubicBezTo>
                    <a:cubicBezTo>
                      <a:pt x="6434" y="4018"/>
                      <a:pt x="6522" y="4013"/>
                      <a:pt x="6611" y="4013"/>
                    </a:cubicBezTo>
                    <a:close/>
                    <a:moveTo>
                      <a:pt x="6043" y="1"/>
                    </a:moveTo>
                    <a:cubicBezTo>
                      <a:pt x="5707" y="1"/>
                      <a:pt x="5435" y="273"/>
                      <a:pt x="5435" y="608"/>
                    </a:cubicBezTo>
                    <a:lnTo>
                      <a:pt x="5435" y="1485"/>
                    </a:lnTo>
                    <a:cubicBezTo>
                      <a:pt x="4861" y="1616"/>
                      <a:pt x="4314" y="1842"/>
                      <a:pt x="3816" y="2156"/>
                    </a:cubicBezTo>
                    <a:lnTo>
                      <a:pt x="3197" y="1536"/>
                    </a:lnTo>
                    <a:cubicBezTo>
                      <a:pt x="3078" y="1417"/>
                      <a:pt x="2922" y="1358"/>
                      <a:pt x="2767" y="1358"/>
                    </a:cubicBezTo>
                    <a:cubicBezTo>
                      <a:pt x="2612" y="1358"/>
                      <a:pt x="2456" y="1417"/>
                      <a:pt x="2337" y="1536"/>
                    </a:cubicBezTo>
                    <a:lnTo>
                      <a:pt x="1536" y="2339"/>
                    </a:lnTo>
                    <a:cubicBezTo>
                      <a:pt x="1298" y="2576"/>
                      <a:pt x="1298" y="2960"/>
                      <a:pt x="1536" y="3197"/>
                    </a:cubicBezTo>
                    <a:lnTo>
                      <a:pt x="2155" y="3817"/>
                    </a:lnTo>
                    <a:cubicBezTo>
                      <a:pt x="1841" y="4315"/>
                      <a:pt x="1615" y="4862"/>
                      <a:pt x="1485" y="5436"/>
                    </a:cubicBezTo>
                    <a:lnTo>
                      <a:pt x="608" y="5436"/>
                    </a:lnTo>
                    <a:cubicBezTo>
                      <a:pt x="272" y="5436"/>
                      <a:pt x="0" y="5708"/>
                      <a:pt x="0" y="6044"/>
                    </a:cubicBezTo>
                    <a:lnTo>
                      <a:pt x="0" y="7179"/>
                    </a:lnTo>
                    <a:cubicBezTo>
                      <a:pt x="0" y="7514"/>
                      <a:pt x="272" y="7786"/>
                      <a:pt x="608" y="7786"/>
                    </a:cubicBezTo>
                    <a:lnTo>
                      <a:pt x="1485" y="7786"/>
                    </a:lnTo>
                    <a:cubicBezTo>
                      <a:pt x="1615" y="8360"/>
                      <a:pt x="1841" y="8906"/>
                      <a:pt x="2155" y="9404"/>
                    </a:cubicBezTo>
                    <a:lnTo>
                      <a:pt x="1536" y="10024"/>
                    </a:lnTo>
                    <a:cubicBezTo>
                      <a:pt x="1298" y="10261"/>
                      <a:pt x="1298" y="10646"/>
                      <a:pt x="1536" y="10882"/>
                    </a:cubicBezTo>
                    <a:lnTo>
                      <a:pt x="2340" y="11684"/>
                    </a:lnTo>
                    <a:cubicBezTo>
                      <a:pt x="2458" y="11803"/>
                      <a:pt x="2613" y="11862"/>
                      <a:pt x="2768" y="11862"/>
                    </a:cubicBezTo>
                    <a:cubicBezTo>
                      <a:pt x="2924" y="11862"/>
                      <a:pt x="3079" y="11803"/>
                      <a:pt x="3198" y="11684"/>
                    </a:cubicBezTo>
                    <a:lnTo>
                      <a:pt x="3817" y="11064"/>
                    </a:lnTo>
                    <a:cubicBezTo>
                      <a:pt x="4315" y="11378"/>
                      <a:pt x="4862" y="11604"/>
                      <a:pt x="5437" y="11736"/>
                    </a:cubicBezTo>
                    <a:lnTo>
                      <a:pt x="5437" y="12613"/>
                    </a:lnTo>
                    <a:cubicBezTo>
                      <a:pt x="5437" y="12948"/>
                      <a:pt x="5708" y="13220"/>
                      <a:pt x="6044" y="13220"/>
                    </a:cubicBezTo>
                    <a:lnTo>
                      <a:pt x="7179" y="13220"/>
                    </a:lnTo>
                    <a:cubicBezTo>
                      <a:pt x="7515" y="13220"/>
                      <a:pt x="7787" y="12948"/>
                      <a:pt x="7787" y="12613"/>
                    </a:cubicBezTo>
                    <a:lnTo>
                      <a:pt x="7787" y="11736"/>
                    </a:lnTo>
                    <a:cubicBezTo>
                      <a:pt x="8360" y="11606"/>
                      <a:pt x="8907" y="11378"/>
                      <a:pt x="9405" y="11066"/>
                    </a:cubicBezTo>
                    <a:lnTo>
                      <a:pt x="10024" y="11685"/>
                    </a:lnTo>
                    <a:cubicBezTo>
                      <a:pt x="10143" y="11804"/>
                      <a:pt x="10299" y="11863"/>
                      <a:pt x="10454" y="11863"/>
                    </a:cubicBezTo>
                    <a:cubicBezTo>
                      <a:pt x="10610" y="11863"/>
                      <a:pt x="10765" y="11804"/>
                      <a:pt x="10884" y="11685"/>
                    </a:cubicBezTo>
                    <a:lnTo>
                      <a:pt x="11687" y="10882"/>
                    </a:lnTo>
                    <a:cubicBezTo>
                      <a:pt x="11923" y="10645"/>
                      <a:pt x="11923" y="10260"/>
                      <a:pt x="11687" y="10024"/>
                    </a:cubicBezTo>
                    <a:lnTo>
                      <a:pt x="11067" y="9404"/>
                    </a:lnTo>
                    <a:cubicBezTo>
                      <a:pt x="11380" y="8906"/>
                      <a:pt x="11606" y="8358"/>
                      <a:pt x="11737" y="7785"/>
                    </a:cubicBezTo>
                    <a:lnTo>
                      <a:pt x="12613" y="7785"/>
                    </a:lnTo>
                    <a:cubicBezTo>
                      <a:pt x="12948" y="7784"/>
                      <a:pt x="13220" y="7512"/>
                      <a:pt x="13220" y="7178"/>
                    </a:cubicBezTo>
                    <a:lnTo>
                      <a:pt x="13220" y="6042"/>
                    </a:lnTo>
                    <a:cubicBezTo>
                      <a:pt x="13220" y="5707"/>
                      <a:pt x="12948" y="5435"/>
                      <a:pt x="12612" y="5435"/>
                    </a:cubicBezTo>
                    <a:lnTo>
                      <a:pt x="11735" y="5435"/>
                    </a:lnTo>
                    <a:cubicBezTo>
                      <a:pt x="11605" y="4862"/>
                      <a:pt x="11379" y="4314"/>
                      <a:pt x="11065" y="3816"/>
                    </a:cubicBezTo>
                    <a:lnTo>
                      <a:pt x="11686" y="3197"/>
                    </a:lnTo>
                    <a:cubicBezTo>
                      <a:pt x="11922" y="2960"/>
                      <a:pt x="11922" y="2576"/>
                      <a:pt x="11686" y="2338"/>
                    </a:cubicBezTo>
                    <a:lnTo>
                      <a:pt x="10883" y="1535"/>
                    </a:lnTo>
                    <a:cubicBezTo>
                      <a:pt x="10764" y="1417"/>
                      <a:pt x="10608" y="1358"/>
                      <a:pt x="10453" y="1358"/>
                    </a:cubicBezTo>
                    <a:cubicBezTo>
                      <a:pt x="10298" y="1358"/>
                      <a:pt x="10143" y="1417"/>
                      <a:pt x="10024" y="1535"/>
                    </a:cubicBezTo>
                    <a:lnTo>
                      <a:pt x="9405" y="2155"/>
                    </a:lnTo>
                    <a:cubicBezTo>
                      <a:pt x="8906" y="1842"/>
                      <a:pt x="8359" y="1616"/>
                      <a:pt x="7786" y="1485"/>
                    </a:cubicBezTo>
                    <a:lnTo>
                      <a:pt x="7786" y="608"/>
                    </a:lnTo>
                    <a:cubicBezTo>
                      <a:pt x="7786" y="273"/>
                      <a:pt x="7513" y="1"/>
                      <a:pt x="71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1" name="Google Shape;3331;p64">
                <a:extLst>
                  <a:ext uri="{FF2B5EF4-FFF2-40B4-BE49-F238E27FC236}">
                    <a16:creationId xmlns:a16="http://schemas.microsoft.com/office/drawing/2014/main" id="{83D7CF24-9985-4DB0-6DBE-8435ABA246E2}"/>
                  </a:ext>
                </a:extLst>
              </p:cNvPr>
              <p:cNvSpPr/>
              <p:nvPr/>
            </p:nvSpPr>
            <p:spPr>
              <a:xfrm>
                <a:off x="3523711" y="2609775"/>
                <a:ext cx="92480" cy="92494"/>
              </a:xfrm>
              <a:custGeom>
                <a:avLst/>
                <a:gdLst/>
                <a:ahLst/>
                <a:cxnLst/>
                <a:rect l="l" t="t" r="r" b="b"/>
                <a:pathLst>
                  <a:path w="13219" h="13221" extrusionOk="0">
                    <a:moveTo>
                      <a:pt x="6610" y="4014"/>
                    </a:moveTo>
                    <a:cubicBezTo>
                      <a:pt x="7295" y="4014"/>
                      <a:pt x="7957" y="4285"/>
                      <a:pt x="8446" y="4774"/>
                    </a:cubicBezTo>
                    <a:cubicBezTo>
                      <a:pt x="8998" y="5326"/>
                      <a:pt x="9272" y="6098"/>
                      <a:pt x="9193" y="6875"/>
                    </a:cubicBezTo>
                    <a:cubicBezTo>
                      <a:pt x="9072" y="8090"/>
                      <a:pt x="8091" y="9073"/>
                      <a:pt x="6875" y="9193"/>
                    </a:cubicBezTo>
                    <a:cubicBezTo>
                      <a:pt x="6786" y="9202"/>
                      <a:pt x="6698" y="9207"/>
                      <a:pt x="6610" y="9207"/>
                    </a:cubicBezTo>
                    <a:cubicBezTo>
                      <a:pt x="5925" y="9207"/>
                      <a:pt x="5263" y="8936"/>
                      <a:pt x="4774" y="8447"/>
                    </a:cubicBezTo>
                    <a:cubicBezTo>
                      <a:pt x="4222" y="7894"/>
                      <a:pt x="3948" y="7122"/>
                      <a:pt x="4027" y="6346"/>
                    </a:cubicBezTo>
                    <a:cubicBezTo>
                      <a:pt x="4148" y="5131"/>
                      <a:pt x="5129" y="4147"/>
                      <a:pt x="6345" y="4028"/>
                    </a:cubicBezTo>
                    <a:cubicBezTo>
                      <a:pt x="6434" y="4019"/>
                      <a:pt x="6522" y="4014"/>
                      <a:pt x="6610" y="4014"/>
                    </a:cubicBezTo>
                    <a:close/>
                    <a:moveTo>
                      <a:pt x="6042" y="1"/>
                    </a:moveTo>
                    <a:cubicBezTo>
                      <a:pt x="5706" y="1"/>
                      <a:pt x="5434" y="272"/>
                      <a:pt x="5434" y="608"/>
                    </a:cubicBezTo>
                    <a:lnTo>
                      <a:pt x="5434" y="1484"/>
                    </a:lnTo>
                    <a:cubicBezTo>
                      <a:pt x="4861" y="1615"/>
                      <a:pt x="4313" y="1842"/>
                      <a:pt x="3816" y="2154"/>
                    </a:cubicBezTo>
                    <a:lnTo>
                      <a:pt x="3196" y="1535"/>
                    </a:lnTo>
                    <a:cubicBezTo>
                      <a:pt x="3077" y="1417"/>
                      <a:pt x="2922" y="1358"/>
                      <a:pt x="2767" y="1358"/>
                    </a:cubicBezTo>
                    <a:cubicBezTo>
                      <a:pt x="2612" y="1358"/>
                      <a:pt x="2456" y="1417"/>
                      <a:pt x="2337" y="1535"/>
                    </a:cubicBezTo>
                    <a:lnTo>
                      <a:pt x="1534" y="2338"/>
                    </a:lnTo>
                    <a:cubicBezTo>
                      <a:pt x="1298" y="2575"/>
                      <a:pt x="1298" y="2960"/>
                      <a:pt x="1534" y="3197"/>
                    </a:cubicBezTo>
                    <a:lnTo>
                      <a:pt x="2154" y="3817"/>
                    </a:lnTo>
                    <a:cubicBezTo>
                      <a:pt x="1841" y="4315"/>
                      <a:pt x="1614" y="4861"/>
                      <a:pt x="1484" y="5435"/>
                    </a:cubicBezTo>
                    <a:lnTo>
                      <a:pt x="608" y="5435"/>
                    </a:lnTo>
                    <a:cubicBezTo>
                      <a:pt x="272" y="5435"/>
                      <a:pt x="0" y="5706"/>
                      <a:pt x="0" y="6042"/>
                    </a:cubicBezTo>
                    <a:lnTo>
                      <a:pt x="0" y="7178"/>
                    </a:lnTo>
                    <a:cubicBezTo>
                      <a:pt x="0" y="7513"/>
                      <a:pt x="272" y="7785"/>
                      <a:pt x="608" y="7785"/>
                    </a:cubicBezTo>
                    <a:lnTo>
                      <a:pt x="1484" y="7785"/>
                    </a:lnTo>
                    <a:cubicBezTo>
                      <a:pt x="1614" y="8358"/>
                      <a:pt x="1841" y="8906"/>
                      <a:pt x="2154" y="9404"/>
                    </a:cubicBezTo>
                    <a:lnTo>
                      <a:pt x="1534" y="10024"/>
                    </a:lnTo>
                    <a:cubicBezTo>
                      <a:pt x="1298" y="10261"/>
                      <a:pt x="1298" y="10646"/>
                      <a:pt x="1534" y="10882"/>
                    </a:cubicBezTo>
                    <a:lnTo>
                      <a:pt x="2337" y="11685"/>
                    </a:lnTo>
                    <a:cubicBezTo>
                      <a:pt x="2456" y="11804"/>
                      <a:pt x="2612" y="11863"/>
                      <a:pt x="2767" y="11863"/>
                    </a:cubicBezTo>
                    <a:cubicBezTo>
                      <a:pt x="2922" y="11863"/>
                      <a:pt x="3077" y="11804"/>
                      <a:pt x="3196" y="11685"/>
                    </a:cubicBezTo>
                    <a:lnTo>
                      <a:pt x="3816" y="11065"/>
                    </a:lnTo>
                    <a:cubicBezTo>
                      <a:pt x="4313" y="11379"/>
                      <a:pt x="4861" y="11605"/>
                      <a:pt x="5434" y="11736"/>
                    </a:cubicBezTo>
                    <a:lnTo>
                      <a:pt x="5434" y="12613"/>
                    </a:lnTo>
                    <a:cubicBezTo>
                      <a:pt x="5434" y="12947"/>
                      <a:pt x="5706" y="13220"/>
                      <a:pt x="6042" y="13220"/>
                    </a:cubicBezTo>
                    <a:lnTo>
                      <a:pt x="7177" y="13220"/>
                    </a:lnTo>
                    <a:cubicBezTo>
                      <a:pt x="7513" y="13220"/>
                      <a:pt x="7785" y="12947"/>
                      <a:pt x="7785" y="12613"/>
                    </a:cubicBezTo>
                    <a:lnTo>
                      <a:pt x="7785" y="11736"/>
                    </a:lnTo>
                    <a:cubicBezTo>
                      <a:pt x="8358" y="11605"/>
                      <a:pt x="8906" y="11378"/>
                      <a:pt x="9403" y="11065"/>
                    </a:cubicBezTo>
                    <a:lnTo>
                      <a:pt x="10023" y="11685"/>
                    </a:lnTo>
                    <a:cubicBezTo>
                      <a:pt x="10142" y="11804"/>
                      <a:pt x="10297" y="11863"/>
                      <a:pt x="10452" y="11863"/>
                    </a:cubicBezTo>
                    <a:cubicBezTo>
                      <a:pt x="10607" y="11863"/>
                      <a:pt x="10763" y="11804"/>
                      <a:pt x="10881" y="11685"/>
                    </a:cubicBezTo>
                    <a:lnTo>
                      <a:pt x="11684" y="10882"/>
                    </a:lnTo>
                    <a:cubicBezTo>
                      <a:pt x="11921" y="10646"/>
                      <a:pt x="11921" y="10261"/>
                      <a:pt x="11684" y="10024"/>
                    </a:cubicBezTo>
                    <a:lnTo>
                      <a:pt x="11065" y="9404"/>
                    </a:lnTo>
                    <a:cubicBezTo>
                      <a:pt x="11377" y="8906"/>
                      <a:pt x="11604" y="8358"/>
                      <a:pt x="11735" y="7785"/>
                    </a:cubicBezTo>
                    <a:lnTo>
                      <a:pt x="12611" y="7785"/>
                    </a:lnTo>
                    <a:cubicBezTo>
                      <a:pt x="12947" y="7785"/>
                      <a:pt x="13219" y="7513"/>
                      <a:pt x="13219" y="7178"/>
                    </a:cubicBezTo>
                    <a:lnTo>
                      <a:pt x="13219" y="6042"/>
                    </a:lnTo>
                    <a:cubicBezTo>
                      <a:pt x="13219" y="5706"/>
                      <a:pt x="12947" y="5435"/>
                      <a:pt x="12611" y="5435"/>
                    </a:cubicBezTo>
                    <a:lnTo>
                      <a:pt x="11735" y="5435"/>
                    </a:lnTo>
                    <a:cubicBezTo>
                      <a:pt x="11604" y="4861"/>
                      <a:pt x="11377" y="4315"/>
                      <a:pt x="11065" y="3817"/>
                    </a:cubicBezTo>
                    <a:lnTo>
                      <a:pt x="11684" y="3197"/>
                    </a:lnTo>
                    <a:cubicBezTo>
                      <a:pt x="11921" y="2960"/>
                      <a:pt x="11921" y="2575"/>
                      <a:pt x="11684" y="2338"/>
                    </a:cubicBezTo>
                    <a:lnTo>
                      <a:pt x="10881" y="1535"/>
                    </a:lnTo>
                    <a:cubicBezTo>
                      <a:pt x="10763" y="1417"/>
                      <a:pt x="10607" y="1358"/>
                      <a:pt x="10452" y="1358"/>
                    </a:cubicBezTo>
                    <a:cubicBezTo>
                      <a:pt x="10297" y="1358"/>
                      <a:pt x="10142" y="1417"/>
                      <a:pt x="10023" y="1535"/>
                    </a:cubicBezTo>
                    <a:lnTo>
                      <a:pt x="9403" y="2154"/>
                    </a:lnTo>
                    <a:cubicBezTo>
                      <a:pt x="8906" y="1842"/>
                      <a:pt x="8358" y="1615"/>
                      <a:pt x="7785" y="1484"/>
                    </a:cubicBezTo>
                    <a:lnTo>
                      <a:pt x="7785" y="608"/>
                    </a:lnTo>
                    <a:cubicBezTo>
                      <a:pt x="7785" y="272"/>
                      <a:pt x="7513" y="1"/>
                      <a:pt x="7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2" name="Google Shape;3332;p64">
                <a:extLst>
                  <a:ext uri="{FF2B5EF4-FFF2-40B4-BE49-F238E27FC236}">
                    <a16:creationId xmlns:a16="http://schemas.microsoft.com/office/drawing/2014/main" id="{72BE300D-C71C-7BD2-AC3B-B696B26F3AE5}"/>
                  </a:ext>
                </a:extLst>
              </p:cNvPr>
              <p:cNvSpPr/>
              <p:nvPr/>
            </p:nvSpPr>
            <p:spPr>
              <a:xfrm>
                <a:off x="3459733" y="2441348"/>
                <a:ext cx="166882" cy="3785"/>
              </a:xfrm>
              <a:custGeom>
                <a:avLst/>
                <a:gdLst/>
                <a:ahLst/>
                <a:cxnLst/>
                <a:rect l="l" t="t" r="r" b="b"/>
                <a:pathLst>
                  <a:path w="23854" h="541" extrusionOk="0">
                    <a:moveTo>
                      <a:pt x="271" y="1"/>
                    </a:moveTo>
                    <a:cubicBezTo>
                      <a:pt x="122" y="1"/>
                      <a:pt x="0" y="121"/>
                      <a:pt x="0" y="271"/>
                    </a:cubicBezTo>
                    <a:cubicBezTo>
                      <a:pt x="0" y="420"/>
                      <a:pt x="122" y="541"/>
                      <a:pt x="271" y="541"/>
                    </a:cubicBezTo>
                    <a:lnTo>
                      <a:pt x="23583" y="541"/>
                    </a:lnTo>
                    <a:cubicBezTo>
                      <a:pt x="23733" y="541"/>
                      <a:pt x="23853" y="420"/>
                      <a:pt x="23853" y="271"/>
                    </a:cubicBezTo>
                    <a:cubicBezTo>
                      <a:pt x="23853" y="121"/>
                      <a:pt x="23733" y="1"/>
                      <a:pt x="235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3" name="Google Shape;3333;p64">
                <a:extLst>
                  <a:ext uri="{FF2B5EF4-FFF2-40B4-BE49-F238E27FC236}">
                    <a16:creationId xmlns:a16="http://schemas.microsoft.com/office/drawing/2014/main" id="{45693C7F-C6A2-2807-08A4-D4C2B2745B9F}"/>
                  </a:ext>
                </a:extLst>
              </p:cNvPr>
              <p:cNvSpPr/>
              <p:nvPr/>
            </p:nvSpPr>
            <p:spPr>
              <a:xfrm>
                <a:off x="3459691" y="2464875"/>
                <a:ext cx="166973" cy="3785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541" extrusionOk="0">
                    <a:moveTo>
                      <a:pt x="271" y="1"/>
                    </a:moveTo>
                    <a:cubicBezTo>
                      <a:pt x="122" y="1"/>
                      <a:pt x="1" y="121"/>
                      <a:pt x="1" y="270"/>
                    </a:cubicBezTo>
                    <a:cubicBezTo>
                      <a:pt x="1" y="421"/>
                      <a:pt x="122" y="541"/>
                      <a:pt x="271" y="541"/>
                    </a:cubicBezTo>
                    <a:cubicBezTo>
                      <a:pt x="273" y="541"/>
                      <a:pt x="275" y="541"/>
                      <a:pt x="277" y="541"/>
                    </a:cubicBezTo>
                    <a:lnTo>
                      <a:pt x="23589" y="541"/>
                    </a:lnTo>
                    <a:cubicBezTo>
                      <a:pt x="23591" y="541"/>
                      <a:pt x="23593" y="541"/>
                      <a:pt x="23595" y="541"/>
                    </a:cubicBezTo>
                    <a:cubicBezTo>
                      <a:pt x="23745" y="541"/>
                      <a:pt x="23866" y="421"/>
                      <a:pt x="23866" y="270"/>
                    </a:cubicBezTo>
                    <a:cubicBezTo>
                      <a:pt x="23866" y="121"/>
                      <a:pt x="23745" y="1"/>
                      <a:pt x="23595" y="1"/>
                    </a:cubicBezTo>
                    <a:cubicBezTo>
                      <a:pt x="23593" y="1"/>
                      <a:pt x="23591" y="1"/>
                      <a:pt x="23589" y="1"/>
                    </a:cubicBezTo>
                    <a:lnTo>
                      <a:pt x="277" y="1"/>
                    </a:lnTo>
                    <a:cubicBezTo>
                      <a:pt x="275" y="1"/>
                      <a:pt x="273" y="1"/>
                      <a:pt x="2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4" name="Google Shape;3334;p64">
                <a:extLst>
                  <a:ext uri="{FF2B5EF4-FFF2-40B4-BE49-F238E27FC236}">
                    <a16:creationId xmlns:a16="http://schemas.microsoft.com/office/drawing/2014/main" id="{4E6A8B5A-CA6D-94DC-423A-99B10FF58C0E}"/>
                  </a:ext>
                </a:extLst>
              </p:cNvPr>
              <p:cNvSpPr/>
              <p:nvPr/>
            </p:nvSpPr>
            <p:spPr>
              <a:xfrm>
                <a:off x="3459691" y="2488402"/>
                <a:ext cx="166973" cy="3785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541" extrusionOk="0">
                    <a:moveTo>
                      <a:pt x="271" y="1"/>
                    </a:moveTo>
                    <a:cubicBezTo>
                      <a:pt x="122" y="1"/>
                      <a:pt x="1" y="121"/>
                      <a:pt x="1" y="270"/>
                    </a:cubicBezTo>
                    <a:cubicBezTo>
                      <a:pt x="1" y="421"/>
                      <a:pt x="122" y="541"/>
                      <a:pt x="271" y="541"/>
                    </a:cubicBezTo>
                    <a:cubicBezTo>
                      <a:pt x="273" y="541"/>
                      <a:pt x="275" y="541"/>
                      <a:pt x="277" y="541"/>
                    </a:cubicBezTo>
                    <a:lnTo>
                      <a:pt x="23589" y="541"/>
                    </a:lnTo>
                    <a:cubicBezTo>
                      <a:pt x="23591" y="541"/>
                      <a:pt x="23593" y="541"/>
                      <a:pt x="23595" y="541"/>
                    </a:cubicBezTo>
                    <a:cubicBezTo>
                      <a:pt x="23745" y="541"/>
                      <a:pt x="23866" y="421"/>
                      <a:pt x="23866" y="270"/>
                    </a:cubicBezTo>
                    <a:cubicBezTo>
                      <a:pt x="23866" y="121"/>
                      <a:pt x="23745" y="1"/>
                      <a:pt x="23595" y="1"/>
                    </a:cubicBezTo>
                    <a:cubicBezTo>
                      <a:pt x="23593" y="1"/>
                      <a:pt x="23591" y="1"/>
                      <a:pt x="23589" y="1"/>
                    </a:cubicBezTo>
                    <a:lnTo>
                      <a:pt x="277" y="1"/>
                    </a:lnTo>
                    <a:cubicBezTo>
                      <a:pt x="275" y="1"/>
                      <a:pt x="273" y="1"/>
                      <a:pt x="2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5" name="Google Shape;3335;p64">
                <a:extLst>
                  <a:ext uri="{FF2B5EF4-FFF2-40B4-BE49-F238E27FC236}">
                    <a16:creationId xmlns:a16="http://schemas.microsoft.com/office/drawing/2014/main" id="{4CBCEB59-ADCB-2B18-18FD-17E70D30EDDC}"/>
                  </a:ext>
                </a:extLst>
              </p:cNvPr>
              <p:cNvSpPr/>
              <p:nvPr/>
            </p:nvSpPr>
            <p:spPr>
              <a:xfrm>
                <a:off x="3459691" y="2511930"/>
                <a:ext cx="166973" cy="3792"/>
              </a:xfrm>
              <a:custGeom>
                <a:avLst/>
                <a:gdLst/>
                <a:ahLst/>
                <a:cxnLst/>
                <a:rect l="l" t="t" r="r" b="b"/>
                <a:pathLst>
                  <a:path w="23867" h="542" extrusionOk="0">
                    <a:moveTo>
                      <a:pt x="271" y="1"/>
                    </a:moveTo>
                    <a:cubicBezTo>
                      <a:pt x="122" y="1"/>
                      <a:pt x="1" y="121"/>
                      <a:pt x="1" y="270"/>
                    </a:cubicBezTo>
                    <a:cubicBezTo>
                      <a:pt x="1" y="421"/>
                      <a:pt x="122" y="541"/>
                      <a:pt x="271" y="541"/>
                    </a:cubicBezTo>
                    <a:cubicBezTo>
                      <a:pt x="273" y="541"/>
                      <a:pt x="275" y="541"/>
                      <a:pt x="277" y="541"/>
                    </a:cubicBezTo>
                    <a:lnTo>
                      <a:pt x="23589" y="541"/>
                    </a:lnTo>
                    <a:cubicBezTo>
                      <a:pt x="23591" y="541"/>
                      <a:pt x="23593" y="541"/>
                      <a:pt x="23595" y="541"/>
                    </a:cubicBezTo>
                    <a:cubicBezTo>
                      <a:pt x="23745" y="541"/>
                      <a:pt x="23866" y="421"/>
                      <a:pt x="23866" y="270"/>
                    </a:cubicBezTo>
                    <a:cubicBezTo>
                      <a:pt x="23866" y="121"/>
                      <a:pt x="23745" y="1"/>
                      <a:pt x="23595" y="1"/>
                    </a:cubicBezTo>
                    <a:cubicBezTo>
                      <a:pt x="23593" y="1"/>
                      <a:pt x="23591" y="1"/>
                      <a:pt x="23589" y="1"/>
                    </a:cubicBezTo>
                    <a:lnTo>
                      <a:pt x="277" y="1"/>
                    </a:lnTo>
                    <a:cubicBezTo>
                      <a:pt x="275" y="1"/>
                      <a:pt x="273" y="1"/>
                      <a:pt x="2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6" name="Google Shape;3336;p64">
                <a:extLst>
                  <a:ext uri="{FF2B5EF4-FFF2-40B4-BE49-F238E27FC236}">
                    <a16:creationId xmlns:a16="http://schemas.microsoft.com/office/drawing/2014/main" id="{04FBC199-0C4B-7799-7C01-C2EBA4E4B1AE}"/>
                  </a:ext>
                </a:extLst>
              </p:cNvPr>
              <p:cNvSpPr/>
              <p:nvPr/>
            </p:nvSpPr>
            <p:spPr>
              <a:xfrm>
                <a:off x="3426335" y="2161327"/>
                <a:ext cx="899688" cy="36519"/>
              </a:xfrm>
              <a:custGeom>
                <a:avLst/>
                <a:gdLst/>
                <a:ahLst/>
                <a:cxnLst/>
                <a:rect l="l" t="t" r="r" b="b"/>
                <a:pathLst>
                  <a:path w="128601" h="5220" extrusionOk="0">
                    <a:moveTo>
                      <a:pt x="55" y="1"/>
                    </a:moveTo>
                    <a:cubicBezTo>
                      <a:pt x="25" y="1"/>
                      <a:pt x="1" y="25"/>
                      <a:pt x="1" y="56"/>
                    </a:cubicBezTo>
                    <a:lnTo>
                      <a:pt x="1" y="5164"/>
                    </a:lnTo>
                    <a:cubicBezTo>
                      <a:pt x="1" y="5195"/>
                      <a:pt x="25" y="5219"/>
                      <a:pt x="55" y="5219"/>
                    </a:cubicBezTo>
                    <a:lnTo>
                      <a:pt x="128546" y="5219"/>
                    </a:lnTo>
                    <a:cubicBezTo>
                      <a:pt x="128577" y="5219"/>
                      <a:pt x="128601" y="5195"/>
                      <a:pt x="128601" y="5164"/>
                    </a:cubicBezTo>
                    <a:lnTo>
                      <a:pt x="128601" y="56"/>
                    </a:lnTo>
                    <a:cubicBezTo>
                      <a:pt x="128601" y="25"/>
                      <a:pt x="128577" y="1"/>
                      <a:pt x="12854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7" name="Google Shape;3337;p64">
                <a:extLst>
                  <a:ext uri="{FF2B5EF4-FFF2-40B4-BE49-F238E27FC236}">
                    <a16:creationId xmlns:a16="http://schemas.microsoft.com/office/drawing/2014/main" id="{5CEFEDDC-E7CD-FEDA-BE52-CCA839B01ABC}"/>
                  </a:ext>
                </a:extLst>
              </p:cNvPr>
              <p:cNvSpPr/>
              <p:nvPr/>
            </p:nvSpPr>
            <p:spPr>
              <a:xfrm>
                <a:off x="3426335" y="2281679"/>
                <a:ext cx="899688" cy="36512"/>
              </a:xfrm>
              <a:custGeom>
                <a:avLst/>
                <a:gdLst/>
                <a:ahLst/>
                <a:cxnLst/>
                <a:rect l="l" t="t" r="r" b="b"/>
                <a:pathLst>
                  <a:path w="128601" h="5219" extrusionOk="0">
                    <a:moveTo>
                      <a:pt x="55" y="1"/>
                    </a:moveTo>
                    <a:cubicBezTo>
                      <a:pt x="25" y="1"/>
                      <a:pt x="1" y="25"/>
                      <a:pt x="1" y="55"/>
                    </a:cubicBezTo>
                    <a:lnTo>
                      <a:pt x="1" y="5164"/>
                    </a:lnTo>
                    <a:cubicBezTo>
                      <a:pt x="1" y="5194"/>
                      <a:pt x="25" y="5218"/>
                      <a:pt x="55" y="5218"/>
                    </a:cubicBezTo>
                    <a:lnTo>
                      <a:pt x="128546" y="5218"/>
                    </a:lnTo>
                    <a:cubicBezTo>
                      <a:pt x="128577" y="5218"/>
                      <a:pt x="128601" y="5194"/>
                      <a:pt x="128601" y="5164"/>
                    </a:cubicBezTo>
                    <a:lnTo>
                      <a:pt x="128601" y="55"/>
                    </a:lnTo>
                    <a:cubicBezTo>
                      <a:pt x="128601" y="25"/>
                      <a:pt x="128577" y="1"/>
                      <a:pt x="12854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3338;p64">
                <a:extLst>
                  <a:ext uri="{FF2B5EF4-FFF2-40B4-BE49-F238E27FC236}">
                    <a16:creationId xmlns:a16="http://schemas.microsoft.com/office/drawing/2014/main" id="{44A5DECE-A2E3-72EA-3F39-B2EBDDC66EF8}"/>
                  </a:ext>
                </a:extLst>
              </p:cNvPr>
              <p:cNvSpPr/>
              <p:nvPr/>
            </p:nvSpPr>
            <p:spPr>
              <a:xfrm>
                <a:off x="3770837" y="2874188"/>
                <a:ext cx="60606" cy="39709"/>
              </a:xfrm>
              <a:custGeom>
                <a:avLst/>
                <a:gdLst/>
                <a:ahLst/>
                <a:cxnLst/>
                <a:rect l="l" t="t" r="r" b="b"/>
                <a:pathLst>
                  <a:path w="8663" h="5676" extrusionOk="0">
                    <a:moveTo>
                      <a:pt x="538" y="0"/>
                    </a:moveTo>
                    <a:lnTo>
                      <a:pt x="0" y="5675"/>
                    </a:lnTo>
                    <a:lnTo>
                      <a:pt x="8395" y="5675"/>
                    </a:lnTo>
                    <a:lnTo>
                      <a:pt x="86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9" name="Google Shape;3339;p64">
                <a:extLst>
                  <a:ext uri="{FF2B5EF4-FFF2-40B4-BE49-F238E27FC236}">
                    <a16:creationId xmlns:a16="http://schemas.microsoft.com/office/drawing/2014/main" id="{2E164F24-7E00-07E5-9D98-24178F728B0B}"/>
                  </a:ext>
                </a:extLst>
              </p:cNvPr>
              <p:cNvSpPr/>
              <p:nvPr/>
            </p:nvSpPr>
            <p:spPr>
              <a:xfrm>
                <a:off x="3768437" y="2872012"/>
                <a:ext cx="65286" cy="44061"/>
              </a:xfrm>
              <a:custGeom>
                <a:avLst/>
                <a:gdLst/>
                <a:ahLst/>
                <a:cxnLst/>
                <a:rect l="l" t="t" r="r" b="b"/>
                <a:pathLst>
                  <a:path w="9332" h="6298" extrusionOk="0">
                    <a:moveTo>
                      <a:pt x="8679" y="623"/>
                    </a:moveTo>
                    <a:lnTo>
                      <a:pt x="8441" y="5675"/>
                    </a:lnTo>
                    <a:lnTo>
                      <a:pt x="686" y="5675"/>
                    </a:lnTo>
                    <a:lnTo>
                      <a:pt x="1165" y="623"/>
                    </a:lnTo>
                    <a:close/>
                    <a:moveTo>
                      <a:pt x="597" y="0"/>
                    </a:moveTo>
                    <a:lnTo>
                      <a:pt x="1" y="6298"/>
                    </a:lnTo>
                    <a:lnTo>
                      <a:pt x="9036" y="6298"/>
                    </a:lnTo>
                    <a:lnTo>
                      <a:pt x="93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0" name="Google Shape;3340;p64">
                <a:extLst>
                  <a:ext uri="{FF2B5EF4-FFF2-40B4-BE49-F238E27FC236}">
                    <a16:creationId xmlns:a16="http://schemas.microsoft.com/office/drawing/2014/main" id="{384E17E6-19C1-8639-360D-F6D186EA2CB3}"/>
                  </a:ext>
                </a:extLst>
              </p:cNvPr>
              <p:cNvSpPr/>
              <p:nvPr/>
            </p:nvSpPr>
            <p:spPr>
              <a:xfrm>
                <a:off x="3888264" y="2874188"/>
                <a:ext cx="58780" cy="39709"/>
              </a:xfrm>
              <a:custGeom>
                <a:avLst/>
                <a:gdLst/>
                <a:ahLst/>
                <a:cxnLst/>
                <a:rect l="l" t="t" r="r" b="b"/>
                <a:pathLst>
                  <a:path w="8402" h="5676" extrusionOk="0">
                    <a:moveTo>
                      <a:pt x="1" y="0"/>
                    </a:moveTo>
                    <a:lnTo>
                      <a:pt x="6" y="5675"/>
                    </a:lnTo>
                    <a:lnTo>
                      <a:pt x="8401" y="5675"/>
                    </a:lnTo>
                    <a:lnTo>
                      <a:pt x="81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3341;p64">
                <a:extLst>
                  <a:ext uri="{FF2B5EF4-FFF2-40B4-BE49-F238E27FC236}">
                    <a16:creationId xmlns:a16="http://schemas.microsoft.com/office/drawing/2014/main" id="{C0F914FF-24A4-7A6F-6A43-D35945FDE40D}"/>
                  </a:ext>
                </a:extLst>
              </p:cNvPr>
              <p:cNvSpPr/>
              <p:nvPr/>
            </p:nvSpPr>
            <p:spPr>
              <a:xfrm>
                <a:off x="3886088" y="2872012"/>
                <a:ext cx="63251" cy="44061"/>
              </a:xfrm>
              <a:custGeom>
                <a:avLst/>
                <a:gdLst/>
                <a:ahLst/>
                <a:cxnLst/>
                <a:rect l="l" t="t" r="r" b="b"/>
                <a:pathLst>
                  <a:path w="9041" h="6298" extrusionOk="0">
                    <a:moveTo>
                      <a:pt x="8139" y="623"/>
                    </a:moveTo>
                    <a:lnTo>
                      <a:pt x="8385" y="5675"/>
                    </a:lnTo>
                    <a:lnTo>
                      <a:pt x="629" y="5675"/>
                    </a:lnTo>
                    <a:lnTo>
                      <a:pt x="623" y="623"/>
                    </a:lnTo>
                    <a:close/>
                    <a:moveTo>
                      <a:pt x="0" y="0"/>
                    </a:moveTo>
                    <a:lnTo>
                      <a:pt x="7" y="6298"/>
                    </a:lnTo>
                    <a:lnTo>
                      <a:pt x="9040" y="6298"/>
                    </a:lnTo>
                    <a:lnTo>
                      <a:pt x="87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342;p64">
                <a:extLst>
                  <a:ext uri="{FF2B5EF4-FFF2-40B4-BE49-F238E27FC236}">
                    <a16:creationId xmlns:a16="http://schemas.microsoft.com/office/drawing/2014/main" id="{E8661319-013D-0201-005A-CB8193A1DFAF}"/>
                  </a:ext>
                </a:extLst>
              </p:cNvPr>
              <p:cNvSpPr/>
              <p:nvPr/>
            </p:nvSpPr>
            <p:spPr>
              <a:xfrm>
                <a:off x="4240714" y="2913890"/>
                <a:ext cx="73010" cy="42458"/>
              </a:xfrm>
              <a:custGeom>
                <a:avLst/>
                <a:gdLst/>
                <a:ahLst/>
                <a:cxnLst/>
                <a:rect l="l" t="t" r="r" b="b"/>
                <a:pathLst>
                  <a:path w="10436" h="6069" extrusionOk="0">
                    <a:moveTo>
                      <a:pt x="1" y="0"/>
                    </a:moveTo>
                    <a:lnTo>
                      <a:pt x="1749" y="6068"/>
                    </a:lnTo>
                    <a:lnTo>
                      <a:pt x="10436" y="6068"/>
                    </a:lnTo>
                    <a:lnTo>
                      <a:pt x="83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3" name="Google Shape;3343;p64">
                <a:extLst>
                  <a:ext uri="{FF2B5EF4-FFF2-40B4-BE49-F238E27FC236}">
                    <a16:creationId xmlns:a16="http://schemas.microsoft.com/office/drawing/2014/main" id="{7E07FF09-88FE-EB00-EFF8-66994B262F45}"/>
                  </a:ext>
                </a:extLst>
              </p:cNvPr>
              <p:cNvSpPr/>
              <p:nvPr/>
            </p:nvSpPr>
            <p:spPr>
              <a:xfrm>
                <a:off x="4237824" y="2911707"/>
                <a:ext cx="78928" cy="46817"/>
              </a:xfrm>
              <a:custGeom>
                <a:avLst/>
                <a:gdLst/>
                <a:ahLst/>
                <a:cxnLst/>
                <a:rect l="l" t="t" r="r" b="b"/>
                <a:pathLst>
                  <a:path w="11282" h="6692" extrusionOk="0">
                    <a:moveTo>
                      <a:pt x="8586" y="624"/>
                    </a:moveTo>
                    <a:lnTo>
                      <a:pt x="10415" y="6068"/>
                    </a:lnTo>
                    <a:lnTo>
                      <a:pt x="2396" y="6068"/>
                    </a:lnTo>
                    <a:lnTo>
                      <a:pt x="828" y="624"/>
                    </a:lnTo>
                    <a:close/>
                    <a:moveTo>
                      <a:pt x="1" y="1"/>
                    </a:moveTo>
                    <a:lnTo>
                      <a:pt x="1928" y="6692"/>
                    </a:lnTo>
                    <a:lnTo>
                      <a:pt x="11282" y="6692"/>
                    </a:lnTo>
                    <a:lnTo>
                      <a:pt x="90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4" name="Google Shape;3344;p64">
                <a:extLst>
                  <a:ext uri="{FF2B5EF4-FFF2-40B4-BE49-F238E27FC236}">
                    <a16:creationId xmlns:a16="http://schemas.microsoft.com/office/drawing/2014/main" id="{B070F649-638A-945A-8139-0DA5C6BAF544}"/>
                  </a:ext>
                </a:extLst>
              </p:cNvPr>
              <p:cNvSpPr/>
              <p:nvPr/>
            </p:nvSpPr>
            <p:spPr>
              <a:xfrm>
                <a:off x="3712099" y="2874188"/>
                <a:ext cx="62509" cy="39709"/>
              </a:xfrm>
              <a:custGeom>
                <a:avLst/>
                <a:gdLst/>
                <a:ahLst/>
                <a:cxnLst/>
                <a:rect l="l" t="t" r="r" b="b"/>
                <a:pathLst>
                  <a:path w="8935" h="5676" extrusionOk="0">
                    <a:moveTo>
                      <a:pt x="810" y="0"/>
                    </a:moveTo>
                    <a:lnTo>
                      <a:pt x="0" y="5675"/>
                    </a:lnTo>
                    <a:lnTo>
                      <a:pt x="8396" y="5675"/>
                    </a:lnTo>
                    <a:lnTo>
                      <a:pt x="893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3345;p64">
                <a:extLst>
                  <a:ext uri="{FF2B5EF4-FFF2-40B4-BE49-F238E27FC236}">
                    <a16:creationId xmlns:a16="http://schemas.microsoft.com/office/drawing/2014/main" id="{AA61F56A-539B-05A4-D80A-D1EA38843B16}"/>
                  </a:ext>
                </a:extLst>
              </p:cNvPr>
              <p:cNvSpPr/>
              <p:nvPr/>
            </p:nvSpPr>
            <p:spPr>
              <a:xfrm>
                <a:off x="3709587" y="2872012"/>
                <a:ext cx="67413" cy="44061"/>
              </a:xfrm>
              <a:custGeom>
                <a:avLst/>
                <a:gdLst/>
                <a:ahLst/>
                <a:cxnLst/>
                <a:rect l="l" t="t" r="r" b="b"/>
                <a:pathLst>
                  <a:path w="9636" h="6298" extrusionOk="0">
                    <a:moveTo>
                      <a:pt x="8951" y="623"/>
                    </a:moveTo>
                    <a:lnTo>
                      <a:pt x="8471" y="5675"/>
                    </a:lnTo>
                    <a:lnTo>
                      <a:pt x="719" y="5675"/>
                    </a:lnTo>
                    <a:lnTo>
                      <a:pt x="1439" y="623"/>
                    </a:lnTo>
                    <a:close/>
                    <a:moveTo>
                      <a:pt x="899" y="0"/>
                    </a:moveTo>
                    <a:lnTo>
                      <a:pt x="0" y="6298"/>
                    </a:lnTo>
                    <a:lnTo>
                      <a:pt x="9039" y="6298"/>
                    </a:lnTo>
                    <a:lnTo>
                      <a:pt x="96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6" name="Google Shape;3346;p64">
                <a:extLst>
                  <a:ext uri="{FF2B5EF4-FFF2-40B4-BE49-F238E27FC236}">
                    <a16:creationId xmlns:a16="http://schemas.microsoft.com/office/drawing/2014/main" id="{D5FA4BFF-2D81-BA99-9B67-2FBAF571E83F}"/>
                  </a:ext>
                </a:extLst>
              </p:cNvPr>
              <p:cNvSpPr/>
              <p:nvPr/>
            </p:nvSpPr>
            <p:spPr>
              <a:xfrm>
                <a:off x="3594629" y="2874188"/>
                <a:ext cx="66308" cy="39709"/>
              </a:xfrm>
              <a:custGeom>
                <a:avLst/>
                <a:gdLst/>
                <a:ahLst/>
                <a:cxnLst/>
                <a:rect l="l" t="t" r="r" b="b"/>
                <a:pathLst>
                  <a:path w="9478" h="5676" extrusionOk="0">
                    <a:moveTo>
                      <a:pt x="1353" y="0"/>
                    </a:moveTo>
                    <a:lnTo>
                      <a:pt x="0" y="5675"/>
                    </a:lnTo>
                    <a:lnTo>
                      <a:pt x="8396" y="5675"/>
                    </a:lnTo>
                    <a:lnTo>
                      <a:pt x="947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7" name="Google Shape;3347;p64">
                <a:extLst>
                  <a:ext uri="{FF2B5EF4-FFF2-40B4-BE49-F238E27FC236}">
                    <a16:creationId xmlns:a16="http://schemas.microsoft.com/office/drawing/2014/main" id="{9CD13B32-8A0B-F481-AD09-8AB06DA41E92}"/>
                  </a:ext>
                </a:extLst>
              </p:cNvPr>
              <p:cNvSpPr/>
              <p:nvPr/>
            </p:nvSpPr>
            <p:spPr>
              <a:xfrm>
                <a:off x="3591866" y="2872012"/>
                <a:ext cx="71709" cy="44061"/>
              </a:xfrm>
              <a:custGeom>
                <a:avLst/>
                <a:gdLst/>
                <a:ahLst/>
                <a:cxnLst/>
                <a:rect l="l" t="t" r="r" b="b"/>
                <a:pathLst>
                  <a:path w="10250" h="6298" extrusionOk="0">
                    <a:moveTo>
                      <a:pt x="9496" y="623"/>
                    </a:moveTo>
                    <a:lnTo>
                      <a:pt x="8534" y="5675"/>
                    </a:lnTo>
                    <a:lnTo>
                      <a:pt x="789" y="5675"/>
                    </a:lnTo>
                    <a:lnTo>
                      <a:pt x="1994" y="623"/>
                    </a:lnTo>
                    <a:close/>
                    <a:moveTo>
                      <a:pt x="1502" y="0"/>
                    </a:moveTo>
                    <a:lnTo>
                      <a:pt x="1" y="6298"/>
                    </a:lnTo>
                    <a:lnTo>
                      <a:pt x="9049" y="6298"/>
                    </a:lnTo>
                    <a:lnTo>
                      <a:pt x="102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8" name="Google Shape;3348;p64">
                <a:extLst>
                  <a:ext uri="{FF2B5EF4-FFF2-40B4-BE49-F238E27FC236}">
                    <a16:creationId xmlns:a16="http://schemas.microsoft.com/office/drawing/2014/main" id="{1FFAE166-4DFD-79D4-F64F-33EFE2D76EC8}"/>
                  </a:ext>
                </a:extLst>
              </p:cNvPr>
              <p:cNvSpPr/>
              <p:nvPr/>
            </p:nvSpPr>
            <p:spPr>
              <a:xfrm>
                <a:off x="4115605" y="2874188"/>
                <a:ext cx="66385" cy="39709"/>
              </a:xfrm>
              <a:custGeom>
                <a:avLst/>
                <a:gdLst/>
                <a:ahLst/>
                <a:cxnLst/>
                <a:rect l="l" t="t" r="r" b="b"/>
                <a:pathLst>
                  <a:path w="9489" h="5676" extrusionOk="0">
                    <a:moveTo>
                      <a:pt x="0" y="0"/>
                    </a:moveTo>
                    <a:lnTo>
                      <a:pt x="1093" y="5675"/>
                    </a:lnTo>
                    <a:lnTo>
                      <a:pt x="9489" y="5675"/>
                    </a:lnTo>
                    <a:lnTo>
                      <a:pt x="81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9" name="Google Shape;3349;p64">
                <a:extLst>
                  <a:ext uri="{FF2B5EF4-FFF2-40B4-BE49-F238E27FC236}">
                    <a16:creationId xmlns:a16="http://schemas.microsoft.com/office/drawing/2014/main" id="{6A1B6241-7C30-2FE3-68CA-8B89D6814F10}"/>
                  </a:ext>
                </a:extLst>
              </p:cNvPr>
              <p:cNvSpPr/>
              <p:nvPr/>
            </p:nvSpPr>
            <p:spPr>
              <a:xfrm>
                <a:off x="4112967" y="2872012"/>
                <a:ext cx="71793" cy="44061"/>
              </a:xfrm>
              <a:custGeom>
                <a:avLst/>
                <a:gdLst/>
                <a:ahLst/>
                <a:cxnLst/>
                <a:rect l="l" t="t" r="r" b="b"/>
                <a:pathLst>
                  <a:path w="10262" h="6298" extrusionOk="0">
                    <a:moveTo>
                      <a:pt x="8255" y="623"/>
                    </a:moveTo>
                    <a:lnTo>
                      <a:pt x="9469" y="5675"/>
                    </a:lnTo>
                    <a:lnTo>
                      <a:pt x="1727" y="5675"/>
                    </a:lnTo>
                    <a:lnTo>
                      <a:pt x="755" y="623"/>
                    </a:lnTo>
                    <a:close/>
                    <a:moveTo>
                      <a:pt x="1" y="0"/>
                    </a:moveTo>
                    <a:lnTo>
                      <a:pt x="1212" y="6298"/>
                    </a:lnTo>
                    <a:lnTo>
                      <a:pt x="10261" y="6298"/>
                    </a:lnTo>
                    <a:lnTo>
                      <a:pt x="87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0" name="Google Shape;3350;p64">
                <a:extLst>
                  <a:ext uri="{FF2B5EF4-FFF2-40B4-BE49-F238E27FC236}">
                    <a16:creationId xmlns:a16="http://schemas.microsoft.com/office/drawing/2014/main" id="{71B6C115-A53A-6040-87B2-18AEA3B2FB38}"/>
                  </a:ext>
                </a:extLst>
              </p:cNvPr>
              <p:cNvSpPr/>
              <p:nvPr/>
            </p:nvSpPr>
            <p:spPr>
              <a:xfrm>
                <a:off x="4172440" y="2874188"/>
                <a:ext cx="68281" cy="39709"/>
              </a:xfrm>
              <a:custGeom>
                <a:avLst/>
                <a:gdLst/>
                <a:ahLst/>
                <a:cxnLst/>
                <a:rect l="l" t="t" r="r" b="b"/>
                <a:pathLst>
                  <a:path w="9760" h="5676" extrusionOk="0">
                    <a:moveTo>
                      <a:pt x="1" y="0"/>
                    </a:moveTo>
                    <a:lnTo>
                      <a:pt x="1365" y="5675"/>
                    </a:lnTo>
                    <a:lnTo>
                      <a:pt x="9760" y="5675"/>
                    </a:lnTo>
                    <a:lnTo>
                      <a:pt x="81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1" name="Google Shape;3351;p64">
                <a:extLst>
                  <a:ext uri="{FF2B5EF4-FFF2-40B4-BE49-F238E27FC236}">
                    <a16:creationId xmlns:a16="http://schemas.microsoft.com/office/drawing/2014/main" id="{EED527F3-B281-1B0C-ED3C-A9C4F9D8F366}"/>
                  </a:ext>
                </a:extLst>
              </p:cNvPr>
              <p:cNvSpPr/>
              <p:nvPr/>
            </p:nvSpPr>
            <p:spPr>
              <a:xfrm>
                <a:off x="4169677" y="2872012"/>
                <a:ext cx="73940" cy="44061"/>
              </a:xfrm>
              <a:custGeom>
                <a:avLst/>
                <a:gdLst/>
                <a:ahLst/>
                <a:cxnLst/>
                <a:rect l="l" t="t" r="r" b="b"/>
                <a:pathLst>
                  <a:path w="10569" h="6298" extrusionOk="0">
                    <a:moveTo>
                      <a:pt x="8285" y="623"/>
                    </a:moveTo>
                    <a:lnTo>
                      <a:pt x="9742" y="5675"/>
                    </a:lnTo>
                    <a:lnTo>
                      <a:pt x="2005" y="5675"/>
                    </a:lnTo>
                    <a:lnTo>
                      <a:pt x="791" y="623"/>
                    </a:lnTo>
                    <a:close/>
                    <a:moveTo>
                      <a:pt x="0" y="0"/>
                    </a:moveTo>
                    <a:lnTo>
                      <a:pt x="1513" y="6298"/>
                    </a:lnTo>
                    <a:lnTo>
                      <a:pt x="10569" y="6298"/>
                    </a:lnTo>
                    <a:lnTo>
                      <a:pt x="87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2" name="Google Shape;3352;p64">
                <a:extLst>
                  <a:ext uri="{FF2B5EF4-FFF2-40B4-BE49-F238E27FC236}">
                    <a16:creationId xmlns:a16="http://schemas.microsoft.com/office/drawing/2014/main" id="{66CC82F4-86DD-E497-21D8-590895D73B49}"/>
                  </a:ext>
                </a:extLst>
              </p:cNvPr>
              <p:cNvSpPr/>
              <p:nvPr/>
            </p:nvSpPr>
            <p:spPr>
              <a:xfrm>
                <a:off x="3535898" y="2874188"/>
                <a:ext cx="68204" cy="39709"/>
              </a:xfrm>
              <a:custGeom>
                <a:avLst/>
                <a:gdLst/>
                <a:ahLst/>
                <a:cxnLst/>
                <a:rect l="l" t="t" r="r" b="b"/>
                <a:pathLst>
                  <a:path w="9749" h="5676" extrusionOk="0">
                    <a:moveTo>
                      <a:pt x="1625" y="0"/>
                    </a:moveTo>
                    <a:lnTo>
                      <a:pt x="0" y="5675"/>
                    </a:lnTo>
                    <a:lnTo>
                      <a:pt x="8395" y="5675"/>
                    </a:lnTo>
                    <a:lnTo>
                      <a:pt x="97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3" name="Google Shape;3353;p64">
                <a:extLst>
                  <a:ext uri="{FF2B5EF4-FFF2-40B4-BE49-F238E27FC236}">
                    <a16:creationId xmlns:a16="http://schemas.microsoft.com/office/drawing/2014/main" id="{9F1CEC65-91C4-B393-EB9A-510C0E85E31B}"/>
                  </a:ext>
                </a:extLst>
              </p:cNvPr>
              <p:cNvSpPr/>
              <p:nvPr/>
            </p:nvSpPr>
            <p:spPr>
              <a:xfrm>
                <a:off x="3533009" y="2872012"/>
                <a:ext cx="73856" cy="44061"/>
              </a:xfrm>
              <a:custGeom>
                <a:avLst/>
                <a:gdLst/>
                <a:ahLst/>
                <a:cxnLst/>
                <a:rect l="l" t="t" r="r" b="b"/>
                <a:pathLst>
                  <a:path w="10557" h="6298" extrusionOk="0">
                    <a:moveTo>
                      <a:pt x="9767" y="623"/>
                    </a:moveTo>
                    <a:lnTo>
                      <a:pt x="8563" y="5675"/>
                    </a:lnTo>
                    <a:lnTo>
                      <a:pt x="826" y="5675"/>
                    </a:lnTo>
                    <a:lnTo>
                      <a:pt x="2272" y="623"/>
                    </a:lnTo>
                    <a:close/>
                    <a:moveTo>
                      <a:pt x="1803" y="0"/>
                    </a:moveTo>
                    <a:lnTo>
                      <a:pt x="0" y="6298"/>
                    </a:lnTo>
                    <a:lnTo>
                      <a:pt x="9054" y="6298"/>
                    </a:lnTo>
                    <a:lnTo>
                      <a:pt x="105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4" name="Google Shape;3354;p64">
                <a:extLst>
                  <a:ext uri="{FF2B5EF4-FFF2-40B4-BE49-F238E27FC236}">
                    <a16:creationId xmlns:a16="http://schemas.microsoft.com/office/drawing/2014/main" id="{5E6136FC-7819-539B-4CD5-E476FF6D3ECD}"/>
                  </a:ext>
                </a:extLst>
              </p:cNvPr>
              <p:cNvSpPr/>
              <p:nvPr/>
            </p:nvSpPr>
            <p:spPr>
              <a:xfrm>
                <a:off x="3945106" y="2874188"/>
                <a:ext cx="60676" cy="39709"/>
              </a:xfrm>
              <a:custGeom>
                <a:avLst/>
                <a:gdLst/>
                <a:ahLst/>
                <a:cxnLst/>
                <a:rect l="l" t="t" r="r" b="b"/>
                <a:pathLst>
                  <a:path w="8673" h="5676" extrusionOk="0">
                    <a:moveTo>
                      <a:pt x="0" y="0"/>
                    </a:moveTo>
                    <a:lnTo>
                      <a:pt x="276" y="5675"/>
                    </a:lnTo>
                    <a:lnTo>
                      <a:pt x="8672" y="5675"/>
                    </a:lnTo>
                    <a:lnTo>
                      <a:pt x="812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3355;p64">
                <a:extLst>
                  <a:ext uri="{FF2B5EF4-FFF2-40B4-BE49-F238E27FC236}">
                    <a16:creationId xmlns:a16="http://schemas.microsoft.com/office/drawing/2014/main" id="{35926F15-2AE5-462F-8134-902CAB5B8B0C}"/>
                  </a:ext>
                </a:extLst>
              </p:cNvPr>
              <p:cNvSpPr/>
              <p:nvPr/>
            </p:nvSpPr>
            <p:spPr>
              <a:xfrm>
                <a:off x="3942812" y="2872012"/>
                <a:ext cx="65370" cy="44061"/>
              </a:xfrm>
              <a:custGeom>
                <a:avLst/>
                <a:gdLst/>
                <a:ahLst/>
                <a:cxnLst/>
                <a:rect l="l" t="t" r="r" b="b"/>
                <a:pathLst>
                  <a:path w="9344" h="6298" extrusionOk="0">
                    <a:moveTo>
                      <a:pt x="8169" y="623"/>
                    </a:moveTo>
                    <a:lnTo>
                      <a:pt x="8657" y="5675"/>
                    </a:lnTo>
                    <a:lnTo>
                      <a:pt x="901" y="5675"/>
                    </a:lnTo>
                    <a:lnTo>
                      <a:pt x="655" y="623"/>
                    </a:lnTo>
                    <a:close/>
                    <a:moveTo>
                      <a:pt x="0" y="0"/>
                    </a:moveTo>
                    <a:lnTo>
                      <a:pt x="307" y="6298"/>
                    </a:lnTo>
                    <a:lnTo>
                      <a:pt x="9344" y="6298"/>
                    </a:lnTo>
                    <a:lnTo>
                      <a:pt x="87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6" name="Google Shape;3356;p64">
                <a:extLst>
                  <a:ext uri="{FF2B5EF4-FFF2-40B4-BE49-F238E27FC236}">
                    <a16:creationId xmlns:a16="http://schemas.microsoft.com/office/drawing/2014/main" id="{D77E7517-5F9A-AADB-9EE2-7957F86284A4}"/>
                  </a:ext>
                </a:extLst>
              </p:cNvPr>
              <p:cNvSpPr/>
              <p:nvPr/>
            </p:nvSpPr>
            <p:spPr>
              <a:xfrm>
                <a:off x="4229282" y="2874188"/>
                <a:ext cx="70177" cy="39709"/>
              </a:xfrm>
              <a:custGeom>
                <a:avLst/>
                <a:gdLst/>
                <a:ahLst/>
                <a:cxnLst/>
                <a:rect l="l" t="t" r="r" b="b"/>
                <a:pathLst>
                  <a:path w="10031" h="5676" extrusionOk="0">
                    <a:moveTo>
                      <a:pt x="0" y="0"/>
                    </a:moveTo>
                    <a:lnTo>
                      <a:pt x="1635" y="5675"/>
                    </a:lnTo>
                    <a:lnTo>
                      <a:pt x="10031" y="5675"/>
                    </a:lnTo>
                    <a:lnTo>
                      <a:pt x="812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7" name="Google Shape;3357;p64">
                <a:extLst>
                  <a:ext uri="{FF2B5EF4-FFF2-40B4-BE49-F238E27FC236}">
                    <a16:creationId xmlns:a16="http://schemas.microsoft.com/office/drawing/2014/main" id="{56FBF443-1A92-52EA-CD1F-77AC9D2E4F75}"/>
                  </a:ext>
                </a:extLst>
              </p:cNvPr>
              <p:cNvSpPr/>
              <p:nvPr/>
            </p:nvSpPr>
            <p:spPr>
              <a:xfrm>
                <a:off x="4226379" y="2872012"/>
                <a:ext cx="76109" cy="44061"/>
              </a:xfrm>
              <a:custGeom>
                <a:avLst/>
                <a:gdLst/>
                <a:ahLst/>
                <a:cxnLst/>
                <a:rect l="l" t="t" r="r" b="b"/>
                <a:pathLst>
                  <a:path w="10879" h="6298" extrusionOk="0">
                    <a:moveTo>
                      <a:pt x="8315" y="623"/>
                    </a:moveTo>
                    <a:lnTo>
                      <a:pt x="10013" y="5675"/>
                    </a:lnTo>
                    <a:lnTo>
                      <a:pt x="2284" y="5675"/>
                    </a:lnTo>
                    <a:lnTo>
                      <a:pt x="829" y="623"/>
                    </a:lnTo>
                    <a:close/>
                    <a:moveTo>
                      <a:pt x="1" y="0"/>
                    </a:moveTo>
                    <a:lnTo>
                      <a:pt x="1816" y="6298"/>
                    </a:lnTo>
                    <a:lnTo>
                      <a:pt x="10879" y="6298"/>
                    </a:lnTo>
                    <a:lnTo>
                      <a:pt x="87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8" name="Google Shape;3358;p64">
                <a:extLst>
                  <a:ext uri="{FF2B5EF4-FFF2-40B4-BE49-F238E27FC236}">
                    <a16:creationId xmlns:a16="http://schemas.microsoft.com/office/drawing/2014/main" id="{E72CD530-7738-010D-AA66-FD8D1BF53B91}"/>
                  </a:ext>
                </a:extLst>
              </p:cNvPr>
              <p:cNvSpPr/>
              <p:nvPr/>
            </p:nvSpPr>
            <p:spPr>
              <a:xfrm>
                <a:off x="4058770" y="2874188"/>
                <a:ext cx="64482" cy="39709"/>
              </a:xfrm>
              <a:custGeom>
                <a:avLst/>
                <a:gdLst/>
                <a:ahLst/>
                <a:cxnLst/>
                <a:rect l="l" t="t" r="r" b="b"/>
                <a:pathLst>
                  <a:path w="9217" h="5676" extrusionOk="0">
                    <a:moveTo>
                      <a:pt x="1" y="0"/>
                    </a:moveTo>
                    <a:lnTo>
                      <a:pt x="820" y="5675"/>
                    </a:lnTo>
                    <a:lnTo>
                      <a:pt x="9217" y="5675"/>
                    </a:lnTo>
                    <a:lnTo>
                      <a:pt x="812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9" name="Google Shape;3359;p64">
                <a:extLst>
                  <a:ext uri="{FF2B5EF4-FFF2-40B4-BE49-F238E27FC236}">
                    <a16:creationId xmlns:a16="http://schemas.microsoft.com/office/drawing/2014/main" id="{5FC9E236-F0F5-50B6-4362-8B96F00B9FB1}"/>
                  </a:ext>
                </a:extLst>
              </p:cNvPr>
              <p:cNvSpPr/>
              <p:nvPr/>
            </p:nvSpPr>
            <p:spPr>
              <a:xfrm>
                <a:off x="4056244" y="2872012"/>
                <a:ext cx="69652" cy="44061"/>
              </a:xfrm>
              <a:custGeom>
                <a:avLst/>
                <a:gdLst/>
                <a:ahLst/>
                <a:cxnLst/>
                <a:rect l="l" t="t" r="r" b="b"/>
                <a:pathLst>
                  <a:path w="9956" h="6298" extrusionOk="0">
                    <a:moveTo>
                      <a:pt x="8228" y="623"/>
                    </a:moveTo>
                    <a:lnTo>
                      <a:pt x="9200" y="5675"/>
                    </a:lnTo>
                    <a:lnTo>
                      <a:pt x="1452" y="5675"/>
                    </a:lnTo>
                    <a:lnTo>
                      <a:pt x="721" y="623"/>
                    </a:lnTo>
                    <a:close/>
                    <a:moveTo>
                      <a:pt x="1" y="0"/>
                    </a:moveTo>
                    <a:lnTo>
                      <a:pt x="912" y="6298"/>
                    </a:lnTo>
                    <a:lnTo>
                      <a:pt x="9955" y="6298"/>
                    </a:lnTo>
                    <a:lnTo>
                      <a:pt x="87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0" name="Google Shape;3360;p64">
                <a:extLst>
                  <a:ext uri="{FF2B5EF4-FFF2-40B4-BE49-F238E27FC236}">
                    <a16:creationId xmlns:a16="http://schemas.microsoft.com/office/drawing/2014/main" id="{2AE146CB-01F3-C152-B30A-9163C6E7166A}"/>
                  </a:ext>
                </a:extLst>
              </p:cNvPr>
              <p:cNvSpPr/>
              <p:nvPr/>
            </p:nvSpPr>
            <p:spPr>
              <a:xfrm>
                <a:off x="4001934" y="2874188"/>
                <a:ext cx="62579" cy="39709"/>
              </a:xfrm>
              <a:custGeom>
                <a:avLst/>
                <a:gdLst/>
                <a:ahLst/>
                <a:cxnLst/>
                <a:rect l="l" t="t" r="r" b="b"/>
                <a:pathLst>
                  <a:path w="8945" h="5676" extrusionOk="0">
                    <a:moveTo>
                      <a:pt x="1" y="0"/>
                    </a:moveTo>
                    <a:lnTo>
                      <a:pt x="549" y="5675"/>
                    </a:lnTo>
                    <a:lnTo>
                      <a:pt x="8944" y="5675"/>
                    </a:lnTo>
                    <a:lnTo>
                      <a:pt x="81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1" name="Google Shape;3361;p64">
                <a:extLst>
                  <a:ext uri="{FF2B5EF4-FFF2-40B4-BE49-F238E27FC236}">
                    <a16:creationId xmlns:a16="http://schemas.microsoft.com/office/drawing/2014/main" id="{62CCE4EF-8F37-99D3-3C0E-07E7EB456A99}"/>
                  </a:ext>
                </a:extLst>
              </p:cNvPr>
              <p:cNvSpPr/>
              <p:nvPr/>
            </p:nvSpPr>
            <p:spPr>
              <a:xfrm>
                <a:off x="3999542" y="2872012"/>
                <a:ext cx="67497" cy="44061"/>
              </a:xfrm>
              <a:custGeom>
                <a:avLst/>
                <a:gdLst/>
                <a:ahLst/>
                <a:cxnLst/>
                <a:rect l="l" t="t" r="r" b="b"/>
                <a:pathLst>
                  <a:path w="9648" h="6298" extrusionOk="0">
                    <a:moveTo>
                      <a:pt x="8197" y="623"/>
                    </a:moveTo>
                    <a:lnTo>
                      <a:pt x="8928" y="5675"/>
                    </a:lnTo>
                    <a:lnTo>
                      <a:pt x="1175" y="5675"/>
                    </a:lnTo>
                    <a:lnTo>
                      <a:pt x="687" y="623"/>
                    </a:lnTo>
                    <a:close/>
                    <a:moveTo>
                      <a:pt x="0" y="0"/>
                    </a:moveTo>
                    <a:lnTo>
                      <a:pt x="609" y="6298"/>
                    </a:lnTo>
                    <a:lnTo>
                      <a:pt x="9648" y="6298"/>
                    </a:lnTo>
                    <a:lnTo>
                      <a:pt x="87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2" name="Google Shape;3362;p64">
                <a:extLst>
                  <a:ext uri="{FF2B5EF4-FFF2-40B4-BE49-F238E27FC236}">
                    <a16:creationId xmlns:a16="http://schemas.microsoft.com/office/drawing/2014/main" id="{B6FA4EE5-ECE4-D4E0-AE61-11E9BFDC04FA}"/>
                  </a:ext>
                </a:extLst>
              </p:cNvPr>
              <p:cNvSpPr/>
              <p:nvPr/>
            </p:nvSpPr>
            <p:spPr>
              <a:xfrm>
                <a:off x="3829568" y="2874188"/>
                <a:ext cx="58745" cy="39709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5676" extrusionOk="0">
                    <a:moveTo>
                      <a:pt x="268" y="0"/>
                    </a:moveTo>
                    <a:lnTo>
                      <a:pt x="0" y="5675"/>
                    </a:lnTo>
                    <a:lnTo>
                      <a:pt x="8396" y="5675"/>
                    </a:lnTo>
                    <a:lnTo>
                      <a:pt x="83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3" name="Google Shape;3363;p64">
                <a:extLst>
                  <a:ext uri="{FF2B5EF4-FFF2-40B4-BE49-F238E27FC236}">
                    <a16:creationId xmlns:a16="http://schemas.microsoft.com/office/drawing/2014/main" id="{BDF71A2C-5F03-3EE3-9324-3BA69DFF848E}"/>
                  </a:ext>
                </a:extLst>
              </p:cNvPr>
              <p:cNvSpPr/>
              <p:nvPr/>
            </p:nvSpPr>
            <p:spPr>
              <a:xfrm>
                <a:off x="3827287" y="2872012"/>
                <a:ext cx="63202" cy="44061"/>
              </a:xfrm>
              <a:custGeom>
                <a:avLst/>
                <a:gdLst/>
                <a:ahLst/>
                <a:cxnLst/>
                <a:rect l="l" t="t" r="r" b="b"/>
                <a:pathLst>
                  <a:path w="9034" h="6298" extrusionOk="0">
                    <a:moveTo>
                      <a:pt x="8405" y="623"/>
                    </a:moveTo>
                    <a:lnTo>
                      <a:pt x="8410" y="5675"/>
                    </a:lnTo>
                    <a:lnTo>
                      <a:pt x="653" y="5675"/>
                    </a:lnTo>
                    <a:lnTo>
                      <a:pt x="891" y="623"/>
                    </a:lnTo>
                    <a:close/>
                    <a:moveTo>
                      <a:pt x="295" y="0"/>
                    </a:moveTo>
                    <a:lnTo>
                      <a:pt x="0" y="6298"/>
                    </a:lnTo>
                    <a:lnTo>
                      <a:pt x="9034" y="6298"/>
                    </a:lnTo>
                    <a:lnTo>
                      <a:pt x="90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4" name="Google Shape;3364;p64">
                <a:extLst>
                  <a:ext uri="{FF2B5EF4-FFF2-40B4-BE49-F238E27FC236}">
                    <a16:creationId xmlns:a16="http://schemas.microsoft.com/office/drawing/2014/main" id="{36E3C37E-7B65-E164-DBD3-22A7C534F6C5}"/>
                  </a:ext>
                </a:extLst>
              </p:cNvPr>
              <p:cNvSpPr/>
              <p:nvPr/>
            </p:nvSpPr>
            <p:spPr>
              <a:xfrm>
                <a:off x="3402206" y="2913890"/>
                <a:ext cx="74955" cy="42458"/>
              </a:xfrm>
              <a:custGeom>
                <a:avLst/>
                <a:gdLst/>
                <a:ahLst/>
                <a:cxnLst/>
                <a:rect l="l" t="t" r="r" b="b"/>
                <a:pathLst>
                  <a:path w="10714" h="6069" extrusionOk="0">
                    <a:moveTo>
                      <a:pt x="2319" y="0"/>
                    </a:moveTo>
                    <a:lnTo>
                      <a:pt x="1" y="6068"/>
                    </a:lnTo>
                    <a:lnTo>
                      <a:pt x="8686" y="6068"/>
                    </a:lnTo>
                    <a:lnTo>
                      <a:pt x="107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5" name="Google Shape;3365;p64">
                <a:extLst>
                  <a:ext uri="{FF2B5EF4-FFF2-40B4-BE49-F238E27FC236}">
                    <a16:creationId xmlns:a16="http://schemas.microsoft.com/office/drawing/2014/main" id="{3FBC3898-E022-82FC-5C66-8D549E446BD0}"/>
                  </a:ext>
                </a:extLst>
              </p:cNvPr>
              <p:cNvSpPr/>
              <p:nvPr/>
            </p:nvSpPr>
            <p:spPr>
              <a:xfrm>
                <a:off x="3399036" y="2911707"/>
                <a:ext cx="81153" cy="46817"/>
              </a:xfrm>
              <a:custGeom>
                <a:avLst/>
                <a:gdLst/>
                <a:ahLst/>
                <a:cxnLst/>
                <a:rect l="l" t="t" r="r" b="b"/>
                <a:pathLst>
                  <a:path w="11600" h="6692" extrusionOk="0">
                    <a:moveTo>
                      <a:pt x="10734" y="624"/>
                    </a:moveTo>
                    <a:lnTo>
                      <a:pt x="8915" y="6068"/>
                    </a:lnTo>
                    <a:lnTo>
                      <a:pt x="905" y="6068"/>
                    </a:lnTo>
                    <a:lnTo>
                      <a:pt x="2986" y="624"/>
                    </a:lnTo>
                    <a:close/>
                    <a:moveTo>
                      <a:pt x="2558" y="1"/>
                    </a:moveTo>
                    <a:lnTo>
                      <a:pt x="1" y="6692"/>
                    </a:lnTo>
                    <a:lnTo>
                      <a:pt x="9363" y="6692"/>
                    </a:lnTo>
                    <a:lnTo>
                      <a:pt x="1160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6" name="Google Shape;3366;p64">
                <a:extLst>
                  <a:ext uri="{FF2B5EF4-FFF2-40B4-BE49-F238E27FC236}">
                    <a16:creationId xmlns:a16="http://schemas.microsoft.com/office/drawing/2014/main" id="{3ACD66BC-DBF9-F7CD-761F-AA463A585718}"/>
                  </a:ext>
                </a:extLst>
              </p:cNvPr>
              <p:cNvSpPr/>
              <p:nvPr/>
            </p:nvSpPr>
            <p:spPr>
              <a:xfrm>
                <a:off x="3418422" y="2874188"/>
                <a:ext cx="72009" cy="39709"/>
              </a:xfrm>
              <a:custGeom>
                <a:avLst/>
                <a:gdLst/>
                <a:ahLst/>
                <a:cxnLst/>
                <a:rect l="l" t="t" r="r" b="b"/>
                <a:pathLst>
                  <a:path w="10293" h="5676" extrusionOk="0">
                    <a:moveTo>
                      <a:pt x="2169" y="0"/>
                    </a:moveTo>
                    <a:lnTo>
                      <a:pt x="1" y="5675"/>
                    </a:lnTo>
                    <a:lnTo>
                      <a:pt x="8396" y="5675"/>
                    </a:lnTo>
                    <a:lnTo>
                      <a:pt x="1029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7" name="Google Shape;3367;p64">
                <a:extLst>
                  <a:ext uri="{FF2B5EF4-FFF2-40B4-BE49-F238E27FC236}">
                    <a16:creationId xmlns:a16="http://schemas.microsoft.com/office/drawing/2014/main" id="{6E361359-679B-9E58-E281-286B2C89C371}"/>
                  </a:ext>
                </a:extLst>
              </p:cNvPr>
              <p:cNvSpPr/>
              <p:nvPr/>
            </p:nvSpPr>
            <p:spPr>
              <a:xfrm>
                <a:off x="3415260" y="2872012"/>
                <a:ext cx="78201" cy="44061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6298" extrusionOk="0">
                    <a:moveTo>
                      <a:pt x="10313" y="623"/>
                    </a:moveTo>
                    <a:lnTo>
                      <a:pt x="8624" y="5675"/>
                    </a:lnTo>
                    <a:lnTo>
                      <a:pt x="905" y="5675"/>
                    </a:lnTo>
                    <a:lnTo>
                      <a:pt x="2835" y="623"/>
                    </a:lnTo>
                    <a:close/>
                    <a:moveTo>
                      <a:pt x="2406" y="0"/>
                    </a:moveTo>
                    <a:lnTo>
                      <a:pt x="0" y="6298"/>
                    </a:lnTo>
                    <a:lnTo>
                      <a:pt x="9072" y="6298"/>
                    </a:lnTo>
                    <a:lnTo>
                      <a:pt x="1117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3368;p64">
                <a:extLst>
                  <a:ext uri="{FF2B5EF4-FFF2-40B4-BE49-F238E27FC236}">
                    <a16:creationId xmlns:a16="http://schemas.microsoft.com/office/drawing/2014/main" id="{212050FD-C4D3-8B4E-BF6A-8DAB0E0BF50B}"/>
                  </a:ext>
                </a:extLst>
              </p:cNvPr>
              <p:cNvSpPr/>
              <p:nvPr/>
            </p:nvSpPr>
            <p:spPr>
              <a:xfrm>
                <a:off x="3477153" y="2874188"/>
                <a:ext cx="70114" cy="39709"/>
              </a:xfrm>
              <a:custGeom>
                <a:avLst/>
                <a:gdLst/>
                <a:ahLst/>
                <a:cxnLst/>
                <a:rect l="l" t="t" r="r" b="b"/>
                <a:pathLst>
                  <a:path w="10022" h="5676" extrusionOk="0">
                    <a:moveTo>
                      <a:pt x="1897" y="0"/>
                    </a:moveTo>
                    <a:lnTo>
                      <a:pt x="1" y="5675"/>
                    </a:lnTo>
                    <a:lnTo>
                      <a:pt x="8397" y="5675"/>
                    </a:lnTo>
                    <a:lnTo>
                      <a:pt x="1002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9" name="Google Shape;3369;p64">
                <a:extLst>
                  <a:ext uri="{FF2B5EF4-FFF2-40B4-BE49-F238E27FC236}">
                    <a16:creationId xmlns:a16="http://schemas.microsoft.com/office/drawing/2014/main" id="{449B8766-9214-36EA-0C4D-CE5697C385D1}"/>
                  </a:ext>
                </a:extLst>
              </p:cNvPr>
              <p:cNvSpPr/>
              <p:nvPr/>
            </p:nvSpPr>
            <p:spPr>
              <a:xfrm>
                <a:off x="3474131" y="2872012"/>
                <a:ext cx="76025" cy="44061"/>
              </a:xfrm>
              <a:custGeom>
                <a:avLst/>
                <a:gdLst/>
                <a:ahLst/>
                <a:cxnLst/>
                <a:rect l="l" t="t" r="r" b="b"/>
                <a:pathLst>
                  <a:path w="10867" h="6298" extrusionOk="0">
                    <a:moveTo>
                      <a:pt x="10041" y="623"/>
                    </a:moveTo>
                    <a:lnTo>
                      <a:pt x="8594" y="5675"/>
                    </a:lnTo>
                    <a:lnTo>
                      <a:pt x="866" y="5675"/>
                    </a:lnTo>
                    <a:lnTo>
                      <a:pt x="2554" y="623"/>
                    </a:lnTo>
                    <a:close/>
                    <a:moveTo>
                      <a:pt x="2105" y="0"/>
                    </a:moveTo>
                    <a:lnTo>
                      <a:pt x="0" y="6298"/>
                    </a:lnTo>
                    <a:lnTo>
                      <a:pt x="9064" y="6298"/>
                    </a:lnTo>
                    <a:lnTo>
                      <a:pt x="1086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0" name="Google Shape;3370;p64">
                <a:extLst>
                  <a:ext uri="{FF2B5EF4-FFF2-40B4-BE49-F238E27FC236}">
                    <a16:creationId xmlns:a16="http://schemas.microsoft.com/office/drawing/2014/main" id="{850586F2-393B-99BD-368D-36309E99F140}"/>
                  </a:ext>
                </a:extLst>
              </p:cNvPr>
              <p:cNvSpPr/>
              <p:nvPr/>
            </p:nvSpPr>
            <p:spPr>
              <a:xfrm>
                <a:off x="3366155" y="3001829"/>
                <a:ext cx="81622" cy="48874"/>
              </a:xfrm>
              <a:custGeom>
                <a:avLst/>
                <a:gdLst/>
                <a:ahLst/>
                <a:cxnLst/>
                <a:rect l="l" t="t" r="r" b="b"/>
                <a:pathLst>
                  <a:path w="11667" h="6986" extrusionOk="0">
                    <a:moveTo>
                      <a:pt x="2669" y="0"/>
                    </a:moveTo>
                    <a:lnTo>
                      <a:pt x="0" y="6986"/>
                    </a:lnTo>
                    <a:lnTo>
                      <a:pt x="9332" y="6986"/>
                    </a:lnTo>
                    <a:lnTo>
                      <a:pt x="1166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1" name="Google Shape;3371;p64">
                <a:extLst>
                  <a:ext uri="{FF2B5EF4-FFF2-40B4-BE49-F238E27FC236}">
                    <a16:creationId xmlns:a16="http://schemas.microsoft.com/office/drawing/2014/main" id="{8CDC506A-EAD8-A4EA-4DBC-AA220CB5F60C}"/>
                  </a:ext>
                </a:extLst>
              </p:cNvPr>
              <p:cNvSpPr/>
              <p:nvPr/>
            </p:nvSpPr>
            <p:spPr>
              <a:xfrm>
                <a:off x="3362979" y="2999646"/>
                <a:ext cx="87820" cy="53246"/>
              </a:xfrm>
              <a:custGeom>
                <a:avLst/>
                <a:gdLst/>
                <a:ahLst/>
                <a:cxnLst/>
                <a:rect l="l" t="t" r="r" b="b"/>
                <a:pathLst>
                  <a:path w="12553" h="7611" extrusionOk="0">
                    <a:moveTo>
                      <a:pt x="11688" y="624"/>
                    </a:moveTo>
                    <a:lnTo>
                      <a:pt x="9562" y="6986"/>
                    </a:lnTo>
                    <a:lnTo>
                      <a:pt x="907" y="6986"/>
                    </a:lnTo>
                    <a:lnTo>
                      <a:pt x="3338" y="624"/>
                    </a:lnTo>
                    <a:close/>
                    <a:moveTo>
                      <a:pt x="2908" y="1"/>
                    </a:moveTo>
                    <a:lnTo>
                      <a:pt x="0" y="7610"/>
                    </a:lnTo>
                    <a:lnTo>
                      <a:pt x="10010" y="7610"/>
                    </a:lnTo>
                    <a:lnTo>
                      <a:pt x="1255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372;p64">
                <a:extLst>
                  <a:ext uri="{FF2B5EF4-FFF2-40B4-BE49-F238E27FC236}">
                    <a16:creationId xmlns:a16="http://schemas.microsoft.com/office/drawing/2014/main" id="{DE2471A2-CF0A-9644-60E9-8283E93A190D}"/>
                  </a:ext>
                </a:extLst>
              </p:cNvPr>
              <p:cNvSpPr/>
              <p:nvPr/>
            </p:nvSpPr>
            <p:spPr>
              <a:xfrm>
                <a:off x="3384821" y="2956341"/>
                <a:ext cx="78159" cy="45495"/>
              </a:xfrm>
              <a:custGeom>
                <a:avLst/>
                <a:gdLst/>
                <a:ahLst/>
                <a:cxnLst/>
                <a:rect l="l" t="t" r="r" b="b"/>
                <a:pathLst>
                  <a:path w="11172" h="6503" extrusionOk="0">
                    <a:moveTo>
                      <a:pt x="2486" y="0"/>
                    </a:moveTo>
                    <a:lnTo>
                      <a:pt x="1" y="6502"/>
                    </a:lnTo>
                    <a:lnTo>
                      <a:pt x="8999" y="6502"/>
                    </a:lnTo>
                    <a:lnTo>
                      <a:pt x="1117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373;p64">
                <a:extLst>
                  <a:ext uri="{FF2B5EF4-FFF2-40B4-BE49-F238E27FC236}">
                    <a16:creationId xmlns:a16="http://schemas.microsoft.com/office/drawing/2014/main" id="{243B1D83-2D72-0010-E08B-4ECA7225A6CC}"/>
                  </a:ext>
                </a:extLst>
              </p:cNvPr>
              <p:cNvSpPr/>
              <p:nvPr/>
            </p:nvSpPr>
            <p:spPr>
              <a:xfrm>
                <a:off x="3381658" y="2954152"/>
                <a:ext cx="84350" cy="49860"/>
              </a:xfrm>
              <a:custGeom>
                <a:avLst/>
                <a:gdLst/>
                <a:ahLst/>
                <a:cxnLst/>
                <a:rect l="l" t="t" r="r" b="b"/>
                <a:pathLst>
                  <a:path w="12057" h="7127" extrusionOk="0">
                    <a:moveTo>
                      <a:pt x="11190" y="625"/>
                    </a:moveTo>
                    <a:lnTo>
                      <a:pt x="9227" y="6504"/>
                    </a:lnTo>
                    <a:lnTo>
                      <a:pt x="906" y="6504"/>
                    </a:lnTo>
                    <a:lnTo>
                      <a:pt x="3152" y="625"/>
                    </a:lnTo>
                    <a:close/>
                    <a:moveTo>
                      <a:pt x="2722" y="1"/>
                    </a:moveTo>
                    <a:lnTo>
                      <a:pt x="1" y="7127"/>
                    </a:lnTo>
                    <a:lnTo>
                      <a:pt x="9675" y="7127"/>
                    </a:lnTo>
                    <a:lnTo>
                      <a:pt x="1205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3374;p64">
                <a:extLst>
                  <a:ext uri="{FF2B5EF4-FFF2-40B4-BE49-F238E27FC236}">
                    <a16:creationId xmlns:a16="http://schemas.microsoft.com/office/drawing/2014/main" id="{A9CDF094-4A9F-2952-815D-33D6A380C7B1}"/>
                  </a:ext>
                </a:extLst>
              </p:cNvPr>
              <p:cNvSpPr/>
              <p:nvPr/>
            </p:nvSpPr>
            <p:spPr>
              <a:xfrm>
                <a:off x="3431435" y="3001829"/>
                <a:ext cx="79285" cy="48874"/>
              </a:xfrm>
              <a:custGeom>
                <a:avLst/>
                <a:gdLst/>
                <a:ahLst/>
                <a:cxnLst/>
                <a:rect l="l" t="t" r="r" b="b"/>
                <a:pathLst>
                  <a:path w="11333" h="6986" extrusionOk="0">
                    <a:moveTo>
                      <a:pt x="2336" y="0"/>
                    </a:moveTo>
                    <a:lnTo>
                      <a:pt x="1" y="6986"/>
                    </a:lnTo>
                    <a:lnTo>
                      <a:pt x="9332" y="6986"/>
                    </a:lnTo>
                    <a:lnTo>
                      <a:pt x="113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5" name="Google Shape;3375;p64">
                <a:extLst>
                  <a:ext uri="{FF2B5EF4-FFF2-40B4-BE49-F238E27FC236}">
                    <a16:creationId xmlns:a16="http://schemas.microsoft.com/office/drawing/2014/main" id="{BACBDF42-C53C-05B6-DE7D-43797DE0401D}"/>
                  </a:ext>
                </a:extLst>
              </p:cNvPr>
              <p:cNvSpPr/>
              <p:nvPr/>
            </p:nvSpPr>
            <p:spPr>
              <a:xfrm>
                <a:off x="3428405" y="2999646"/>
                <a:ext cx="85204" cy="53246"/>
              </a:xfrm>
              <a:custGeom>
                <a:avLst/>
                <a:gdLst/>
                <a:ahLst/>
                <a:cxnLst/>
                <a:rect l="l" t="t" r="r" b="b"/>
                <a:pathLst>
                  <a:path w="12179" h="7611" extrusionOk="0">
                    <a:moveTo>
                      <a:pt x="11353" y="624"/>
                    </a:moveTo>
                    <a:lnTo>
                      <a:pt x="9530" y="6986"/>
                    </a:lnTo>
                    <a:lnTo>
                      <a:pt x="867" y="6986"/>
                    </a:lnTo>
                    <a:lnTo>
                      <a:pt x="2993" y="624"/>
                    </a:lnTo>
                    <a:close/>
                    <a:moveTo>
                      <a:pt x="2545" y="1"/>
                    </a:moveTo>
                    <a:lnTo>
                      <a:pt x="1" y="7610"/>
                    </a:lnTo>
                    <a:lnTo>
                      <a:pt x="10001" y="7610"/>
                    </a:lnTo>
                    <a:lnTo>
                      <a:pt x="1217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3376;p64">
                <a:extLst>
                  <a:ext uri="{FF2B5EF4-FFF2-40B4-BE49-F238E27FC236}">
                    <a16:creationId xmlns:a16="http://schemas.microsoft.com/office/drawing/2014/main" id="{E9AC02FE-8522-F5F5-9582-C86691917371}"/>
                  </a:ext>
                </a:extLst>
              </p:cNvPr>
              <p:cNvSpPr/>
              <p:nvPr/>
            </p:nvSpPr>
            <p:spPr>
              <a:xfrm>
                <a:off x="3653368" y="2874188"/>
                <a:ext cx="64398" cy="39709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5676" extrusionOk="0">
                    <a:moveTo>
                      <a:pt x="1081" y="0"/>
                    </a:moveTo>
                    <a:lnTo>
                      <a:pt x="0" y="5675"/>
                    </a:lnTo>
                    <a:lnTo>
                      <a:pt x="8395" y="5675"/>
                    </a:lnTo>
                    <a:lnTo>
                      <a:pt x="920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7" name="Google Shape;3377;p64">
                <a:extLst>
                  <a:ext uri="{FF2B5EF4-FFF2-40B4-BE49-F238E27FC236}">
                    <a16:creationId xmlns:a16="http://schemas.microsoft.com/office/drawing/2014/main" id="{E5B90D8B-0578-C938-FD15-66CAE046A439}"/>
                  </a:ext>
                </a:extLst>
              </p:cNvPr>
              <p:cNvSpPr/>
              <p:nvPr/>
            </p:nvSpPr>
            <p:spPr>
              <a:xfrm>
                <a:off x="3650723" y="2872012"/>
                <a:ext cx="69554" cy="44061"/>
              </a:xfrm>
              <a:custGeom>
                <a:avLst/>
                <a:gdLst/>
                <a:ahLst/>
                <a:cxnLst/>
                <a:rect l="l" t="t" r="r" b="b"/>
                <a:pathLst>
                  <a:path w="9942" h="6298" extrusionOk="0">
                    <a:moveTo>
                      <a:pt x="9224" y="623"/>
                    </a:moveTo>
                    <a:lnTo>
                      <a:pt x="8503" y="5675"/>
                    </a:lnTo>
                    <a:lnTo>
                      <a:pt x="755" y="5675"/>
                    </a:lnTo>
                    <a:lnTo>
                      <a:pt x="1717" y="623"/>
                    </a:lnTo>
                    <a:close/>
                    <a:moveTo>
                      <a:pt x="1201" y="0"/>
                    </a:moveTo>
                    <a:lnTo>
                      <a:pt x="0" y="6298"/>
                    </a:lnTo>
                    <a:lnTo>
                      <a:pt x="9044" y="6298"/>
                    </a:lnTo>
                    <a:lnTo>
                      <a:pt x="99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8" name="Google Shape;3378;p64">
                <a:extLst>
                  <a:ext uri="{FF2B5EF4-FFF2-40B4-BE49-F238E27FC236}">
                    <a16:creationId xmlns:a16="http://schemas.microsoft.com/office/drawing/2014/main" id="{890117E7-DEB2-EED1-814C-CF86B442ACB5}"/>
                  </a:ext>
                </a:extLst>
              </p:cNvPr>
              <p:cNvSpPr/>
              <p:nvPr/>
            </p:nvSpPr>
            <p:spPr>
              <a:xfrm>
                <a:off x="3645273" y="2913890"/>
                <a:ext cx="66832" cy="42458"/>
              </a:xfrm>
              <a:custGeom>
                <a:avLst/>
                <a:gdLst/>
                <a:ahLst/>
                <a:cxnLst/>
                <a:rect l="l" t="t" r="r" b="b"/>
                <a:pathLst>
                  <a:path w="9553" h="6069" extrusionOk="0">
                    <a:moveTo>
                      <a:pt x="1157" y="0"/>
                    </a:moveTo>
                    <a:lnTo>
                      <a:pt x="1" y="6068"/>
                    </a:lnTo>
                    <a:lnTo>
                      <a:pt x="8686" y="6068"/>
                    </a:lnTo>
                    <a:lnTo>
                      <a:pt x="955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3379;p64">
                <a:extLst>
                  <a:ext uri="{FF2B5EF4-FFF2-40B4-BE49-F238E27FC236}">
                    <a16:creationId xmlns:a16="http://schemas.microsoft.com/office/drawing/2014/main" id="{FACBE52A-52BE-13C1-8A3F-9181C6E1B290}"/>
                  </a:ext>
                </a:extLst>
              </p:cNvPr>
              <p:cNvSpPr/>
              <p:nvPr/>
            </p:nvSpPr>
            <p:spPr>
              <a:xfrm>
                <a:off x="3642643" y="2911707"/>
                <a:ext cx="71981" cy="46817"/>
              </a:xfrm>
              <a:custGeom>
                <a:avLst/>
                <a:gdLst/>
                <a:ahLst/>
                <a:cxnLst/>
                <a:rect l="l" t="t" r="r" b="b"/>
                <a:pathLst>
                  <a:path w="10289" h="6692" extrusionOk="0">
                    <a:moveTo>
                      <a:pt x="9569" y="624"/>
                    </a:moveTo>
                    <a:lnTo>
                      <a:pt x="8793" y="6068"/>
                    </a:lnTo>
                    <a:lnTo>
                      <a:pt x="753" y="6068"/>
                    </a:lnTo>
                    <a:lnTo>
                      <a:pt x="1791" y="624"/>
                    </a:lnTo>
                    <a:close/>
                    <a:moveTo>
                      <a:pt x="1276" y="1"/>
                    </a:moveTo>
                    <a:lnTo>
                      <a:pt x="0" y="6692"/>
                    </a:lnTo>
                    <a:lnTo>
                      <a:pt x="9333" y="6692"/>
                    </a:lnTo>
                    <a:lnTo>
                      <a:pt x="1028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3380;p64">
                <a:extLst>
                  <a:ext uri="{FF2B5EF4-FFF2-40B4-BE49-F238E27FC236}">
                    <a16:creationId xmlns:a16="http://schemas.microsoft.com/office/drawing/2014/main" id="{F6CEB8D8-185C-F5A6-47C9-0CC69315E148}"/>
                  </a:ext>
                </a:extLst>
              </p:cNvPr>
              <p:cNvSpPr/>
              <p:nvPr/>
            </p:nvSpPr>
            <p:spPr>
              <a:xfrm>
                <a:off x="3584506" y="2913890"/>
                <a:ext cx="68868" cy="42458"/>
              </a:xfrm>
              <a:custGeom>
                <a:avLst/>
                <a:gdLst/>
                <a:ahLst/>
                <a:cxnLst/>
                <a:rect l="l" t="t" r="r" b="b"/>
                <a:pathLst>
                  <a:path w="9844" h="6069" extrusionOk="0">
                    <a:moveTo>
                      <a:pt x="1447" y="0"/>
                    </a:moveTo>
                    <a:lnTo>
                      <a:pt x="0" y="6068"/>
                    </a:lnTo>
                    <a:lnTo>
                      <a:pt x="8687" y="6068"/>
                    </a:lnTo>
                    <a:lnTo>
                      <a:pt x="984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381;p64">
                <a:extLst>
                  <a:ext uri="{FF2B5EF4-FFF2-40B4-BE49-F238E27FC236}">
                    <a16:creationId xmlns:a16="http://schemas.microsoft.com/office/drawing/2014/main" id="{9404CA6D-1AC4-207F-C580-98C374FDC614}"/>
                  </a:ext>
                </a:extLst>
              </p:cNvPr>
              <p:cNvSpPr/>
              <p:nvPr/>
            </p:nvSpPr>
            <p:spPr>
              <a:xfrm>
                <a:off x="3581743" y="2911707"/>
                <a:ext cx="74262" cy="46817"/>
              </a:xfrm>
              <a:custGeom>
                <a:avLst/>
                <a:gdLst/>
                <a:ahLst/>
                <a:cxnLst/>
                <a:rect l="l" t="t" r="r" b="b"/>
                <a:pathLst>
                  <a:path w="10615" h="6692" extrusionOk="0">
                    <a:moveTo>
                      <a:pt x="9862" y="624"/>
                    </a:moveTo>
                    <a:lnTo>
                      <a:pt x="8823" y="6068"/>
                    </a:lnTo>
                    <a:lnTo>
                      <a:pt x="791" y="6068"/>
                    </a:lnTo>
                    <a:lnTo>
                      <a:pt x="2088" y="624"/>
                    </a:lnTo>
                    <a:close/>
                    <a:moveTo>
                      <a:pt x="1596" y="1"/>
                    </a:moveTo>
                    <a:lnTo>
                      <a:pt x="1" y="6692"/>
                    </a:lnTo>
                    <a:lnTo>
                      <a:pt x="9339" y="6692"/>
                    </a:lnTo>
                    <a:lnTo>
                      <a:pt x="106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3382;p64">
                <a:extLst>
                  <a:ext uri="{FF2B5EF4-FFF2-40B4-BE49-F238E27FC236}">
                    <a16:creationId xmlns:a16="http://schemas.microsoft.com/office/drawing/2014/main" id="{A83DB452-03B3-D4A5-6443-882A6236133C}"/>
                  </a:ext>
                </a:extLst>
              </p:cNvPr>
              <p:cNvSpPr/>
              <p:nvPr/>
            </p:nvSpPr>
            <p:spPr>
              <a:xfrm>
                <a:off x="3706040" y="2913890"/>
                <a:ext cx="64804" cy="42458"/>
              </a:xfrm>
              <a:custGeom>
                <a:avLst/>
                <a:gdLst/>
                <a:ahLst/>
                <a:cxnLst/>
                <a:rect l="l" t="t" r="r" b="b"/>
                <a:pathLst>
                  <a:path w="9263" h="6069" extrusionOk="0">
                    <a:moveTo>
                      <a:pt x="866" y="0"/>
                    </a:moveTo>
                    <a:lnTo>
                      <a:pt x="0" y="6068"/>
                    </a:lnTo>
                    <a:lnTo>
                      <a:pt x="8687" y="6068"/>
                    </a:lnTo>
                    <a:lnTo>
                      <a:pt x="926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3383;p64">
                <a:extLst>
                  <a:ext uri="{FF2B5EF4-FFF2-40B4-BE49-F238E27FC236}">
                    <a16:creationId xmlns:a16="http://schemas.microsoft.com/office/drawing/2014/main" id="{D25B7803-5CB9-3A76-206B-FD7637F87EAA}"/>
                  </a:ext>
                </a:extLst>
              </p:cNvPr>
              <p:cNvSpPr/>
              <p:nvPr/>
            </p:nvSpPr>
            <p:spPr>
              <a:xfrm>
                <a:off x="3703529" y="2911707"/>
                <a:ext cx="69708" cy="46817"/>
              </a:xfrm>
              <a:custGeom>
                <a:avLst/>
                <a:gdLst/>
                <a:ahLst/>
                <a:cxnLst/>
                <a:rect l="l" t="t" r="r" b="b"/>
                <a:pathLst>
                  <a:path w="9964" h="6692" extrusionOk="0">
                    <a:moveTo>
                      <a:pt x="9279" y="624"/>
                    </a:moveTo>
                    <a:lnTo>
                      <a:pt x="8762" y="6068"/>
                    </a:lnTo>
                    <a:lnTo>
                      <a:pt x="719" y="6068"/>
                    </a:lnTo>
                    <a:lnTo>
                      <a:pt x="1496" y="624"/>
                    </a:lnTo>
                    <a:close/>
                    <a:moveTo>
                      <a:pt x="955" y="1"/>
                    </a:moveTo>
                    <a:lnTo>
                      <a:pt x="0" y="6692"/>
                    </a:lnTo>
                    <a:lnTo>
                      <a:pt x="9330" y="6692"/>
                    </a:lnTo>
                    <a:lnTo>
                      <a:pt x="99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4" name="Google Shape;3384;p64">
                <a:extLst>
                  <a:ext uri="{FF2B5EF4-FFF2-40B4-BE49-F238E27FC236}">
                    <a16:creationId xmlns:a16="http://schemas.microsoft.com/office/drawing/2014/main" id="{9FFD1E09-FD1D-82BF-F0FA-63294E94523C}"/>
                  </a:ext>
                </a:extLst>
              </p:cNvPr>
              <p:cNvSpPr/>
              <p:nvPr/>
            </p:nvSpPr>
            <p:spPr>
              <a:xfrm>
                <a:off x="3462972" y="2913890"/>
                <a:ext cx="72933" cy="42458"/>
              </a:xfrm>
              <a:custGeom>
                <a:avLst/>
                <a:gdLst/>
                <a:ahLst/>
                <a:cxnLst/>
                <a:rect l="l" t="t" r="r" b="b"/>
                <a:pathLst>
                  <a:path w="10425" h="6069" extrusionOk="0">
                    <a:moveTo>
                      <a:pt x="2028" y="0"/>
                    </a:moveTo>
                    <a:lnTo>
                      <a:pt x="0" y="6068"/>
                    </a:lnTo>
                    <a:lnTo>
                      <a:pt x="8687" y="6068"/>
                    </a:lnTo>
                    <a:lnTo>
                      <a:pt x="1042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385;p64">
                <a:extLst>
                  <a:ext uri="{FF2B5EF4-FFF2-40B4-BE49-F238E27FC236}">
                    <a16:creationId xmlns:a16="http://schemas.microsoft.com/office/drawing/2014/main" id="{5A3847FF-6230-BF77-CFD2-2A49935491E5}"/>
                  </a:ext>
                </a:extLst>
              </p:cNvPr>
              <p:cNvSpPr/>
              <p:nvPr/>
            </p:nvSpPr>
            <p:spPr>
              <a:xfrm>
                <a:off x="3459943" y="2911707"/>
                <a:ext cx="78852" cy="46817"/>
              </a:xfrm>
              <a:custGeom>
                <a:avLst/>
                <a:gdLst/>
                <a:ahLst/>
                <a:cxnLst/>
                <a:rect l="l" t="t" r="r" b="b"/>
                <a:pathLst>
                  <a:path w="11271" h="6692" extrusionOk="0">
                    <a:moveTo>
                      <a:pt x="10444" y="624"/>
                    </a:moveTo>
                    <a:lnTo>
                      <a:pt x="8886" y="6068"/>
                    </a:lnTo>
                    <a:lnTo>
                      <a:pt x="867" y="6068"/>
                    </a:lnTo>
                    <a:lnTo>
                      <a:pt x="2685" y="624"/>
                    </a:lnTo>
                    <a:close/>
                    <a:moveTo>
                      <a:pt x="2237" y="1"/>
                    </a:moveTo>
                    <a:lnTo>
                      <a:pt x="0" y="6692"/>
                    </a:lnTo>
                    <a:lnTo>
                      <a:pt x="9355" y="6692"/>
                    </a:lnTo>
                    <a:lnTo>
                      <a:pt x="112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386;p64">
                <a:extLst>
                  <a:ext uri="{FF2B5EF4-FFF2-40B4-BE49-F238E27FC236}">
                    <a16:creationId xmlns:a16="http://schemas.microsoft.com/office/drawing/2014/main" id="{7060606F-D56E-01E1-CCF5-06DC44DBA417}"/>
                  </a:ext>
                </a:extLst>
              </p:cNvPr>
              <p:cNvSpPr/>
              <p:nvPr/>
            </p:nvSpPr>
            <p:spPr>
              <a:xfrm>
                <a:off x="4252950" y="2956341"/>
                <a:ext cx="76060" cy="45495"/>
              </a:xfrm>
              <a:custGeom>
                <a:avLst/>
                <a:gdLst/>
                <a:ahLst/>
                <a:cxnLst/>
                <a:rect l="l" t="t" r="r" b="b"/>
                <a:pathLst>
                  <a:path w="10872" h="6503" extrusionOk="0">
                    <a:moveTo>
                      <a:pt x="0" y="0"/>
                    </a:moveTo>
                    <a:lnTo>
                      <a:pt x="1874" y="6502"/>
                    </a:lnTo>
                    <a:lnTo>
                      <a:pt x="10871" y="6502"/>
                    </a:lnTo>
                    <a:lnTo>
                      <a:pt x="868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387;p64">
                <a:extLst>
                  <a:ext uri="{FF2B5EF4-FFF2-40B4-BE49-F238E27FC236}">
                    <a16:creationId xmlns:a16="http://schemas.microsoft.com/office/drawing/2014/main" id="{D05882D5-21F0-A3E5-2A73-7A142F3B726C}"/>
                  </a:ext>
                </a:extLst>
              </p:cNvPr>
              <p:cNvSpPr/>
              <p:nvPr/>
            </p:nvSpPr>
            <p:spPr>
              <a:xfrm>
                <a:off x="4250046" y="2954152"/>
                <a:ext cx="82000" cy="49860"/>
              </a:xfrm>
              <a:custGeom>
                <a:avLst/>
                <a:gdLst/>
                <a:ahLst/>
                <a:cxnLst/>
                <a:rect l="l" t="t" r="r" b="b"/>
                <a:pathLst>
                  <a:path w="11721" h="7127" extrusionOk="0">
                    <a:moveTo>
                      <a:pt x="8879" y="625"/>
                    </a:moveTo>
                    <a:lnTo>
                      <a:pt x="10854" y="6504"/>
                    </a:lnTo>
                    <a:lnTo>
                      <a:pt x="2523" y="6504"/>
                    </a:lnTo>
                    <a:lnTo>
                      <a:pt x="829" y="625"/>
                    </a:lnTo>
                    <a:close/>
                    <a:moveTo>
                      <a:pt x="1" y="1"/>
                    </a:moveTo>
                    <a:lnTo>
                      <a:pt x="2054" y="7127"/>
                    </a:lnTo>
                    <a:lnTo>
                      <a:pt x="11720" y="7127"/>
                    </a:lnTo>
                    <a:lnTo>
                      <a:pt x="9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388;p64">
                <a:extLst>
                  <a:ext uri="{FF2B5EF4-FFF2-40B4-BE49-F238E27FC236}">
                    <a16:creationId xmlns:a16="http://schemas.microsoft.com/office/drawing/2014/main" id="{B0D3ABAB-31FA-A6EB-3A7E-B3AD39E4BE4F}"/>
                  </a:ext>
                </a:extLst>
              </p:cNvPr>
              <p:cNvSpPr/>
              <p:nvPr/>
            </p:nvSpPr>
            <p:spPr>
              <a:xfrm>
                <a:off x="3523739" y="2913890"/>
                <a:ext cx="70897" cy="42458"/>
              </a:xfrm>
              <a:custGeom>
                <a:avLst/>
                <a:gdLst/>
                <a:ahLst/>
                <a:cxnLst/>
                <a:rect l="l" t="t" r="r" b="b"/>
                <a:pathLst>
                  <a:path w="10134" h="6069" extrusionOk="0">
                    <a:moveTo>
                      <a:pt x="1738" y="0"/>
                    </a:moveTo>
                    <a:lnTo>
                      <a:pt x="1" y="6068"/>
                    </a:lnTo>
                    <a:lnTo>
                      <a:pt x="8686" y="6068"/>
                    </a:lnTo>
                    <a:lnTo>
                      <a:pt x="101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3389;p64">
                <a:extLst>
                  <a:ext uri="{FF2B5EF4-FFF2-40B4-BE49-F238E27FC236}">
                    <a16:creationId xmlns:a16="http://schemas.microsoft.com/office/drawing/2014/main" id="{1B977318-7CB3-3509-5FD6-FA91A3070138}"/>
                  </a:ext>
                </a:extLst>
              </p:cNvPr>
              <p:cNvSpPr/>
              <p:nvPr/>
            </p:nvSpPr>
            <p:spPr>
              <a:xfrm>
                <a:off x="3520850" y="2911707"/>
                <a:ext cx="76550" cy="46817"/>
              </a:xfrm>
              <a:custGeom>
                <a:avLst/>
                <a:gdLst/>
                <a:ahLst/>
                <a:cxnLst/>
                <a:rect l="l" t="t" r="r" b="b"/>
                <a:pathLst>
                  <a:path w="10942" h="6692" extrusionOk="0">
                    <a:moveTo>
                      <a:pt x="10152" y="624"/>
                    </a:moveTo>
                    <a:lnTo>
                      <a:pt x="8854" y="6068"/>
                    </a:lnTo>
                    <a:lnTo>
                      <a:pt x="828" y="6068"/>
                    </a:lnTo>
                    <a:lnTo>
                      <a:pt x="2386" y="624"/>
                    </a:lnTo>
                    <a:close/>
                    <a:moveTo>
                      <a:pt x="1916" y="1"/>
                    </a:moveTo>
                    <a:lnTo>
                      <a:pt x="1" y="6692"/>
                    </a:lnTo>
                    <a:lnTo>
                      <a:pt x="9346" y="6692"/>
                    </a:lnTo>
                    <a:lnTo>
                      <a:pt x="1094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390;p64">
                <a:extLst>
                  <a:ext uri="{FF2B5EF4-FFF2-40B4-BE49-F238E27FC236}">
                    <a16:creationId xmlns:a16="http://schemas.microsoft.com/office/drawing/2014/main" id="{71EBF856-BF2B-5EC9-EAC6-693051FE8717}"/>
                  </a:ext>
                </a:extLst>
              </p:cNvPr>
              <p:cNvSpPr/>
              <p:nvPr/>
            </p:nvSpPr>
            <p:spPr>
              <a:xfrm>
                <a:off x="3447770" y="2956341"/>
                <a:ext cx="75976" cy="4549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6503" extrusionOk="0">
                    <a:moveTo>
                      <a:pt x="2173" y="0"/>
                    </a:moveTo>
                    <a:lnTo>
                      <a:pt x="1" y="6502"/>
                    </a:lnTo>
                    <a:lnTo>
                      <a:pt x="8998" y="6502"/>
                    </a:lnTo>
                    <a:lnTo>
                      <a:pt x="1086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391;p64">
                <a:extLst>
                  <a:ext uri="{FF2B5EF4-FFF2-40B4-BE49-F238E27FC236}">
                    <a16:creationId xmlns:a16="http://schemas.microsoft.com/office/drawing/2014/main" id="{0BB84F67-4FAA-C6CD-6510-78E2AE7AA804}"/>
                  </a:ext>
                </a:extLst>
              </p:cNvPr>
              <p:cNvSpPr/>
              <p:nvPr/>
            </p:nvSpPr>
            <p:spPr>
              <a:xfrm>
                <a:off x="3444741" y="2954152"/>
                <a:ext cx="81895" cy="49860"/>
              </a:xfrm>
              <a:custGeom>
                <a:avLst/>
                <a:gdLst/>
                <a:ahLst/>
                <a:cxnLst/>
                <a:rect l="l" t="t" r="r" b="b"/>
                <a:pathLst>
                  <a:path w="11706" h="7127" extrusionOk="0">
                    <a:moveTo>
                      <a:pt x="10880" y="625"/>
                    </a:moveTo>
                    <a:lnTo>
                      <a:pt x="9195" y="6504"/>
                    </a:lnTo>
                    <a:lnTo>
                      <a:pt x="867" y="6504"/>
                    </a:lnTo>
                    <a:lnTo>
                      <a:pt x="2830" y="625"/>
                    </a:lnTo>
                    <a:close/>
                    <a:moveTo>
                      <a:pt x="2382" y="1"/>
                    </a:moveTo>
                    <a:lnTo>
                      <a:pt x="1" y="7127"/>
                    </a:lnTo>
                    <a:lnTo>
                      <a:pt x="9666" y="7127"/>
                    </a:lnTo>
                    <a:lnTo>
                      <a:pt x="1170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392;p64">
                <a:extLst>
                  <a:ext uri="{FF2B5EF4-FFF2-40B4-BE49-F238E27FC236}">
                    <a16:creationId xmlns:a16="http://schemas.microsoft.com/office/drawing/2014/main" id="{66FC472D-8E43-E3ED-EBF2-F130DC6858B3}"/>
                  </a:ext>
                </a:extLst>
              </p:cNvPr>
              <p:cNvSpPr/>
              <p:nvPr/>
            </p:nvSpPr>
            <p:spPr>
              <a:xfrm>
                <a:off x="4064506" y="2913890"/>
                <a:ext cx="66909" cy="42458"/>
              </a:xfrm>
              <a:custGeom>
                <a:avLst/>
                <a:gdLst/>
                <a:ahLst/>
                <a:cxnLst/>
                <a:rect l="l" t="t" r="r" b="b"/>
                <a:pathLst>
                  <a:path w="9564" h="6069" extrusionOk="0">
                    <a:moveTo>
                      <a:pt x="0" y="0"/>
                    </a:moveTo>
                    <a:lnTo>
                      <a:pt x="879" y="6068"/>
                    </a:lnTo>
                    <a:lnTo>
                      <a:pt x="9564" y="6068"/>
                    </a:lnTo>
                    <a:lnTo>
                      <a:pt x="83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393;p64">
                <a:extLst>
                  <a:ext uri="{FF2B5EF4-FFF2-40B4-BE49-F238E27FC236}">
                    <a16:creationId xmlns:a16="http://schemas.microsoft.com/office/drawing/2014/main" id="{42261034-2F6C-335C-C39A-7FDC0BF34163}"/>
                  </a:ext>
                </a:extLst>
              </p:cNvPr>
              <p:cNvSpPr/>
              <p:nvPr/>
            </p:nvSpPr>
            <p:spPr>
              <a:xfrm>
                <a:off x="4061995" y="2911707"/>
                <a:ext cx="72058" cy="46817"/>
              </a:xfrm>
              <a:custGeom>
                <a:avLst/>
                <a:gdLst/>
                <a:ahLst/>
                <a:cxnLst/>
                <a:rect l="l" t="t" r="r" b="b"/>
                <a:pathLst>
                  <a:path w="10300" h="6692" extrusionOk="0">
                    <a:moveTo>
                      <a:pt x="8498" y="624"/>
                    </a:moveTo>
                    <a:lnTo>
                      <a:pt x="9546" y="6068"/>
                    </a:lnTo>
                    <a:lnTo>
                      <a:pt x="1508" y="6068"/>
                    </a:lnTo>
                    <a:lnTo>
                      <a:pt x="721" y="624"/>
                    </a:lnTo>
                    <a:close/>
                    <a:moveTo>
                      <a:pt x="1" y="1"/>
                    </a:moveTo>
                    <a:lnTo>
                      <a:pt x="967" y="6692"/>
                    </a:lnTo>
                    <a:lnTo>
                      <a:pt x="10300" y="6692"/>
                    </a:lnTo>
                    <a:lnTo>
                      <a:pt x="90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4" name="Google Shape;3394;p64">
                <a:extLst>
                  <a:ext uri="{FF2B5EF4-FFF2-40B4-BE49-F238E27FC236}">
                    <a16:creationId xmlns:a16="http://schemas.microsoft.com/office/drawing/2014/main" id="{AC92CC67-8389-38EF-EDF1-86748CFD2CFF}"/>
                  </a:ext>
                </a:extLst>
              </p:cNvPr>
              <p:cNvSpPr/>
              <p:nvPr/>
            </p:nvSpPr>
            <p:spPr>
              <a:xfrm>
                <a:off x="4005775" y="2913890"/>
                <a:ext cx="64881" cy="42458"/>
              </a:xfrm>
              <a:custGeom>
                <a:avLst/>
                <a:gdLst/>
                <a:ahLst/>
                <a:cxnLst/>
                <a:rect l="l" t="t" r="r" b="b"/>
                <a:pathLst>
                  <a:path w="9274" h="6069" extrusionOk="0">
                    <a:moveTo>
                      <a:pt x="0" y="0"/>
                    </a:moveTo>
                    <a:lnTo>
                      <a:pt x="587" y="6068"/>
                    </a:lnTo>
                    <a:lnTo>
                      <a:pt x="9274" y="6068"/>
                    </a:lnTo>
                    <a:lnTo>
                      <a:pt x="839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5" name="Google Shape;3395;p64">
                <a:extLst>
                  <a:ext uri="{FF2B5EF4-FFF2-40B4-BE49-F238E27FC236}">
                    <a16:creationId xmlns:a16="http://schemas.microsoft.com/office/drawing/2014/main" id="{D27E9B1F-BB38-8E4F-3335-4575365C2E30}"/>
                  </a:ext>
                </a:extLst>
              </p:cNvPr>
              <p:cNvSpPr/>
              <p:nvPr/>
            </p:nvSpPr>
            <p:spPr>
              <a:xfrm>
                <a:off x="4003369" y="2911707"/>
                <a:ext cx="69806" cy="46817"/>
              </a:xfrm>
              <a:custGeom>
                <a:avLst/>
                <a:gdLst/>
                <a:ahLst/>
                <a:cxnLst/>
                <a:rect l="l" t="t" r="r" b="b"/>
                <a:pathLst>
                  <a:path w="9978" h="6692" extrusionOk="0">
                    <a:moveTo>
                      <a:pt x="8470" y="624"/>
                    </a:moveTo>
                    <a:lnTo>
                      <a:pt x="9257" y="6068"/>
                    </a:lnTo>
                    <a:lnTo>
                      <a:pt x="1214" y="6068"/>
                    </a:lnTo>
                    <a:lnTo>
                      <a:pt x="688" y="624"/>
                    </a:lnTo>
                    <a:close/>
                    <a:moveTo>
                      <a:pt x="1" y="1"/>
                    </a:moveTo>
                    <a:lnTo>
                      <a:pt x="647" y="6692"/>
                    </a:lnTo>
                    <a:lnTo>
                      <a:pt x="9978" y="6692"/>
                    </a:lnTo>
                    <a:lnTo>
                      <a:pt x="90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6" name="Google Shape;3396;p64">
                <a:extLst>
                  <a:ext uri="{FF2B5EF4-FFF2-40B4-BE49-F238E27FC236}">
                    <a16:creationId xmlns:a16="http://schemas.microsoft.com/office/drawing/2014/main" id="{C5BD892F-9B0C-43F4-0D75-47F53B20FA7E}"/>
                  </a:ext>
                </a:extLst>
              </p:cNvPr>
              <p:cNvSpPr/>
              <p:nvPr/>
            </p:nvSpPr>
            <p:spPr>
              <a:xfrm>
                <a:off x="4181983" y="2913890"/>
                <a:ext cx="70974" cy="42458"/>
              </a:xfrm>
              <a:custGeom>
                <a:avLst/>
                <a:gdLst/>
                <a:ahLst/>
                <a:cxnLst/>
                <a:rect l="l" t="t" r="r" b="b"/>
                <a:pathLst>
                  <a:path w="10145" h="6069" extrusionOk="0">
                    <a:moveTo>
                      <a:pt x="1" y="0"/>
                    </a:moveTo>
                    <a:lnTo>
                      <a:pt x="1459" y="6068"/>
                    </a:lnTo>
                    <a:lnTo>
                      <a:pt x="10144" y="6068"/>
                    </a:lnTo>
                    <a:lnTo>
                      <a:pt x="839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397;p64">
                <a:extLst>
                  <a:ext uri="{FF2B5EF4-FFF2-40B4-BE49-F238E27FC236}">
                    <a16:creationId xmlns:a16="http://schemas.microsoft.com/office/drawing/2014/main" id="{70522660-723B-24DF-B5CD-395B53EDF36A}"/>
                  </a:ext>
                </a:extLst>
              </p:cNvPr>
              <p:cNvSpPr/>
              <p:nvPr/>
            </p:nvSpPr>
            <p:spPr>
              <a:xfrm>
                <a:off x="4179212" y="2911707"/>
                <a:ext cx="76641" cy="46817"/>
              </a:xfrm>
              <a:custGeom>
                <a:avLst/>
                <a:gdLst/>
                <a:ahLst/>
                <a:cxnLst/>
                <a:rect l="l" t="t" r="r" b="b"/>
                <a:pathLst>
                  <a:path w="10955" h="6692" extrusionOk="0">
                    <a:moveTo>
                      <a:pt x="8558" y="624"/>
                    </a:moveTo>
                    <a:lnTo>
                      <a:pt x="10126" y="6068"/>
                    </a:lnTo>
                    <a:lnTo>
                      <a:pt x="2100" y="6068"/>
                    </a:lnTo>
                    <a:lnTo>
                      <a:pt x="792" y="624"/>
                    </a:lnTo>
                    <a:close/>
                    <a:moveTo>
                      <a:pt x="0" y="1"/>
                    </a:moveTo>
                    <a:lnTo>
                      <a:pt x="1607" y="6692"/>
                    </a:lnTo>
                    <a:lnTo>
                      <a:pt x="10954" y="6692"/>
                    </a:lnTo>
                    <a:lnTo>
                      <a:pt x="90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398;p64">
                <a:extLst>
                  <a:ext uri="{FF2B5EF4-FFF2-40B4-BE49-F238E27FC236}">
                    <a16:creationId xmlns:a16="http://schemas.microsoft.com/office/drawing/2014/main" id="{F8332037-685A-6500-E5B7-D56C15665E08}"/>
                  </a:ext>
                </a:extLst>
              </p:cNvPr>
              <p:cNvSpPr/>
              <p:nvPr/>
            </p:nvSpPr>
            <p:spPr>
              <a:xfrm>
                <a:off x="3827574" y="2913890"/>
                <a:ext cx="60774" cy="42458"/>
              </a:xfrm>
              <a:custGeom>
                <a:avLst/>
                <a:gdLst/>
                <a:ahLst/>
                <a:cxnLst/>
                <a:rect l="l" t="t" r="r" b="b"/>
                <a:pathLst>
                  <a:path w="8687" h="6069" extrusionOk="0">
                    <a:moveTo>
                      <a:pt x="285" y="0"/>
                    </a:moveTo>
                    <a:lnTo>
                      <a:pt x="0" y="6068"/>
                    </a:lnTo>
                    <a:lnTo>
                      <a:pt x="8687" y="6068"/>
                    </a:lnTo>
                    <a:lnTo>
                      <a:pt x="868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399;p64">
                <a:extLst>
                  <a:ext uri="{FF2B5EF4-FFF2-40B4-BE49-F238E27FC236}">
                    <a16:creationId xmlns:a16="http://schemas.microsoft.com/office/drawing/2014/main" id="{25D3D80A-F671-892C-118C-24EB43A2A729}"/>
                  </a:ext>
                </a:extLst>
              </p:cNvPr>
              <p:cNvSpPr/>
              <p:nvPr/>
            </p:nvSpPr>
            <p:spPr>
              <a:xfrm>
                <a:off x="3825293" y="2911707"/>
                <a:ext cx="65237" cy="46817"/>
              </a:xfrm>
              <a:custGeom>
                <a:avLst/>
                <a:gdLst/>
                <a:ahLst/>
                <a:cxnLst/>
                <a:rect l="l" t="t" r="r" b="b"/>
                <a:pathLst>
                  <a:path w="9325" h="6692" extrusionOk="0">
                    <a:moveTo>
                      <a:pt x="8696" y="624"/>
                    </a:moveTo>
                    <a:lnTo>
                      <a:pt x="8701" y="6068"/>
                    </a:lnTo>
                    <a:lnTo>
                      <a:pt x="653" y="6068"/>
                    </a:lnTo>
                    <a:lnTo>
                      <a:pt x="909" y="624"/>
                    </a:lnTo>
                    <a:close/>
                    <a:moveTo>
                      <a:pt x="314" y="1"/>
                    </a:moveTo>
                    <a:lnTo>
                      <a:pt x="1" y="6692"/>
                    </a:lnTo>
                    <a:lnTo>
                      <a:pt x="9324" y="6692"/>
                    </a:lnTo>
                    <a:lnTo>
                      <a:pt x="931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400;p64">
                <a:extLst>
                  <a:ext uri="{FF2B5EF4-FFF2-40B4-BE49-F238E27FC236}">
                    <a16:creationId xmlns:a16="http://schemas.microsoft.com/office/drawing/2014/main" id="{4AA3AB82-1195-C38F-CB02-EDD79157675B}"/>
                  </a:ext>
                </a:extLst>
              </p:cNvPr>
              <p:cNvSpPr/>
              <p:nvPr/>
            </p:nvSpPr>
            <p:spPr>
              <a:xfrm>
                <a:off x="3947037" y="2913890"/>
                <a:ext cx="62845" cy="42458"/>
              </a:xfrm>
              <a:custGeom>
                <a:avLst/>
                <a:gdLst/>
                <a:ahLst/>
                <a:cxnLst/>
                <a:rect l="l" t="t" r="r" b="b"/>
                <a:pathLst>
                  <a:path w="8983" h="6069" extrusionOk="0">
                    <a:moveTo>
                      <a:pt x="0" y="0"/>
                    </a:moveTo>
                    <a:lnTo>
                      <a:pt x="297" y="6068"/>
                    </a:lnTo>
                    <a:lnTo>
                      <a:pt x="8983" y="6068"/>
                    </a:lnTo>
                    <a:lnTo>
                      <a:pt x="839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401;p64">
                <a:extLst>
                  <a:ext uri="{FF2B5EF4-FFF2-40B4-BE49-F238E27FC236}">
                    <a16:creationId xmlns:a16="http://schemas.microsoft.com/office/drawing/2014/main" id="{D9BF163F-8FEA-BE30-E2A9-8F5A5052A0FA}"/>
                  </a:ext>
                </a:extLst>
              </p:cNvPr>
              <p:cNvSpPr/>
              <p:nvPr/>
            </p:nvSpPr>
            <p:spPr>
              <a:xfrm>
                <a:off x="3944749" y="2911707"/>
                <a:ext cx="67539" cy="46817"/>
              </a:xfrm>
              <a:custGeom>
                <a:avLst/>
                <a:gdLst/>
                <a:ahLst/>
                <a:cxnLst/>
                <a:rect l="l" t="t" r="r" b="b"/>
                <a:pathLst>
                  <a:path w="9654" h="6692" extrusionOk="0">
                    <a:moveTo>
                      <a:pt x="8441" y="624"/>
                    </a:moveTo>
                    <a:lnTo>
                      <a:pt x="8966" y="6068"/>
                    </a:lnTo>
                    <a:lnTo>
                      <a:pt x="922" y="6068"/>
                    </a:lnTo>
                    <a:lnTo>
                      <a:pt x="655" y="624"/>
                    </a:lnTo>
                    <a:close/>
                    <a:moveTo>
                      <a:pt x="0" y="1"/>
                    </a:moveTo>
                    <a:lnTo>
                      <a:pt x="327" y="6692"/>
                    </a:lnTo>
                    <a:lnTo>
                      <a:pt x="9653" y="6692"/>
                    </a:lnTo>
                    <a:lnTo>
                      <a:pt x="900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402;p64">
                <a:extLst>
                  <a:ext uri="{FF2B5EF4-FFF2-40B4-BE49-F238E27FC236}">
                    <a16:creationId xmlns:a16="http://schemas.microsoft.com/office/drawing/2014/main" id="{DD10CAEE-9D45-CCA7-A2CD-72714485E690}"/>
                  </a:ext>
                </a:extLst>
              </p:cNvPr>
              <p:cNvSpPr/>
              <p:nvPr/>
            </p:nvSpPr>
            <p:spPr>
              <a:xfrm>
                <a:off x="3888306" y="2913890"/>
                <a:ext cx="60816" cy="42458"/>
              </a:xfrm>
              <a:custGeom>
                <a:avLst/>
                <a:gdLst/>
                <a:ahLst/>
                <a:cxnLst/>
                <a:rect l="l" t="t" r="r" b="b"/>
                <a:pathLst>
                  <a:path w="8693" h="6069" extrusionOk="0">
                    <a:moveTo>
                      <a:pt x="0" y="0"/>
                    </a:moveTo>
                    <a:lnTo>
                      <a:pt x="6" y="6068"/>
                    </a:lnTo>
                    <a:lnTo>
                      <a:pt x="8692" y="6068"/>
                    </a:lnTo>
                    <a:lnTo>
                      <a:pt x="839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403;p64">
                <a:extLst>
                  <a:ext uri="{FF2B5EF4-FFF2-40B4-BE49-F238E27FC236}">
                    <a16:creationId xmlns:a16="http://schemas.microsoft.com/office/drawing/2014/main" id="{13A24200-5122-BB0B-A8BC-C949F9795209}"/>
                  </a:ext>
                </a:extLst>
              </p:cNvPr>
              <p:cNvSpPr/>
              <p:nvPr/>
            </p:nvSpPr>
            <p:spPr>
              <a:xfrm>
                <a:off x="3886123" y="2911707"/>
                <a:ext cx="65286" cy="46817"/>
              </a:xfrm>
              <a:custGeom>
                <a:avLst/>
                <a:gdLst/>
                <a:ahLst/>
                <a:cxnLst/>
                <a:rect l="l" t="t" r="r" b="b"/>
                <a:pathLst>
                  <a:path w="9332" h="6692" extrusionOk="0">
                    <a:moveTo>
                      <a:pt x="8410" y="624"/>
                    </a:moveTo>
                    <a:lnTo>
                      <a:pt x="8676" y="6068"/>
                    </a:lnTo>
                    <a:lnTo>
                      <a:pt x="629" y="6068"/>
                    </a:lnTo>
                    <a:lnTo>
                      <a:pt x="624" y="624"/>
                    </a:lnTo>
                    <a:close/>
                    <a:moveTo>
                      <a:pt x="1" y="1"/>
                    </a:moveTo>
                    <a:lnTo>
                      <a:pt x="6" y="6692"/>
                    </a:lnTo>
                    <a:lnTo>
                      <a:pt x="9331" y="6692"/>
                    </a:lnTo>
                    <a:lnTo>
                      <a:pt x="90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404;p64">
                <a:extLst>
                  <a:ext uri="{FF2B5EF4-FFF2-40B4-BE49-F238E27FC236}">
                    <a16:creationId xmlns:a16="http://schemas.microsoft.com/office/drawing/2014/main" id="{9A999445-BC56-FF44-67FD-74B1E8105E1C}"/>
                  </a:ext>
                </a:extLst>
              </p:cNvPr>
              <p:cNvSpPr/>
              <p:nvPr/>
            </p:nvSpPr>
            <p:spPr>
              <a:xfrm>
                <a:off x="3766807" y="2913890"/>
                <a:ext cx="62768" cy="42458"/>
              </a:xfrm>
              <a:custGeom>
                <a:avLst/>
                <a:gdLst/>
                <a:ahLst/>
                <a:cxnLst/>
                <a:rect l="l" t="t" r="r" b="b"/>
                <a:pathLst>
                  <a:path w="8972" h="6069" extrusionOk="0">
                    <a:moveTo>
                      <a:pt x="576" y="0"/>
                    </a:moveTo>
                    <a:lnTo>
                      <a:pt x="1" y="6068"/>
                    </a:lnTo>
                    <a:lnTo>
                      <a:pt x="8686" y="6068"/>
                    </a:lnTo>
                    <a:lnTo>
                      <a:pt x="897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405;p64">
                <a:extLst>
                  <a:ext uri="{FF2B5EF4-FFF2-40B4-BE49-F238E27FC236}">
                    <a16:creationId xmlns:a16="http://schemas.microsoft.com/office/drawing/2014/main" id="{650DD2F3-3103-D849-C1DF-64D19F985A45}"/>
                  </a:ext>
                </a:extLst>
              </p:cNvPr>
              <p:cNvSpPr/>
              <p:nvPr/>
            </p:nvSpPr>
            <p:spPr>
              <a:xfrm>
                <a:off x="3764415" y="2911707"/>
                <a:ext cx="67448" cy="46817"/>
              </a:xfrm>
              <a:custGeom>
                <a:avLst/>
                <a:gdLst/>
                <a:ahLst/>
                <a:cxnLst/>
                <a:rect l="l" t="t" r="r" b="b"/>
                <a:pathLst>
                  <a:path w="9641" h="6692" extrusionOk="0">
                    <a:moveTo>
                      <a:pt x="8987" y="624"/>
                    </a:moveTo>
                    <a:lnTo>
                      <a:pt x="8731" y="6068"/>
                    </a:lnTo>
                    <a:lnTo>
                      <a:pt x="685" y="6068"/>
                    </a:lnTo>
                    <a:lnTo>
                      <a:pt x="1202" y="624"/>
                    </a:lnTo>
                    <a:close/>
                    <a:moveTo>
                      <a:pt x="634" y="1"/>
                    </a:moveTo>
                    <a:lnTo>
                      <a:pt x="0" y="6692"/>
                    </a:lnTo>
                    <a:lnTo>
                      <a:pt x="9327" y="6692"/>
                    </a:lnTo>
                    <a:lnTo>
                      <a:pt x="96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406;p64">
                <a:extLst>
                  <a:ext uri="{FF2B5EF4-FFF2-40B4-BE49-F238E27FC236}">
                    <a16:creationId xmlns:a16="http://schemas.microsoft.com/office/drawing/2014/main" id="{75E33601-B537-6AD1-4456-8027D63E9923}"/>
                  </a:ext>
                </a:extLst>
              </p:cNvPr>
              <p:cNvSpPr/>
              <p:nvPr/>
            </p:nvSpPr>
            <p:spPr>
              <a:xfrm>
                <a:off x="4009875" y="2956341"/>
                <a:ext cx="67357" cy="45495"/>
              </a:xfrm>
              <a:custGeom>
                <a:avLst/>
                <a:gdLst/>
                <a:ahLst/>
                <a:cxnLst/>
                <a:rect l="l" t="t" r="r" b="b"/>
                <a:pathLst>
                  <a:path w="9628" h="6503" extrusionOk="0">
                    <a:moveTo>
                      <a:pt x="1" y="0"/>
                    </a:moveTo>
                    <a:lnTo>
                      <a:pt x="629" y="6502"/>
                    </a:lnTo>
                    <a:lnTo>
                      <a:pt x="9627" y="6502"/>
                    </a:lnTo>
                    <a:lnTo>
                      <a:pt x="868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407;p64">
                <a:extLst>
                  <a:ext uri="{FF2B5EF4-FFF2-40B4-BE49-F238E27FC236}">
                    <a16:creationId xmlns:a16="http://schemas.microsoft.com/office/drawing/2014/main" id="{6375C89C-3EF7-6607-8823-A475155741CC}"/>
                  </a:ext>
                </a:extLst>
              </p:cNvPr>
              <p:cNvSpPr/>
              <p:nvPr/>
            </p:nvSpPr>
            <p:spPr>
              <a:xfrm>
                <a:off x="4007475" y="2954152"/>
                <a:ext cx="72268" cy="49860"/>
              </a:xfrm>
              <a:custGeom>
                <a:avLst/>
                <a:gdLst/>
                <a:ahLst/>
                <a:cxnLst/>
                <a:rect l="l" t="t" r="r" b="b"/>
                <a:pathLst>
                  <a:path w="10330" h="7127" extrusionOk="0">
                    <a:moveTo>
                      <a:pt x="8761" y="625"/>
                    </a:moveTo>
                    <a:lnTo>
                      <a:pt x="9610" y="6504"/>
                    </a:lnTo>
                    <a:lnTo>
                      <a:pt x="1255" y="6504"/>
                    </a:lnTo>
                    <a:lnTo>
                      <a:pt x="687" y="625"/>
                    </a:lnTo>
                    <a:close/>
                    <a:moveTo>
                      <a:pt x="0" y="1"/>
                    </a:moveTo>
                    <a:lnTo>
                      <a:pt x="690" y="7127"/>
                    </a:lnTo>
                    <a:lnTo>
                      <a:pt x="10329" y="7127"/>
                    </a:lnTo>
                    <a:lnTo>
                      <a:pt x="93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408;p64">
                <a:extLst>
                  <a:ext uri="{FF2B5EF4-FFF2-40B4-BE49-F238E27FC236}">
                    <a16:creationId xmlns:a16="http://schemas.microsoft.com/office/drawing/2014/main" id="{13206108-B33C-1817-5192-D95CBF92162E}"/>
                  </a:ext>
                </a:extLst>
              </p:cNvPr>
              <p:cNvSpPr/>
              <p:nvPr/>
            </p:nvSpPr>
            <p:spPr>
              <a:xfrm>
                <a:off x="4070649" y="2956341"/>
                <a:ext cx="69526" cy="45495"/>
              </a:xfrm>
              <a:custGeom>
                <a:avLst/>
                <a:gdLst/>
                <a:ahLst/>
                <a:cxnLst/>
                <a:rect l="l" t="t" r="r" b="b"/>
                <a:pathLst>
                  <a:path w="9938" h="6503" extrusionOk="0">
                    <a:moveTo>
                      <a:pt x="1" y="0"/>
                    </a:moveTo>
                    <a:lnTo>
                      <a:pt x="940" y="6502"/>
                    </a:lnTo>
                    <a:lnTo>
                      <a:pt x="9937" y="6502"/>
                    </a:lnTo>
                    <a:lnTo>
                      <a:pt x="868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409;p64">
                <a:extLst>
                  <a:ext uri="{FF2B5EF4-FFF2-40B4-BE49-F238E27FC236}">
                    <a16:creationId xmlns:a16="http://schemas.microsoft.com/office/drawing/2014/main" id="{66C38124-692B-5023-BA03-AB48241D4C5F}"/>
                  </a:ext>
                </a:extLst>
              </p:cNvPr>
              <p:cNvSpPr/>
              <p:nvPr/>
            </p:nvSpPr>
            <p:spPr>
              <a:xfrm>
                <a:off x="4068130" y="2954152"/>
                <a:ext cx="74689" cy="49860"/>
              </a:xfrm>
              <a:custGeom>
                <a:avLst/>
                <a:gdLst/>
                <a:ahLst/>
                <a:cxnLst/>
                <a:rect l="l" t="t" r="r" b="b"/>
                <a:pathLst>
                  <a:path w="10676" h="7127" extrusionOk="0">
                    <a:moveTo>
                      <a:pt x="8788" y="625"/>
                    </a:moveTo>
                    <a:lnTo>
                      <a:pt x="9920" y="6504"/>
                    </a:lnTo>
                    <a:lnTo>
                      <a:pt x="1570" y="6504"/>
                    </a:lnTo>
                    <a:lnTo>
                      <a:pt x="721" y="625"/>
                    </a:lnTo>
                    <a:close/>
                    <a:moveTo>
                      <a:pt x="0" y="1"/>
                    </a:moveTo>
                    <a:lnTo>
                      <a:pt x="1031" y="7127"/>
                    </a:lnTo>
                    <a:lnTo>
                      <a:pt x="10675" y="7127"/>
                    </a:lnTo>
                    <a:lnTo>
                      <a:pt x="93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3410;p64">
                <a:extLst>
                  <a:ext uri="{FF2B5EF4-FFF2-40B4-BE49-F238E27FC236}">
                    <a16:creationId xmlns:a16="http://schemas.microsoft.com/office/drawing/2014/main" id="{EA1ED890-17B1-E0E7-17E4-0BDF63C2D6B9}"/>
                  </a:ext>
                </a:extLst>
              </p:cNvPr>
              <p:cNvSpPr/>
              <p:nvPr/>
            </p:nvSpPr>
            <p:spPr>
              <a:xfrm>
                <a:off x="3510713" y="2956341"/>
                <a:ext cx="73800" cy="45495"/>
              </a:xfrm>
              <a:custGeom>
                <a:avLst/>
                <a:gdLst/>
                <a:ahLst/>
                <a:cxnLst/>
                <a:rect l="l" t="t" r="r" b="b"/>
                <a:pathLst>
                  <a:path w="10549" h="6503" extrusionOk="0">
                    <a:moveTo>
                      <a:pt x="1863" y="0"/>
                    </a:moveTo>
                    <a:lnTo>
                      <a:pt x="1" y="6502"/>
                    </a:lnTo>
                    <a:lnTo>
                      <a:pt x="8998" y="6502"/>
                    </a:lnTo>
                    <a:lnTo>
                      <a:pt x="105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1" name="Google Shape;3411;p64">
                <a:extLst>
                  <a:ext uri="{FF2B5EF4-FFF2-40B4-BE49-F238E27FC236}">
                    <a16:creationId xmlns:a16="http://schemas.microsoft.com/office/drawing/2014/main" id="{F4FE2452-6CC2-DE55-A32D-2BA6EA93A609}"/>
                  </a:ext>
                </a:extLst>
              </p:cNvPr>
              <p:cNvSpPr/>
              <p:nvPr/>
            </p:nvSpPr>
            <p:spPr>
              <a:xfrm>
                <a:off x="3507824" y="2954152"/>
                <a:ext cx="79453" cy="49860"/>
              </a:xfrm>
              <a:custGeom>
                <a:avLst/>
                <a:gdLst/>
                <a:ahLst/>
                <a:cxnLst/>
                <a:rect l="l" t="t" r="r" b="b"/>
                <a:pathLst>
                  <a:path w="11357" h="7127" extrusionOk="0">
                    <a:moveTo>
                      <a:pt x="10567" y="625"/>
                    </a:moveTo>
                    <a:lnTo>
                      <a:pt x="9165" y="6504"/>
                    </a:lnTo>
                    <a:lnTo>
                      <a:pt x="827" y="6504"/>
                    </a:lnTo>
                    <a:lnTo>
                      <a:pt x="2511" y="625"/>
                    </a:lnTo>
                    <a:close/>
                    <a:moveTo>
                      <a:pt x="2041" y="1"/>
                    </a:moveTo>
                    <a:lnTo>
                      <a:pt x="1" y="7127"/>
                    </a:lnTo>
                    <a:lnTo>
                      <a:pt x="9657" y="7127"/>
                    </a:lnTo>
                    <a:lnTo>
                      <a:pt x="1135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2" name="Google Shape;3412;p64">
                <a:extLst>
                  <a:ext uri="{FF2B5EF4-FFF2-40B4-BE49-F238E27FC236}">
                    <a16:creationId xmlns:a16="http://schemas.microsoft.com/office/drawing/2014/main" id="{AA30380A-2263-01B3-4829-0831E81A3AD1}"/>
                  </a:ext>
                </a:extLst>
              </p:cNvPr>
              <p:cNvSpPr/>
              <p:nvPr/>
            </p:nvSpPr>
            <p:spPr>
              <a:xfrm>
                <a:off x="4131409" y="2956341"/>
                <a:ext cx="71709" cy="45495"/>
              </a:xfrm>
              <a:custGeom>
                <a:avLst/>
                <a:gdLst/>
                <a:ahLst/>
                <a:cxnLst/>
                <a:rect l="l" t="t" r="r" b="b"/>
                <a:pathLst>
                  <a:path w="10250" h="6503" extrusionOk="0">
                    <a:moveTo>
                      <a:pt x="1" y="0"/>
                    </a:moveTo>
                    <a:lnTo>
                      <a:pt x="1252" y="6502"/>
                    </a:lnTo>
                    <a:lnTo>
                      <a:pt x="10249" y="6502"/>
                    </a:lnTo>
                    <a:lnTo>
                      <a:pt x="868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3" name="Google Shape;3413;p64">
                <a:extLst>
                  <a:ext uri="{FF2B5EF4-FFF2-40B4-BE49-F238E27FC236}">
                    <a16:creationId xmlns:a16="http://schemas.microsoft.com/office/drawing/2014/main" id="{96ADB36C-7E82-4ECE-89C0-8945E3058D1C}"/>
                  </a:ext>
                </a:extLst>
              </p:cNvPr>
              <p:cNvSpPr/>
              <p:nvPr/>
            </p:nvSpPr>
            <p:spPr>
              <a:xfrm>
                <a:off x="4128771" y="2954152"/>
                <a:ext cx="77117" cy="49860"/>
              </a:xfrm>
              <a:custGeom>
                <a:avLst/>
                <a:gdLst/>
                <a:ahLst/>
                <a:cxnLst/>
                <a:rect l="l" t="t" r="r" b="b"/>
                <a:pathLst>
                  <a:path w="11023" h="7127" extrusionOk="0">
                    <a:moveTo>
                      <a:pt x="8818" y="625"/>
                    </a:moveTo>
                    <a:lnTo>
                      <a:pt x="10231" y="6504"/>
                    </a:lnTo>
                    <a:lnTo>
                      <a:pt x="1887" y="6504"/>
                    </a:lnTo>
                    <a:lnTo>
                      <a:pt x="756" y="625"/>
                    </a:lnTo>
                    <a:close/>
                    <a:moveTo>
                      <a:pt x="0" y="1"/>
                    </a:moveTo>
                    <a:lnTo>
                      <a:pt x="1372" y="7127"/>
                    </a:lnTo>
                    <a:lnTo>
                      <a:pt x="11023" y="7127"/>
                    </a:lnTo>
                    <a:lnTo>
                      <a:pt x="93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4" name="Google Shape;3414;p64">
                <a:extLst>
                  <a:ext uri="{FF2B5EF4-FFF2-40B4-BE49-F238E27FC236}">
                    <a16:creationId xmlns:a16="http://schemas.microsoft.com/office/drawing/2014/main" id="{3D5A0432-2A48-7081-B87B-DF901CEB7A2B}"/>
                  </a:ext>
                </a:extLst>
              </p:cNvPr>
              <p:cNvSpPr/>
              <p:nvPr/>
            </p:nvSpPr>
            <p:spPr>
              <a:xfrm>
                <a:off x="3888341" y="2956341"/>
                <a:ext cx="62999" cy="45495"/>
              </a:xfrm>
              <a:custGeom>
                <a:avLst/>
                <a:gdLst/>
                <a:ahLst/>
                <a:cxnLst/>
                <a:rect l="l" t="t" r="r" b="b"/>
                <a:pathLst>
                  <a:path w="9005" h="6503" extrusionOk="0">
                    <a:moveTo>
                      <a:pt x="1" y="0"/>
                    </a:moveTo>
                    <a:lnTo>
                      <a:pt x="6" y="6502"/>
                    </a:lnTo>
                    <a:lnTo>
                      <a:pt x="9004" y="6502"/>
                    </a:lnTo>
                    <a:lnTo>
                      <a:pt x="868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415;p64">
                <a:extLst>
                  <a:ext uri="{FF2B5EF4-FFF2-40B4-BE49-F238E27FC236}">
                    <a16:creationId xmlns:a16="http://schemas.microsoft.com/office/drawing/2014/main" id="{05D1201B-804A-F1EF-38C8-C0CADE437893}"/>
                  </a:ext>
                </a:extLst>
              </p:cNvPr>
              <p:cNvSpPr/>
              <p:nvPr/>
            </p:nvSpPr>
            <p:spPr>
              <a:xfrm>
                <a:off x="3886158" y="2954152"/>
                <a:ext cx="67469" cy="49860"/>
              </a:xfrm>
              <a:custGeom>
                <a:avLst/>
                <a:gdLst/>
                <a:ahLst/>
                <a:cxnLst/>
                <a:rect l="l" t="t" r="r" b="b"/>
                <a:pathLst>
                  <a:path w="9644" h="7127" extrusionOk="0">
                    <a:moveTo>
                      <a:pt x="8702" y="625"/>
                    </a:moveTo>
                    <a:lnTo>
                      <a:pt x="8988" y="6504"/>
                    </a:lnTo>
                    <a:lnTo>
                      <a:pt x="631" y="6504"/>
                    </a:lnTo>
                    <a:lnTo>
                      <a:pt x="624" y="625"/>
                    </a:lnTo>
                    <a:close/>
                    <a:moveTo>
                      <a:pt x="0" y="1"/>
                    </a:moveTo>
                    <a:lnTo>
                      <a:pt x="7" y="7127"/>
                    </a:lnTo>
                    <a:lnTo>
                      <a:pt x="9643" y="7127"/>
                    </a:lnTo>
                    <a:lnTo>
                      <a:pt x="929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416;p64">
                <a:extLst>
                  <a:ext uri="{FF2B5EF4-FFF2-40B4-BE49-F238E27FC236}">
                    <a16:creationId xmlns:a16="http://schemas.microsoft.com/office/drawing/2014/main" id="{1E21FAFD-F8DD-048E-60F4-C3A8E502DBFD}"/>
                  </a:ext>
                </a:extLst>
              </p:cNvPr>
              <p:cNvSpPr/>
              <p:nvPr/>
            </p:nvSpPr>
            <p:spPr>
              <a:xfrm>
                <a:off x="4192183" y="2956341"/>
                <a:ext cx="73884" cy="45495"/>
              </a:xfrm>
              <a:custGeom>
                <a:avLst/>
                <a:gdLst/>
                <a:ahLst/>
                <a:cxnLst/>
                <a:rect l="l" t="t" r="r" b="b"/>
                <a:pathLst>
                  <a:path w="10561" h="6503" extrusionOk="0">
                    <a:moveTo>
                      <a:pt x="1" y="0"/>
                    </a:moveTo>
                    <a:lnTo>
                      <a:pt x="1562" y="6502"/>
                    </a:lnTo>
                    <a:lnTo>
                      <a:pt x="10560" y="6502"/>
                    </a:lnTo>
                    <a:lnTo>
                      <a:pt x="868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417;p64">
                <a:extLst>
                  <a:ext uri="{FF2B5EF4-FFF2-40B4-BE49-F238E27FC236}">
                    <a16:creationId xmlns:a16="http://schemas.microsoft.com/office/drawing/2014/main" id="{F82D23DD-2102-4293-12D8-8C294E566AD5}"/>
                  </a:ext>
                </a:extLst>
              </p:cNvPr>
              <p:cNvSpPr/>
              <p:nvPr/>
            </p:nvSpPr>
            <p:spPr>
              <a:xfrm>
                <a:off x="4189419" y="2954152"/>
                <a:ext cx="79537" cy="49860"/>
              </a:xfrm>
              <a:custGeom>
                <a:avLst/>
                <a:gdLst/>
                <a:ahLst/>
                <a:cxnLst/>
                <a:rect l="l" t="t" r="r" b="b"/>
                <a:pathLst>
                  <a:path w="11369" h="7127" extrusionOk="0">
                    <a:moveTo>
                      <a:pt x="8847" y="625"/>
                    </a:moveTo>
                    <a:lnTo>
                      <a:pt x="10541" y="6504"/>
                    </a:lnTo>
                    <a:lnTo>
                      <a:pt x="2204" y="6504"/>
                    </a:lnTo>
                    <a:lnTo>
                      <a:pt x="791" y="625"/>
                    </a:lnTo>
                    <a:close/>
                    <a:moveTo>
                      <a:pt x="0" y="1"/>
                    </a:moveTo>
                    <a:lnTo>
                      <a:pt x="1712" y="7127"/>
                    </a:lnTo>
                    <a:lnTo>
                      <a:pt x="11368" y="7127"/>
                    </a:lnTo>
                    <a:lnTo>
                      <a:pt x="931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418;p64">
                <a:extLst>
                  <a:ext uri="{FF2B5EF4-FFF2-40B4-BE49-F238E27FC236}">
                    <a16:creationId xmlns:a16="http://schemas.microsoft.com/office/drawing/2014/main" id="{89FB605B-9042-B8D5-4FF7-000DFA164A23}"/>
                  </a:ext>
                </a:extLst>
              </p:cNvPr>
              <p:cNvSpPr/>
              <p:nvPr/>
            </p:nvSpPr>
            <p:spPr>
              <a:xfrm>
                <a:off x="3949115" y="2956341"/>
                <a:ext cx="65167" cy="45495"/>
              </a:xfrm>
              <a:custGeom>
                <a:avLst/>
                <a:gdLst/>
                <a:ahLst/>
                <a:cxnLst/>
                <a:rect l="l" t="t" r="r" b="b"/>
                <a:pathLst>
                  <a:path w="9315" h="6503" extrusionOk="0">
                    <a:moveTo>
                      <a:pt x="0" y="0"/>
                    </a:moveTo>
                    <a:lnTo>
                      <a:pt x="317" y="6502"/>
                    </a:lnTo>
                    <a:lnTo>
                      <a:pt x="9314" y="6502"/>
                    </a:lnTo>
                    <a:lnTo>
                      <a:pt x="868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419;p64">
                <a:extLst>
                  <a:ext uri="{FF2B5EF4-FFF2-40B4-BE49-F238E27FC236}">
                    <a16:creationId xmlns:a16="http://schemas.microsoft.com/office/drawing/2014/main" id="{42D02B09-703C-5175-D46B-D78C7F76E635}"/>
                  </a:ext>
                </a:extLst>
              </p:cNvPr>
              <p:cNvSpPr/>
              <p:nvPr/>
            </p:nvSpPr>
            <p:spPr>
              <a:xfrm>
                <a:off x="3946820" y="2954152"/>
                <a:ext cx="69862" cy="49860"/>
              </a:xfrm>
              <a:custGeom>
                <a:avLst/>
                <a:gdLst/>
                <a:ahLst/>
                <a:cxnLst/>
                <a:rect l="l" t="t" r="r" b="b"/>
                <a:pathLst>
                  <a:path w="9986" h="7127" extrusionOk="0">
                    <a:moveTo>
                      <a:pt x="8730" y="625"/>
                    </a:moveTo>
                    <a:lnTo>
                      <a:pt x="9299" y="6504"/>
                    </a:lnTo>
                    <a:lnTo>
                      <a:pt x="943" y="6504"/>
                    </a:lnTo>
                    <a:lnTo>
                      <a:pt x="655" y="625"/>
                    </a:lnTo>
                    <a:close/>
                    <a:moveTo>
                      <a:pt x="0" y="1"/>
                    </a:moveTo>
                    <a:lnTo>
                      <a:pt x="348" y="7127"/>
                    </a:lnTo>
                    <a:lnTo>
                      <a:pt x="9986" y="7127"/>
                    </a:lnTo>
                    <a:lnTo>
                      <a:pt x="929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420;p64">
                <a:extLst>
                  <a:ext uri="{FF2B5EF4-FFF2-40B4-BE49-F238E27FC236}">
                    <a16:creationId xmlns:a16="http://schemas.microsoft.com/office/drawing/2014/main" id="{AF488655-4802-6577-518F-D6D163D693D7}"/>
                  </a:ext>
                </a:extLst>
              </p:cNvPr>
              <p:cNvSpPr/>
              <p:nvPr/>
            </p:nvSpPr>
            <p:spPr>
              <a:xfrm>
                <a:off x="3636605" y="2956341"/>
                <a:ext cx="69442" cy="45495"/>
              </a:xfrm>
              <a:custGeom>
                <a:avLst/>
                <a:gdLst/>
                <a:ahLst/>
                <a:cxnLst/>
                <a:rect l="l" t="t" r="r" b="b"/>
                <a:pathLst>
                  <a:path w="9926" h="6503" extrusionOk="0">
                    <a:moveTo>
                      <a:pt x="1240" y="0"/>
                    </a:moveTo>
                    <a:lnTo>
                      <a:pt x="1" y="6502"/>
                    </a:lnTo>
                    <a:lnTo>
                      <a:pt x="8998" y="6502"/>
                    </a:lnTo>
                    <a:lnTo>
                      <a:pt x="99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421;p64">
                <a:extLst>
                  <a:ext uri="{FF2B5EF4-FFF2-40B4-BE49-F238E27FC236}">
                    <a16:creationId xmlns:a16="http://schemas.microsoft.com/office/drawing/2014/main" id="{AAE1D8E7-3EAB-13B0-39AB-40DCB1BB308D}"/>
                  </a:ext>
                </a:extLst>
              </p:cNvPr>
              <p:cNvSpPr/>
              <p:nvPr/>
            </p:nvSpPr>
            <p:spPr>
              <a:xfrm>
                <a:off x="3633968" y="2954152"/>
                <a:ext cx="74591" cy="49860"/>
              </a:xfrm>
              <a:custGeom>
                <a:avLst/>
                <a:gdLst/>
                <a:ahLst/>
                <a:cxnLst/>
                <a:rect l="l" t="t" r="r" b="b"/>
                <a:pathLst>
                  <a:path w="10662" h="7127" extrusionOk="0">
                    <a:moveTo>
                      <a:pt x="9943" y="625"/>
                    </a:moveTo>
                    <a:lnTo>
                      <a:pt x="9104" y="6504"/>
                    </a:lnTo>
                    <a:lnTo>
                      <a:pt x="754" y="6504"/>
                    </a:lnTo>
                    <a:lnTo>
                      <a:pt x="1874" y="625"/>
                    </a:lnTo>
                    <a:close/>
                    <a:moveTo>
                      <a:pt x="1358" y="1"/>
                    </a:moveTo>
                    <a:lnTo>
                      <a:pt x="1" y="7127"/>
                    </a:lnTo>
                    <a:lnTo>
                      <a:pt x="9645" y="7127"/>
                    </a:lnTo>
                    <a:lnTo>
                      <a:pt x="106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422;p64">
                <a:extLst>
                  <a:ext uri="{FF2B5EF4-FFF2-40B4-BE49-F238E27FC236}">
                    <a16:creationId xmlns:a16="http://schemas.microsoft.com/office/drawing/2014/main" id="{5CC5C16B-4EAC-7B4E-F31C-8A597310CC45}"/>
                  </a:ext>
                </a:extLst>
              </p:cNvPr>
              <p:cNvSpPr/>
              <p:nvPr/>
            </p:nvSpPr>
            <p:spPr>
              <a:xfrm>
                <a:off x="3573656" y="2956341"/>
                <a:ext cx="71625" cy="45495"/>
              </a:xfrm>
              <a:custGeom>
                <a:avLst/>
                <a:gdLst/>
                <a:ahLst/>
                <a:cxnLst/>
                <a:rect l="l" t="t" r="r" b="b"/>
                <a:pathLst>
                  <a:path w="10238" h="6503" extrusionOk="0">
                    <a:moveTo>
                      <a:pt x="1551" y="0"/>
                    </a:moveTo>
                    <a:lnTo>
                      <a:pt x="1" y="6502"/>
                    </a:lnTo>
                    <a:lnTo>
                      <a:pt x="8999" y="6502"/>
                    </a:lnTo>
                    <a:lnTo>
                      <a:pt x="1023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423;p64">
                <a:extLst>
                  <a:ext uri="{FF2B5EF4-FFF2-40B4-BE49-F238E27FC236}">
                    <a16:creationId xmlns:a16="http://schemas.microsoft.com/office/drawing/2014/main" id="{B444295E-942B-3B0C-0D40-E658B8B0B495}"/>
                  </a:ext>
                </a:extLst>
              </p:cNvPr>
              <p:cNvSpPr/>
              <p:nvPr/>
            </p:nvSpPr>
            <p:spPr>
              <a:xfrm>
                <a:off x="3570899" y="2954152"/>
                <a:ext cx="77019" cy="49860"/>
              </a:xfrm>
              <a:custGeom>
                <a:avLst/>
                <a:gdLst/>
                <a:ahLst/>
                <a:cxnLst/>
                <a:rect l="l" t="t" r="r" b="b"/>
                <a:pathLst>
                  <a:path w="11009" h="7127" extrusionOk="0">
                    <a:moveTo>
                      <a:pt x="10255" y="625"/>
                    </a:moveTo>
                    <a:lnTo>
                      <a:pt x="9134" y="6504"/>
                    </a:lnTo>
                    <a:lnTo>
                      <a:pt x="790" y="6504"/>
                    </a:lnTo>
                    <a:lnTo>
                      <a:pt x="2192" y="625"/>
                    </a:lnTo>
                    <a:close/>
                    <a:moveTo>
                      <a:pt x="1699" y="1"/>
                    </a:moveTo>
                    <a:lnTo>
                      <a:pt x="0" y="7127"/>
                    </a:lnTo>
                    <a:lnTo>
                      <a:pt x="9650" y="7127"/>
                    </a:lnTo>
                    <a:lnTo>
                      <a:pt x="110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4" name="Google Shape;3424;p64">
                <a:extLst>
                  <a:ext uri="{FF2B5EF4-FFF2-40B4-BE49-F238E27FC236}">
                    <a16:creationId xmlns:a16="http://schemas.microsoft.com/office/drawing/2014/main" id="{7D229DD8-C00D-ADBF-53BE-86C69B4BF422}"/>
                  </a:ext>
                </a:extLst>
              </p:cNvPr>
              <p:cNvSpPr/>
              <p:nvPr/>
            </p:nvSpPr>
            <p:spPr>
              <a:xfrm>
                <a:off x="3825440" y="2956341"/>
                <a:ext cx="62950" cy="45495"/>
              </a:xfrm>
              <a:custGeom>
                <a:avLst/>
                <a:gdLst/>
                <a:ahLst/>
                <a:cxnLst/>
                <a:rect l="l" t="t" r="r" b="b"/>
                <a:pathLst>
                  <a:path w="8998" h="6503" extrusionOk="0">
                    <a:moveTo>
                      <a:pt x="305" y="0"/>
                    </a:moveTo>
                    <a:lnTo>
                      <a:pt x="1" y="6502"/>
                    </a:lnTo>
                    <a:lnTo>
                      <a:pt x="8997" y="6502"/>
                    </a:lnTo>
                    <a:lnTo>
                      <a:pt x="899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5" name="Google Shape;3425;p64">
                <a:extLst>
                  <a:ext uri="{FF2B5EF4-FFF2-40B4-BE49-F238E27FC236}">
                    <a16:creationId xmlns:a16="http://schemas.microsoft.com/office/drawing/2014/main" id="{63D278E9-7DCF-E6DB-0303-11101372348C}"/>
                  </a:ext>
                </a:extLst>
              </p:cNvPr>
              <p:cNvSpPr/>
              <p:nvPr/>
            </p:nvSpPr>
            <p:spPr>
              <a:xfrm>
                <a:off x="3823160" y="2954152"/>
                <a:ext cx="67413" cy="49860"/>
              </a:xfrm>
              <a:custGeom>
                <a:avLst/>
                <a:gdLst/>
                <a:ahLst/>
                <a:cxnLst/>
                <a:rect l="l" t="t" r="r" b="b"/>
                <a:pathLst>
                  <a:path w="9636" h="7127" extrusionOk="0">
                    <a:moveTo>
                      <a:pt x="9006" y="625"/>
                    </a:moveTo>
                    <a:lnTo>
                      <a:pt x="9012" y="6504"/>
                    </a:lnTo>
                    <a:lnTo>
                      <a:pt x="653" y="6504"/>
                    </a:lnTo>
                    <a:lnTo>
                      <a:pt x="930" y="625"/>
                    </a:lnTo>
                    <a:close/>
                    <a:moveTo>
                      <a:pt x="334" y="1"/>
                    </a:moveTo>
                    <a:lnTo>
                      <a:pt x="1" y="7127"/>
                    </a:lnTo>
                    <a:lnTo>
                      <a:pt x="9636" y="7127"/>
                    </a:lnTo>
                    <a:lnTo>
                      <a:pt x="96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3426;p64">
                <a:extLst>
                  <a:ext uri="{FF2B5EF4-FFF2-40B4-BE49-F238E27FC236}">
                    <a16:creationId xmlns:a16="http://schemas.microsoft.com/office/drawing/2014/main" id="{BD1EAB26-52AE-2625-E167-8B292A20F276}"/>
                  </a:ext>
                </a:extLst>
              </p:cNvPr>
              <p:cNvSpPr/>
              <p:nvPr/>
            </p:nvSpPr>
            <p:spPr>
              <a:xfrm>
                <a:off x="3762498" y="2956341"/>
                <a:ext cx="65083" cy="45495"/>
              </a:xfrm>
              <a:custGeom>
                <a:avLst/>
                <a:gdLst/>
                <a:ahLst/>
                <a:cxnLst/>
                <a:rect l="l" t="t" r="r" b="b"/>
                <a:pathLst>
                  <a:path w="9303" h="6503" extrusionOk="0">
                    <a:moveTo>
                      <a:pt x="617" y="0"/>
                    </a:moveTo>
                    <a:lnTo>
                      <a:pt x="1" y="6502"/>
                    </a:lnTo>
                    <a:lnTo>
                      <a:pt x="8998" y="6502"/>
                    </a:lnTo>
                    <a:lnTo>
                      <a:pt x="93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427;p64">
                <a:extLst>
                  <a:ext uri="{FF2B5EF4-FFF2-40B4-BE49-F238E27FC236}">
                    <a16:creationId xmlns:a16="http://schemas.microsoft.com/office/drawing/2014/main" id="{99DE29C1-BF8B-3173-F9ED-B18ACC82D49F}"/>
                  </a:ext>
                </a:extLst>
              </p:cNvPr>
              <p:cNvSpPr/>
              <p:nvPr/>
            </p:nvSpPr>
            <p:spPr>
              <a:xfrm>
                <a:off x="3760098" y="2954152"/>
                <a:ext cx="69771" cy="49860"/>
              </a:xfrm>
              <a:custGeom>
                <a:avLst/>
                <a:gdLst/>
                <a:ahLst/>
                <a:cxnLst/>
                <a:rect l="l" t="t" r="r" b="b"/>
                <a:pathLst>
                  <a:path w="9973" h="7127" extrusionOk="0">
                    <a:moveTo>
                      <a:pt x="9320" y="625"/>
                    </a:moveTo>
                    <a:lnTo>
                      <a:pt x="9043" y="6504"/>
                    </a:lnTo>
                    <a:lnTo>
                      <a:pt x="686" y="6504"/>
                    </a:lnTo>
                    <a:lnTo>
                      <a:pt x="1243" y="625"/>
                    </a:lnTo>
                    <a:close/>
                    <a:moveTo>
                      <a:pt x="677" y="1"/>
                    </a:moveTo>
                    <a:lnTo>
                      <a:pt x="0" y="7127"/>
                    </a:lnTo>
                    <a:lnTo>
                      <a:pt x="9638" y="7127"/>
                    </a:lnTo>
                    <a:lnTo>
                      <a:pt x="997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3428;p64">
                <a:extLst>
                  <a:ext uri="{FF2B5EF4-FFF2-40B4-BE49-F238E27FC236}">
                    <a16:creationId xmlns:a16="http://schemas.microsoft.com/office/drawing/2014/main" id="{BFE9797A-3FDC-A70E-7CD3-60C2A33AAE6E}"/>
                  </a:ext>
                </a:extLst>
              </p:cNvPr>
              <p:cNvSpPr/>
              <p:nvPr/>
            </p:nvSpPr>
            <p:spPr>
              <a:xfrm>
                <a:off x="3699548" y="2956341"/>
                <a:ext cx="67266" cy="45495"/>
              </a:xfrm>
              <a:custGeom>
                <a:avLst/>
                <a:gdLst/>
                <a:ahLst/>
                <a:cxnLst/>
                <a:rect l="l" t="t" r="r" b="b"/>
                <a:pathLst>
                  <a:path w="9615" h="6503" extrusionOk="0">
                    <a:moveTo>
                      <a:pt x="928" y="0"/>
                    </a:moveTo>
                    <a:lnTo>
                      <a:pt x="1" y="6502"/>
                    </a:lnTo>
                    <a:lnTo>
                      <a:pt x="8999" y="6502"/>
                    </a:lnTo>
                    <a:lnTo>
                      <a:pt x="96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429;p64">
                <a:extLst>
                  <a:ext uri="{FF2B5EF4-FFF2-40B4-BE49-F238E27FC236}">
                    <a16:creationId xmlns:a16="http://schemas.microsoft.com/office/drawing/2014/main" id="{F54E16F6-3D58-894D-0EB9-4F6C620567B0}"/>
                  </a:ext>
                </a:extLst>
              </p:cNvPr>
              <p:cNvSpPr/>
              <p:nvPr/>
            </p:nvSpPr>
            <p:spPr>
              <a:xfrm>
                <a:off x="3697036" y="2954152"/>
                <a:ext cx="72177" cy="49860"/>
              </a:xfrm>
              <a:custGeom>
                <a:avLst/>
                <a:gdLst/>
                <a:ahLst/>
                <a:cxnLst/>
                <a:rect l="l" t="t" r="r" b="b"/>
                <a:pathLst>
                  <a:path w="10317" h="7127" extrusionOk="0">
                    <a:moveTo>
                      <a:pt x="9631" y="625"/>
                    </a:moveTo>
                    <a:lnTo>
                      <a:pt x="9074" y="6504"/>
                    </a:lnTo>
                    <a:lnTo>
                      <a:pt x="718" y="6504"/>
                    </a:lnTo>
                    <a:lnTo>
                      <a:pt x="1558" y="625"/>
                    </a:lnTo>
                    <a:close/>
                    <a:moveTo>
                      <a:pt x="1017" y="1"/>
                    </a:moveTo>
                    <a:lnTo>
                      <a:pt x="1" y="7127"/>
                    </a:lnTo>
                    <a:lnTo>
                      <a:pt x="9640" y="7127"/>
                    </a:lnTo>
                    <a:lnTo>
                      <a:pt x="1031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0" name="Google Shape;3430;p64">
                <a:extLst>
                  <a:ext uri="{FF2B5EF4-FFF2-40B4-BE49-F238E27FC236}">
                    <a16:creationId xmlns:a16="http://schemas.microsoft.com/office/drawing/2014/main" id="{C188776D-D46B-C770-4B52-6BF83B047D71}"/>
                  </a:ext>
                </a:extLst>
              </p:cNvPr>
              <p:cNvSpPr/>
              <p:nvPr/>
            </p:nvSpPr>
            <p:spPr>
              <a:xfrm>
                <a:off x="4123244" y="2913890"/>
                <a:ext cx="68945" cy="42458"/>
              </a:xfrm>
              <a:custGeom>
                <a:avLst/>
                <a:gdLst/>
                <a:ahLst/>
                <a:cxnLst/>
                <a:rect l="l" t="t" r="r" b="b"/>
                <a:pathLst>
                  <a:path w="9855" h="6069" extrusionOk="0">
                    <a:moveTo>
                      <a:pt x="1" y="0"/>
                    </a:moveTo>
                    <a:lnTo>
                      <a:pt x="1168" y="6068"/>
                    </a:lnTo>
                    <a:lnTo>
                      <a:pt x="9855" y="6068"/>
                    </a:lnTo>
                    <a:lnTo>
                      <a:pt x="83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1" name="Google Shape;3431;p64">
                <a:extLst>
                  <a:ext uri="{FF2B5EF4-FFF2-40B4-BE49-F238E27FC236}">
                    <a16:creationId xmlns:a16="http://schemas.microsoft.com/office/drawing/2014/main" id="{861C3C55-0740-2ACD-815C-187C6E80CFB9}"/>
                  </a:ext>
                </a:extLst>
              </p:cNvPr>
              <p:cNvSpPr/>
              <p:nvPr/>
            </p:nvSpPr>
            <p:spPr>
              <a:xfrm>
                <a:off x="4120600" y="2911707"/>
                <a:ext cx="74353" cy="46817"/>
              </a:xfrm>
              <a:custGeom>
                <a:avLst/>
                <a:gdLst/>
                <a:ahLst/>
                <a:cxnLst/>
                <a:rect l="l" t="t" r="r" b="b"/>
                <a:pathLst>
                  <a:path w="10628" h="6692" extrusionOk="0">
                    <a:moveTo>
                      <a:pt x="8528" y="624"/>
                    </a:moveTo>
                    <a:lnTo>
                      <a:pt x="9836" y="6068"/>
                    </a:lnTo>
                    <a:lnTo>
                      <a:pt x="1803" y="6068"/>
                    </a:lnTo>
                    <a:lnTo>
                      <a:pt x="755" y="624"/>
                    </a:lnTo>
                    <a:close/>
                    <a:moveTo>
                      <a:pt x="1" y="1"/>
                    </a:moveTo>
                    <a:lnTo>
                      <a:pt x="1289" y="6692"/>
                    </a:lnTo>
                    <a:lnTo>
                      <a:pt x="10628" y="6692"/>
                    </a:lnTo>
                    <a:lnTo>
                      <a:pt x="902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2" name="Google Shape;3432;p64">
                <a:extLst>
                  <a:ext uri="{FF2B5EF4-FFF2-40B4-BE49-F238E27FC236}">
                    <a16:creationId xmlns:a16="http://schemas.microsoft.com/office/drawing/2014/main" id="{FE926043-990C-E1BF-9219-44C7D98C1D37}"/>
                  </a:ext>
                </a:extLst>
              </p:cNvPr>
              <p:cNvSpPr/>
              <p:nvPr/>
            </p:nvSpPr>
            <p:spPr>
              <a:xfrm>
                <a:off x="3433596" y="2833555"/>
                <a:ext cx="70414" cy="40640"/>
              </a:xfrm>
              <a:custGeom>
                <a:avLst/>
                <a:gdLst/>
                <a:ahLst/>
                <a:cxnLst/>
                <a:rect l="l" t="t" r="r" b="b"/>
                <a:pathLst>
                  <a:path w="10065" h="5809" extrusionOk="0">
                    <a:moveTo>
                      <a:pt x="2219" y="0"/>
                    </a:moveTo>
                    <a:lnTo>
                      <a:pt x="0" y="5808"/>
                    </a:lnTo>
                    <a:lnTo>
                      <a:pt x="8123" y="5808"/>
                    </a:lnTo>
                    <a:lnTo>
                      <a:pt x="1006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3" name="Google Shape;3433;p64">
                <a:extLst>
                  <a:ext uri="{FF2B5EF4-FFF2-40B4-BE49-F238E27FC236}">
                    <a16:creationId xmlns:a16="http://schemas.microsoft.com/office/drawing/2014/main" id="{9E937EB2-1F26-17EF-89D8-C48E37F1374E}"/>
                  </a:ext>
                </a:extLst>
              </p:cNvPr>
              <p:cNvSpPr/>
              <p:nvPr/>
            </p:nvSpPr>
            <p:spPr>
              <a:xfrm>
                <a:off x="3430427" y="2831372"/>
                <a:ext cx="76613" cy="44998"/>
              </a:xfrm>
              <a:custGeom>
                <a:avLst/>
                <a:gdLst/>
                <a:ahLst/>
                <a:cxnLst/>
                <a:rect l="l" t="t" r="r" b="b"/>
                <a:pathLst>
                  <a:path w="10951" h="6432" extrusionOk="0">
                    <a:moveTo>
                      <a:pt x="10085" y="624"/>
                    </a:moveTo>
                    <a:lnTo>
                      <a:pt x="8352" y="5809"/>
                    </a:lnTo>
                    <a:lnTo>
                      <a:pt x="905" y="5809"/>
                    </a:lnTo>
                    <a:lnTo>
                      <a:pt x="2886" y="624"/>
                    </a:lnTo>
                    <a:close/>
                    <a:moveTo>
                      <a:pt x="2458" y="1"/>
                    </a:moveTo>
                    <a:lnTo>
                      <a:pt x="0" y="6432"/>
                    </a:lnTo>
                    <a:lnTo>
                      <a:pt x="8801" y="6432"/>
                    </a:lnTo>
                    <a:lnTo>
                      <a:pt x="1095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4" name="Google Shape;3434;p64">
                <a:extLst>
                  <a:ext uri="{FF2B5EF4-FFF2-40B4-BE49-F238E27FC236}">
                    <a16:creationId xmlns:a16="http://schemas.microsoft.com/office/drawing/2014/main" id="{CF9FFE65-A0CE-1301-6935-6FABEDA6E4AA}"/>
                  </a:ext>
                </a:extLst>
              </p:cNvPr>
              <p:cNvSpPr/>
              <p:nvPr/>
            </p:nvSpPr>
            <p:spPr>
              <a:xfrm>
                <a:off x="3364210" y="2874188"/>
                <a:ext cx="69393" cy="39709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676" extrusionOk="0">
                    <a:moveTo>
                      <a:pt x="2419" y="0"/>
                    </a:moveTo>
                    <a:lnTo>
                      <a:pt x="0" y="5675"/>
                    </a:lnTo>
                    <a:lnTo>
                      <a:pt x="7750" y="5675"/>
                    </a:lnTo>
                    <a:lnTo>
                      <a:pt x="99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3435;p64">
                <a:extLst>
                  <a:ext uri="{FF2B5EF4-FFF2-40B4-BE49-F238E27FC236}">
                    <a16:creationId xmlns:a16="http://schemas.microsoft.com/office/drawing/2014/main" id="{F8C58200-C9E8-73FA-7789-E05A227C65DC}"/>
                  </a:ext>
                </a:extLst>
              </p:cNvPr>
              <p:cNvSpPr/>
              <p:nvPr/>
            </p:nvSpPr>
            <p:spPr>
              <a:xfrm>
                <a:off x="3360908" y="2872012"/>
                <a:ext cx="75850" cy="44061"/>
              </a:xfrm>
              <a:custGeom>
                <a:avLst/>
                <a:gdLst/>
                <a:ahLst/>
                <a:cxnLst/>
                <a:rect l="l" t="t" r="r" b="b"/>
                <a:pathLst>
                  <a:path w="10842" h="6298" extrusionOk="0">
                    <a:moveTo>
                      <a:pt x="9937" y="623"/>
                    </a:moveTo>
                    <a:lnTo>
                      <a:pt x="8008" y="5675"/>
                    </a:lnTo>
                    <a:lnTo>
                      <a:pt x="944" y="5675"/>
                    </a:lnTo>
                    <a:lnTo>
                      <a:pt x="3097" y="623"/>
                    </a:lnTo>
                    <a:close/>
                    <a:moveTo>
                      <a:pt x="2684" y="0"/>
                    </a:moveTo>
                    <a:lnTo>
                      <a:pt x="0" y="6298"/>
                    </a:lnTo>
                    <a:lnTo>
                      <a:pt x="8436" y="6298"/>
                    </a:lnTo>
                    <a:lnTo>
                      <a:pt x="108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436;p64">
                <a:extLst>
                  <a:ext uri="{FF2B5EF4-FFF2-40B4-BE49-F238E27FC236}">
                    <a16:creationId xmlns:a16="http://schemas.microsoft.com/office/drawing/2014/main" id="{B0D453EE-0DE1-E6BD-3AF9-F62DA0C94393}"/>
                  </a:ext>
                </a:extLst>
              </p:cNvPr>
              <p:cNvSpPr/>
              <p:nvPr/>
            </p:nvSpPr>
            <p:spPr>
              <a:xfrm>
                <a:off x="3381127" y="2833555"/>
                <a:ext cx="67994" cy="40640"/>
              </a:xfrm>
              <a:custGeom>
                <a:avLst/>
                <a:gdLst/>
                <a:ahLst/>
                <a:cxnLst/>
                <a:rect l="l" t="t" r="r" b="b"/>
                <a:pathLst>
                  <a:path w="9719" h="5809" extrusionOk="0">
                    <a:moveTo>
                      <a:pt x="2477" y="0"/>
                    </a:moveTo>
                    <a:lnTo>
                      <a:pt x="1" y="5808"/>
                    </a:lnTo>
                    <a:lnTo>
                      <a:pt x="7500" y="5808"/>
                    </a:lnTo>
                    <a:lnTo>
                      <a:pt x="971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437;p64">
                <a:extLst>
                  <a:ext uri="{FF2B5EF4-FFF2-40B4-BE49-F238E27FC236}">
                    <a16:creationId xmlns:a16="http://schemas.microsoft.com/office/drawing/2014/main" id="{AB608776-E01E-501A-28D0-1D8DBDCD26A0}"/>
                  </a:ext>
                </a:extLst>
              </p:cNvPr>
              <p:cNvSpPr/>
              <p:nvPr/>
            </p:nvSpPr>
            <p:spPr>
              <a:xfrm>
                <a:off x="3377832" y="2831372"/>
                <a:ext cx="74458" cy="44998"/>
              </a:xfrm>
              <a:custGeom>
                <a:avLst/>
                <a:gdLst/>
                <a:ahLst/>
                <a:cxnLst/>
                <a:rect l="l" t="t" r="r" b="b"/>
                <a:pathLst>
                  <a:path w="10643" h="6432" extrusionOk="0">
                    <a:moveTo>
                      <a:pt x="9737" y="624"/>
                    </a:moveTo>
                    <a:lnTo>
                      <a:pt x="7756" y="5809"/>
                    </a:lnTo>
                    <a:lnTo>
                      <a:pt x="943" y="5809"/>
                    </a:lnTo>
                    <a:lnTo>
                      <a:pt x="3153" y="624"/>
                    </a:lnTo>
                    <a:close/>
                    <a:moveTo>
                      <a:pt x="2741" y="1"/>
                    </a:moveTo>
                    <a:lnTo>
                      <a:pt x="0" y="6432"/>
                    </a:lnTo>
                    <a:lnTo>
                      <a:pt x="8185" y="6432"/>
                    </a:lnTo>
                    <a:lnTo>
                      <a:pt x="106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438;p64">
                <a:extLst>
                  <a:ext uri="{FF2B5EF4-FFF2-40B4-BE49-F238E27FC236}">
                    <a16:creationId xmlns:a16="http://schemas.microsoft.com/office/drawing/2014/main" id="{3FCD5012-3B6C-6ABF-5A26-1C756138E027}"/>
                  </a:ext>
                </a:extLst>
              </p:cNvPr>
              <p:cNvSpPr/>
              <p:nvPr/>
            </p:nvSpPr>
            <p:spPr>
              <a:xfrm>
                <a:off x="3346112" y="2913890"/>
                <a:ext cx="72317" cy="42458"/>
              </a:xfrm>
              <a:custGeom>
                <a:avLst/>
                <a:gdLst/>
                <a:ahLst/>
                <a:cxnLst/>
                <a:rect l="l" t="t" r="r" b="b"/>
                <a:pathLst>
                  <a:path w="10337" h="6069" extrusionOk="0">
                    <a:moveTo>
                      <a:pt x="2587" y="0"/>
                    </a:moveTo>
                    <a:lnTo>
                      <a:pt x="0" y="6068"/>
                    </a:lnTo>
                    <a:lnTo>
                      <a:pt x="8019" y="6068"/>
                    </a:lnTo>
                    <a:lnTo>
                      <a:pt x="1033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439;p64">
                <a:extLst>
                  <a:ext uri="{FF2B5EF4-FFF2-40B4-BE49-F238E27FC236}">
                    <a16:creationId xmlns:a16="http://schemas.microsoft.com/office/drawing/2014/main" id="{B9954A00-80AC-D207-42C6-8583276C6EE2}"/>
                  </a:ext>
                </a:extLst>
              </p:cNvPr>
              <p:cNvSpPr/>
              <p:nvPr/>
            </p:nvSpPr>
            <p:spPr>
              <a:xfrm>
                <a:off x="3342810" y="2911707"/>
                <a:ext cx="78782" cy="46817"/>
              </a:xfrm>
              <a:custGeom>
                <a:avLst/>
                <a:gdLst/>
                <a:ahLst/>
                <a:cxnLst/>
                <a:rect l="l" t="t" r="r" b="b"/>
                <a:pathLst>
                  <a:path w="11261" h="6692" extrusionOk="0">
                    <a:moveTo>
                      <a:pt x="10355" y="624"/>
                    </a:moveTo>
                    <a:lnTo>
                      <a:pt x="8275" y="6068"/>
                    </a:lnTo>
                    <a:lnTo>
                      <a:pt x="944" y="6068"/>
                    </a:lnTo>
                    <a:lnTo>
                      <a:pt x="3264" y="624"/>
                    </a:lnTo>
                    <a:close/>
                    <a:moveTo>
                      <a:pt x="2852" y="1"/>
                    </a:moveTo>
                    <a:lnTo>
                      <a:pt x="1" y="6692"/>
                    </a:lnTo>
                    <a:lnTo>
                      <a:pt x="8705" y="6692"/>
                    </a:lnTo>
                    <a:lnTo>
                      <a:pt x="112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3440;p64">
                <a:extLst>
                  <a:ext uri="{FF2B5EF4-FFF2-40B4-BE49-F238E27FC236}">
                    <a16:creationId xmlns:a16="http://schemas.microsoft.com/office/drawing/2014/main" id="{56401545-0972-6C5B-EC91-1602CFF148D1}"/>
                  </a:ext>
                </a:extLst>
              </p:cNvPr>
              <p:cNvSpPr/>
              <p:nvPr/>
            </p:nvSpPr>
            <p:spPr>
              <a:xfrm>
                <a:off x="3326726" y="2956341"/>
                <a:ext cx="75486" cy="45495"/>
              </a:xfrm>
              <a:custGeom>
                <a:avLst/>
                <a:gdLst/>
                <a:ahLst/>
                <a:cxnLst/>
                <a:rect l="l" t="t" r="r" b="b"/>
                <a:pathLst>
                  <a:path w="10790" h="6503" extrusionOk="0">
                    <a:moveTo>
                      <a:pt x="2771" y="0"/>
                    </a:moveTo>
                    <a:lnTo>
                      <a:pt x="0" y="6502"/>
                    </a:lnTo>
                    <a:lnTo>
                      <a:pt x="8305" y="6502"/>
                    </a:lnTo>
                    <a:lnTo>
                      <a:pt x="1079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441;p64">
                <a:extLst>
                  <a:ext uri="{FF2B5EF4-FFF2-40B4-BE49-F238E27FC236}">
                    <a16:creationId xmlns:a16="http://schemas.microsoft.com/office/drawing/2014/main" id="{452D3E96-1F28-10C8-CFF8-38EF4E7D3269}"/>
                  </a:ext>
                </a:extLst>
              </p:cNvPr>
              <p:cNvSpPr/>
              <p:nvPr/>
            </p:nvSpPr>
            <p:spPr>
              <a:xfrm>
                <a:off x="3323417" y="2954152"/>
                <a:ext cx="81958" cy="49860"/>
              </a:xfrm>
              <a:custGeom>
                <a:avLst/>
                <a:gdLst/>
                <a:ahLst/>
                <a:cxnLst/>
                <a:rect l="l" t="t" r="r" b="b"/>
                <a:pathLst>
                  <a:path w="11715" h="7127" extrusionOk="0">
                    <a:moveTo>
                      <a:pt x="10809" y="625"/>
                    </a:moveTo>
                    <a:lnTo>
                      <a:pt x="8563" y="6504"/>
                    </a:lnTo>
                    <a:lnTo>
                      <a:pt x="944" y="6504"/>
                    </a:lnTo>
                    <a:lnTo>
                      <a:pt x="3451" y="625"/>
                    </a:lnTo>
                    <a:close/>
                    <a:moveTo>
                      <a:pt x="3038" y="1"/>
                    </a:moveTo>
                    <a:lnTo>
                      <a:pt x="1" y="7127"/>
                    </a:lnTo>
                    <a:lnTo>
                      <a:pt x="8993" y="7127"/>
                    </a:lnTo>
                    <a:lnTo>
                      <a:pt x="117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3442;p64">
                <a:extLst>
                  <a:ext uri="{FF2B5EF4-FFF2-40B4-BE49-F238E27FC236}">
                    <a16:creationId xmlns:a16="http://schemas.microsoft.com/office/drawing/2014/main" id="{13514B7A-FB23-7ADE-F890-A482C87C0602}"/>
                  </a:ext>
                </a:extLst>
              </p:cNvPr>
              <p:cNvSpPr/>
              <p:nvPr/>
            </p:nvSpPr>
            <p:spPr>
              <a:xfrm>
                <a:off x="3305885" y="3001829"/>
                <a:ext cx="78942" cy="48874"/>
              </a:xfrm>
              <a:custGeom>
                <a:avLst/>
                <a:gdLst/>
                <a:ahLst/>
                <a:cxnLst/>
                <a:rect l="l" t="t" r="r" b="b"/>
                <a:pathLst>
                  <a:path w="11284" h="6986" extrusionOk="0">
                    <a:moveTo>
                      <a:pt x="2979" y="0"/>
                    </a:moveTo>
                    <a:lnTo>
                      <a:pt x="1" y="6986"/>
                    </a:lnTo>
                    <a:lnTo>
                      <a:pt x="8615" y="6986"/>
                    </a:lnTo>
                    <a:lnTo>
                      <a:pt x="1128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3" name="Google Shape;3443;p64">
                <a:extLst>
                  <a:ext uri="{FF2B5EF4-FFF2-40B4-BE49-F238E27FC236}">
                    <a16:creationId xmlns:a16="http://schemas.microsoft.com/office/drawing/2014/main" id="{6EC66E50-5688-68C6-0743-F5283C36A152}"/>
                  </a:ext>
                </a:extLst>
              </p:cNvPr>
              <p:cNvSpPr/>
              <p:nvPr/>
            </p:nvSpPr>
            <p:spPr>
              <a:xfrm>
                <a:off x="3302583" y="2999646"/>
                <a:ext cx="85414" cy="53246"/>
              </a:xfrm>
              <a:custGeom>
                <a:avLst/>
                <a:gdLst/>
                <a:ahLst/>
                <a:cxnLst/>
                <a:rect l="l" t="t" r="r" b="b"/>
                <a:pathLst>
                  <a:path w="12209" h="7611" extrusionOk="0">
                    <a:moveTo>
                      <a:pt x="11304" y="624"/>
                    </a:moveTo>
                    <a:lnTo>
                      <a:pt x="8872" y="6986"/>
                    </a:lnTo>
                    <a:lnTo>
                      <a:pt x="945" y="6986"/>
                    </a:lnTo>
                    <a:lnTo>
                      <a:pt x="3657" y="624"/>
                    </a:lnTo>
                    <a:close/>
                    <a:moveTo>
                      <a:pt x="3245" y="1"/>
                    </a:moveTo>
                    <a:lnTo>
                      <a:pt x="1" y="7610"/>
                    </a:lnTo>
                    <a:lnTo>
                      <a:pt x="9302" y="7610"/>
                    </a:lnTo>
                    <a:lnTo>
                      <a:pt x="1220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444;p64">
                <a:extLst>
                  <a:ext uri="{FF2B5EF4-FFF2-40B4-BE49-F238E27FC236}">
                    <a16:creationId xmlns:a16="http://schemas.microsoft.com/office/drawing/2014/main" id="{4A4BF395-A891-C282-CE78-DEBACB2FF6AF}"/>
                  </a:ext>
                </a:extLst>
              </p:cNvPr>
              <p:cNvSpPr/>
              <p:nvPr/>
            </p:nvSpPr>
            <p:spPr>
              <a:xfrm>
                <a:off x="4358183" y="2913890"/>
                <a:ext cx="70058" cy="42458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6069" extrusionOk="0">
                    <a:moveTo>
                      <a:pt x="1" y="0"/>
                    </a:moveTo>
                    <a:lnTo>
                      <a:pt x="2330" y="6068"/>
                    </a:lnTo>
                    <a:lnTo>
                      <a:pt x="10014" y="6068"/>
                    </a:lnTo>
                    <a:lnTo>
                      <a:pt x="74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445;p64">
                <a:extLst>
                  <a:ext uri="{FF2B5EF4-FFF2-40B4-BE49-F238E27FC236}">
                    <a16:creationId xmlns:a16="http://schemas.microsoft.com/office/drawing/2014/main" id="{04EEE0C0-886B-C3C3-6F64-57BB34EA4535}"/>
                  </a:ext>
                </a:extLst>
              </p:cNvPr>
              <p:cNvSpPr/>
              <p:nvPr/>
            </p:nvSpPr>
            <p:spPr>
              <a:xfrm>
                <a:off x="4355014" y="2911707"/>
                <a:ext cx="76536" cy="46817"/>
              </a:xfrm>
              <a:custGeom>
                <a:avLst/>
                <a:gdLst/>
                <a:ahLst/>
                <a:cxnLst/>
                <a:rect l="l" t="t" r="r" b="b"/>
                <a:pathLst>
                  <a:path w="10940" h="6692" extrusionOk="0">
                    <a:moveTo>
                      <a:pt x="7676" y="624"/>
                    </a:moveTo>
                    <a:lnTo>
                      <a:pt x="9996" y="6068"/>
                    </a:lnTo>
                    <a:lnTo>
                      <a:pt x="2998" y="6068"/>
                    </a:lnTo>
                    <a:lnTo>
                      <a:pt x="908" y="624"/>
                    </a:lnTo>
                    <a:close/>
                    <a:moveTo>
                      <a:pt x="1" y="1"/>
                    </a:moveTo>
                    <a:lnTo>
                      <a:pt x="2569" y="6692"/>
                    </a:lnTo>
                    <a:lnTo>
                      <a:pt x="10940" y="6692"/>
                    </a:lnTo>
                    <a:lnTo>
                      <a:pt x="80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446;p64">
                <a:extLst>
                  <a:ext uri="{FF2B5EF4-FFF2-40B4-BE49-F238E27FC236}">
                    <a16:creationId xmlns:a16="http://schemas.microsoft.com/office/drawing/2014/main" id="{69D18A61-2583-8889-6982-FB9E04F4A29E}"/>
                  </a:ext>
                </a:extLst>
              </p:cNvPr>
              <p:cNvSpPr/>
              <p:nvPr/>
            </p:nvSpPr>
            <p:spPr>
              <a:xfrm>
                <a:off x="4374484" y="2956341"/>
                <a:ext cx="73150" cy="45495"/>
              </a:xfrm>
              <a:custGeom>
                <a:avLst/>
                <a:gdLst/>
                <a:ahLst/>
                <a:cxnLst/>
                <a:rect l="l" t="t" r="r" b="b"/>
                <a:pathLst>
                  <a:path w="10456" h="6503" extrusionOk="0">
                    <a:moveTo>
                      <a:pt x="0" y="0"/>
                    </a:moveTo>
                    <a:lnTo>
                      <a:pt x="2496" y="6502"/>
                    </a:lnTo>
                    <a:lnTo>
                      <a:pt x="10456" y="6502"/>
                    </a:lnTo>
                    <a:lnTo>
                      <a:pt x="768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447;p64">
                <a:extLst>
                  <a:ext uri="{FF2B5EF4-FFF2-40B4-BE49-F238E27FC236}">
                    <a16:creationId xmlns:a16="http://schemas.microsoft.com/office/drawing/2014/main" id="{79F6B08F-B308-2FA1-B4BD-5921084B21BE}"/>
                  </a:ext>
                </a:extLst>
              </p:cNvPr>
              <p:cNvSpPr/>
              <p:nvPr/>
            </p:nvSpPr>
            <p:spPr>
              <a:xfrm>
                <a:off x="4371314" y="2954152"/>
                <a:ext cx="79621" cy="49860"/>
              </a:xfrm>
              <a:custGeom>
                <a:avLst/>
                <a:gdLst/>
                <a:ahLst/>
                <a:cxnLst/>
                <a:rect l="l" t="t" r="r" b="b"/>
                <a:pathLst>
                  <a:path w="11381" h="7127" extrusionOk="0">
                    <a:moveTo>
                      <a:pt x="7931" y="625"/>
                    </a:moveTo>
                    <a:lnTo>
                      <a:pt x="10437" y="6504"/>
                    </a:lnTo>
                    <a:lnTo>
                      <a:pt x="3165" y="6504"/>
                    </a:lnTo>
                    <a:lnTo>
                      <a:pt x="907" y="625"/>
                    </a:lnTo>
                    <a:close/>
                    <a:moveTo>
                      <a:pt x="0" y="1"/>
                    </a:moveTo>
                    <a:lnTo>
                      <a:pt x="2736" y="7127"/>
                    </a:lnTo>
                    <a:lnTo>
                      <a:pt x="11381" y="7127"/>
                    </a:lnTo>
                    <a:lnTo>
                      <a:pt x="83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8" name="Google Shape;3448;p64">
                <a:extLst>
                  <a:ext uri="{FF2B5EF4-FFF2-40B4-BE49-F238E27FC236}">
                    <a16:creationId xmlns:a16="http://schemas.microsoft.com/office/drawing/2014/main" id="{7BCEBB6B-40F7-9659-8518-83AB0FE74C47}"/>
                  </a:ext>
                </a:extLst>
              </p:cNvPr>
              <p:cNvSpPr/>
              <p:nvPr/>
            </p:nvSpPr>
            <p:spPr>
              <a:xfrm>
                <a:off x="4391945" y="3001829"/>
                <a:ext cx="76522" cy="48874"/>
              </a:xfrm>
              <a:custGeom>
                <a:avLst/>
                <a:gdLst/>
                <a:ahLst/>
                <a:cxnLst/>
                <a:rect l="l" t="t" r="r" b="b"/>
                <a:pathLst>
                  <a:path w="10938" h="6986" extrusionOk="0">
                    <a:moveTo>
                      <a:pt x="0" y="0"/>
                    </a:moveTo>
                    <a:lnTo>
                      <a:pt x="2683" y="6986"/>
                    </a:lnTo>
                    <a:lnTo>
                      <a:pt x="10938" y="6986"/>
                    </a:lnTo>
                    <a:lnTo>
                      <a:pt x="796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9" name="Google Shape;3449;p64">
                <a:extLst>
                  <a:ext uri="{FF2B5EF4-FFF2-40B4-BE49-F238E27FC236}">
                    <a16:creationId xmlns:a16="http://schemas.microsoft.com/office/drawing/2014/main" id="{4F360933-99BD-B40A-BD77-C2F7A5CD66B0}"/>
                  </a:ext>
                </a:extLst>
              </p:cNvPr>
              <p:cNvSpPr/>
              <p:nvPr/>
            </p:nvSpPr>
            <p:spPr>
              <a:xfrm>
                <a:off x="4388776" y="2999646"/>
                <a:ext cx="82993" cy="53246"/>
              </a:xfrm>
              <a:custGeom>
                <a:avLst/>
                <a:gdLst/>
                <a:ahLst/>
                <a:cxnLst/>
                <a:rect l="l" t="t" r="r" b="b"/>
                <a:pathLst>
                  <a:path w="11863" h="7611" extrusionOk="0">
                    <a:moveTo>
                      <a:pt x="8206" y="624"/>
                    </a:moveTo>
                    <a:lnTo>
                      <a:pt x="10918" y="6986"/>
                    </a:lnTo>
                    <a:lnTo>
                      <a:pt x="3350" y="6986"/>
                    </a:lnTo>
                    <a:lnTo>
                      <a:pt x="907" y="624"/>
                    </a:lnTo>
                    <a:close/>
                    <a:moveTo>
                      <a:pt x="0" y="1"/>
                    </a:moveTo>
                    <a:lnTo>
                      <a:pt x="2922" y="7610"/>
                    </a:lnTo>
                    <a:lnTo>
                      <a:pt x="11862" y="7610"/>
                    </a:lnTo>
                    <a:lnTo>
                      <a:pt x="86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0" name="Google Shape;3450;p64">
                <a:extLst>
                  <a:ext uri="{FF2B5EF4-FFF2-40B4-BE49-F238E27FC236}">
                    <a16:creationId xmlns:a16="http://schemas.microsoft.com/office/drawing/2014/main" id="{265A1218-CBA4-76BF-D0F7-D0DCCEE8FE36}"/>
                  </a:ext>
                </a:extLst>
              </p:cNvPr>
              <p:cNvSpPr/>
              <p:nvPr/>
            </p:nvSpPr>
            <p:spPr>
              <a:xfrm>
                <a:off x="3888229" y="2833555"/>
                <a:ext cx="56884" cy="40640"/>
              </a:xfrm>
              <a:custGeom>
                <a:avLst/>
                <a:gdLst/>
                <a:ahLst/>
                <a:cxnLst/>
                <a:rect l="l" t="t" r="r" b="b"/>
                <a:pathLst>
                  <a:path w="8131" h="5809" extrusionOk="0">
                    <a:moveTo>
                      <a:pt x="0" y="0"/>
                    </a:moveTo>
                    <a:lnTo>
                      <a:pt x="6" y="5808"/>
                    </a:lnTo>
                    <a:lnTo>
                      <a:pt x="8130" y="5808"/>
                    </a:lnTo>
                    <a:lnTo>
                      <a:pt x="784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1" name="Google Shape;3451;p64">
                <a:extLst>
                  <a:ext uri="{FF2B5EF4-FFF2-40B4-BE49-F238E27FC236}">
                    <a16:creationId xmlns:a16="http://schemas.microsoft.com/office/drawing/2014/main" id="{7AEA4339-E204-090F-208C-531910FBD50D}"/>
                  </a:ext>
                </a:extLst>
              </p:cNvPr>
              <p:cNvSpPr/>
              <p:nvPr/>
            </p:nvSpPr>
            <p:spPr>
              <a:xfrm>
                <a:off x="3886046" y="2831372"/>
                <a:ext cx="61355" cy="44998"/>
              </a:xfrm>
              <a:custGeom>
                <a:avLst/>
                <a:gdLst/>
                <a:ahLst/>
                <a:cxnLst/>
                <a:rect l="l" t="t" r="r" b="b"/>
                <a:pathLst>
                  <a:path w="8770" h="6432" extrusionOk="0">
                    <a:moveTo>
                      <a:pt x="7861" y="624"/>
                    </a:moveTo>
                    <a:lnTo>
                      <a:pt x="8114" y="5809"/>
                    </a:lnTo>
                    <a:lnTo>
                      <a:pt x="629" y="5809"/>
                    </a:lnTo>
                    <a:lnTo>
                      <a:pt x="624" y="624"/>
                    </a:lnTo>
                    <a:close/>
                    <a:moveTo>
                      <a:pt x="1" y="1"/>
                    </a:moveTo>
                    <a:lnTo>
                      <a:pt x="6" y="6432"/>
                    </a:lnTo>
                    <a:lnTo>
                      <a:pt x="8769" y="6432"/>
                    </a:lnTo>
                    <a:lnTo>
                      <a:pt x="845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452;p64">
                <a:extLst>
                  <a:ext uri="{FF2B5EF4-FFF2-40B4-BE49-F238E27FC236}">
                    <a16:creationId xmlns:a16="http://schemas.microsoft.com/office/drawing/2014/main" id="{BFA30C15-3849-BF34-9216-AB1BD57B5159}"/>
                  </a:ext>
                </a:extLst>
              </p:cNvPr>
              <p:cNvSpPr/>
              <p:nvPr/>
            </p:nvSpPr>
            <p:spPr>
              <a:xfrm>
                <a:off x="4342946" y="2874188"/>
                <a:ext cx="67210" cy="39709"/>
              </a:xfrm>
              <a:custGeom>
                <a:avLst/>
                <a:gdLst/>
                <a:ahLst/>
                <a:cxnLst/>
                <a:rect l="l" t="t" r="r" b="b"/>
                <a:pathLst>
                  <a:path w="9607" h="5676" extrusionOk="0">
                    <a:moveTo>
                      <a:pt x="1" y="0"/>
                    </a:moveTo>
                    <a:lnTo>
                      <a:pt x="2179" y="5675"/>
                    </a:lnTo>
                    <a:lnTo>
                      <a:pt x="9606" y="5675"/>
                    </a:lnTo>
                    <a:lnTo>
                      <a:pt x="718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453;p64">
                <a:extLst>
                  <a:ext uri="{FF2B5EF4-FFF2-40B4-BE49-F238E27FC236}">
                    <a16:creationId xmlns:a16="http://schemas.microsoft.com/office/drawing/2014/main" id="{2FB07A64-D550-5580-EE5F-9440EF27ADB3}"/>
                  </a:ext>
                </a:extLst>
              </p:cNvPr>
              <p:cNvSpPr/>
              <p:nvPr/>
            </p:nvSpPr>
            <p:spPr>
              <a:xfrm>
                <a:off x="4339770" y="2872012"/>
                <a:ext cx="73681" cy="44061"/>
              </a:xfrm>
              <a:custGeom>
                <a:avLst/>
                <a:gdLst/>
                <a:ahLst/>
                <a:cxnLst/>
                <a:rect l="l" t="t" r="r" b="b"/>
                <a:pathLst>
                  <a:path w="10532" h="6298" extrusionOk="0">
                    <a:moveTo>
                      <a:pt x="7434" y="623"/>
                    </a:moveTo>
                    <a:lnTo>
                      <a:pt x="9588" y="5675"/>
                    </a:lnTo>
                    <a:lnTo>
                      <a:pt x="2847" y="5675"/>
                    </a:lnTo>
                    <a:lnTo>
                      <a:pt x="908" y="623"/>
                    </a:lnTo>
                    <a:close/>
                    <a:moveTo>
                      <a:pt x="1" y="0"/>
                    </a:moveTo>
                    <a:lnTo>
                      <a:pt x="2420" y="6298"/>
                    </a:lnTo>
                    <a:lnTo>
                      <a:pt x="10532" y="6298"/>
                    </a:lnTo>
                    <a:lnTo>
                      <a:pt x="78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3454;p64">
                <a:extLst>
                  <a:ext uri="{FF2B5EF4-FFF2-40B4-BE49-F238E27FC236}">
                    <a16:creationId xmlns:a16="http://schemas.microsoft.com/office/drawing/2014/main" id="{9DFD0B52-ADED-A571-8826-DFB390A22B8B}"/>
                  </a:ext>
                </a:extLst>
              </p:cNvPr>
              <p:cNvSpPr/>
              <p:nvPr/>
            </p:nvSpPr>
            <p:spPr>
              <a:xfrm>
                <a:off x="4313717" y="2956341"/>
                <a:ext cx="78236" cy="45495"/>
              </a:xfrm>
              <a:custGeom>
                <a:avLst/>
                <a:gdLst/>
                <a:ahLst/>
                <a:cxnLst/>
                <a:rect l="l" t="t" r="r" b="b"/>
                <a:pathLst>
                  <a:path w="11183" h="6503" extrusionOk="0">
                    <a:moveTo>
                      <a:pt x="1" y="0"/>
                    </a:moveTo>
                    <a:lnTo>
                      <a:pt x="2185" y="6502"/>
                    </a:lnTo>
                    <a:lnTo>
                      <a:pt x="11182" y="6502"/>
                    </a:lnTo>
                    <a:lnTo>
                      <a:pt x="868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5" name="Google Shape;3455;p64">
                <a:extLst>
                  <a:ext uri="{FF2B5EF4-FFF2-40B4-BE49-F238E27FC236}">
                    <a16:creationId xmlns:a16="http://schemas.microsoft.com/office/drawing/2014/main" id="{5E27570B-3CBC-CF2D-4AB7-1E7DCB41105A}"/>
                  </a:ext>
                </a:extLst>
              </p:cNvPr>
              <p:cNvSpPr/>
              <p:nvPr/>
            </p:nvSpPr>
            <p:spPr>
              <a:xfrm>
                <a:off x="4310680" y="2954152"/>
                <a:ext cx="84448" cy="49860"/>
              </a:xfrm>
              <a:custGeom>
                <a:avLst/>
                <a:gdLst/>
                <a:ahLst/>
                <a:cxnLst/>
                <a:rect l="l" t="t" r="r" b="b"/>
                <a:pathLst>
                  <a:path w="12071" h="7127" extrusionOk="0">
                    <a:moveTo>
                      <a:pt x="8906" y="625"/>
                    </a:moveTo>
                    <a:lnTo>
                      <a:pt x="11163" y="6504"/>
                    </a:lnTo>
                    <a:lnTo>
                      <a:pt x="2843" y="6504"/>
                    </a:lnTo>
                    <a:lnTo>
                      <a:pt x="868" y="625"/>
                    </a:lnTo>
                    <a:close/>
                    <a:moveTo>
                      <a:pt x="1" y="1"/>
                    </a:moveTo>
                    <a:lnTo>
                      <a:pt x="2395" y="7127"/>
                    </a:lnTo>
                    <a:lnTo>
                      <a:pt x="12070" y="7127"/>
                    </a:lnTo>
                    <a:lnTo>
                      <a:pt x="933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456;p64">
                <a:extLst>
                  <a:ext uri="{FF2B5EF4-FFF2-40B4-BE49-F238E27FC236}">
                    <a16:creationId xmlns:a16="http://schemas.microsoft.com/office/drawing/2014/main" id="{87B5B46A-BD6E-95DC-BA33-4E127CDECB1D}"/>
                  </a:ext>
                </a:extLst>
              </p:cNvPr>
              <p:cNvSpPr/>
              <p:nvPr/>
            </p:nvSpPr>
            <p:spPr>
              <a:xfrm>
                <a:off x="3490425" y="2833555"/>
                <a:ext cx="68469" cy="40640"/>
              </a:xfrm>
              <a:custGeom>
                <a:avLst/>
                <a:gdLst/>
                <a:ahLst/>
                <a:cxnLst/>
                <a:rect l="l" t="t" r="r" b="b"/>
                <a:pathLst>
                  <a:path w="9787" h="5809" extrusionOk="0">
                    <a:moveTo>
                      <a:pt x="1942" y="0"/>
                    </a:moveTo>
                    <a:lnTo>
                      <a:pt x="0" y="5808"/>
                    </a:lnTo>
                    <a:lnTo>
                      <a:pt x="8125" y="5808"/>
                    </a:lnTo>
                    <a:lnTo>
                      <a:pt x="978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457;p64">
                <a:extLst>
                  <a:ext uri="{FF2B5EF4-FFF2-40B4-BE49-F238E27FC236}">
                    <a16:creationId xmlns:a16="http://schemas.microsoft.com/office/drawing/2014/main" id="{8993BB11-0835-6184-10C4-BF804462F62E}"/>
                  </a:ext>
                </a:extLst>
              </p:cNvPr>
              <p:cNvSpPr/>
              <p:nvPr/>
            </p:nvSpPr>
            <p:spPr>
              <a:xfrm>
                <a:off x="3487402" y="2831372"/>
                <a:ext cx="74395" cy="44998"/>
              </a:xfrm>
              <a:custGeom>
                <a:avLst/>
                <a:gdLst/>
                <a:ahLst/>
                <a:cxnLst/>
                <a:rect l="l" t="t" r="r" b="b"/>
                <a:pathLst>
                  <a:path w="10634" h="6432" extrusionOk="0">
                    <a:moveTo>
                      <a:pt x="9807" y="624"/>
                    </a:moveTo>
                    <a:lnTo>
                      <a:pt x="8322" y="5809"/>
                    </a:lnTo>
                    <a:lnTo>
                      <a:pt x="865" y="5809"/>
                    </a:lnTo>
                    <a:lnTo>
                      <a:pt x="2598" y="624"/>
                    </a:lnTo>
                    <a:close/>
                    <a:moveTo>
                      <a:pt x="2149" y="1"/>
                    </a:moveTo>
                    <a:lnTo>
                      <a:pt x="1" y="6432"/>
                    </a:lnTo>
                    <a:lnTo>
                      <a:pt x="8791" y="6432"/>
                    </a:lnTo>
                    <a:lnTo>
                      <a:pt x="106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458;p64">
                <a:extLst>
                  <a:ext uri="{FF2B5EF4-FFF2-40B4-BE49-F238E27FC236}">
                    <a16:creationId xmlns:a16="http://schemas.microsoft.com/office/drawing/2014/main" id="{B387345D-E220-16F6-DE6A-63DC9B033F83}"/>
                  </a:ext>
                </a:extLst>
              </p:cNvPr>
              <p:cNvSpPr/>
              <p:nvPr/>
            </p:nvSpPr>
            <p:spPr>
              <a:xfrm>
                <a:off x="4286111" y="2874188"/>
                <a:ext cx="72079" cy="39709"/>
              </a:xfrm>
              <a:custGeom>
                <a:avLst/>
                <a:gdLst/>
                <a:ahLst/>
                <a:cxnLst/>
                <a:rect l="l" t="t" r="r" b="b"/>
                <a:pathLst>
                  <a:path w="10303" h="5676" extrusionOk="0">
                    <a:moveTo>
                      <a:pt x="0" y="0"/>
                    </a:moveTo>
                    <a:lnTo>
                      <a:pt x="1908" y="5675"/>
                    </a:lnTo>
                    <a:lnTo>
                      <a:pt x="10303" y="5675"/>
                    </a:lnTo>
                    <a:lnTo>
                      <a:pt x="81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459;p64">
                <a:extLst>
                  <a:ext uri="{FF2B5EF4-FFF2-40B4-BE49-F238E27FC236}">
                    <a16:creationId xmlns:a16="http://schemas.microsoft.com/office/drawing/2014/main" id="{73276E62-A336-474B-D1AC-7E38150929FE}"/>
                  </a:ext>
                </a:extLst>
              </p:cNvPr>
              <p:cNvSpPr/>
              <p:nvPr/>
            </p:nvSpPr>
            <p:spPr>
              <a:xfrm>
                <a:off x="4283081" y="2872012"/>
                <a:ext cx="78285" cy="44061"/>
              </a:xfrm>
              <a:custGeom>
                <a:avLst/>
                <a:gdLst/>
                <a:ahLst/>
                <a:cxnLst/>
                <a:rect l="l" t="t" r="r" b="b"/>
                <a:pathLst>
                  <a:path w="11190" h="6298" extrusionOk="0">
                    <a:moveTo>
                      <a:pt x="8344" y="623"/>
                    </a:moveTo>
                    <a:lnTo>
                      <a:pt x="10283" y="5675"/>
                    </a:lnTo>
                    <a:lnTo>
                      <a:pt x="2564" y="5675"/>
                    </a:lnTo>
                    <a:lnTo>
                      <a:pt x="867" y="623"/>
                    </a:lnTo>
                    <a:close/>
                    <a:moveTo>
                      <a:pt x="0" y="0"/>
                    </a:moveTo>
                    <a:lnTo>
                      <a:pt x="2117" y="6298"/>
                    </a:lnTo>
                    <a:lnTo>
                      <a:pt x="11190" y="6298"/>
                    </a:lnTo>
                    <a:lnTo>
                      <a:pt x="87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3460;p64">
                <a:extLst>
                  <a:ext uri="{FF2B5EF4-FFF2-40B4-BE49-F238E27FC236}">
                    <a16:creationId xmlns:a16="http://schemas.microsoft.com/office/drawing/2014/main" id="{FBA59E40-EDDF-4D62-6E67-56ABF4B70CD5}"/>
                  </a:ext>
                </a:extLst>
              </p:cNvPr>
              <p:cNvSpPr/>
              <p:nvPr/>
            </p:nvSpPr>
            <p:spPr>
              <a:xfrm>
                <a:off x="4327345" y="2833555"/>
                <a:ext cx="65888" cy="40640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5809" extrusionOk="0">
                    <a:moveTo>
                      <a:pt x="1" y="0"/>
                    </a:moveTo>
                    <a:lnTo>
                      <a:pt x="2231" y="5808"/>
                    </a:lnTo>
                    <a:lnTo>
                      <a:pt x="9417" y="5808"/>
                    </a:lnTo>
                    <a:lnTo>
                      <a:pt x="694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461;p64">
                <a:extLst>
                  <a:ext uri="{FF2B5EF4-FFF2-40B4-BE49-F238E27FC236}">
                    <a16:creationId xmlns:a16="http://schemas.microsoft.com/office/drawing/2014/main" id="{D3E07082-8618-793C-C94C-D3CB5B6C473A}"/>
                  </a:ext>
                </a:extLst>
              </p:cNvPr>
              <p:cNvSpPr/>
              <p:nvPr/>
            </p:nvSpPr>
            <p:spPr>
              <a:xfrm>
                <a:off x="4324169" y="2831372"/>
                <a:ext cx="72352" cy="44998"/>
              </a:xfrm>
              <a:custGeom>
                <a:avLst/>
                <a:gdLst/>
                <a:ahLst/>
                <a:cxnLst/>
                <a:rect l="l" t="t" r="r" b="b"/>
                <a:pathLst>
                  <a:path w="10342" h="6432" extrusionOk="0">
                    <a:moveTo>
                      <a:pt x="7190" y="624"/>
                    </a:moveTo>
                    <a:lnTo>
                      <a:pt x="9399" y="5809"/>
                    </a:lnTo>
                    <a:lnTo>
                      <a:pt x="2899" y="5809"/>
                    </a:lnTo>
                    <a:lnTo>
                      <a:pt x="909" y="624"/>
                    </a:lnTo>
                    <a:close/>
                    <a:moveTo>
                      <a:pt x="1" y="1"/>
                    </a:moveTo>
                    <a:lnTo>
                      <a:pt x="2471" y="6432"/>
                    </a:lnTo>
                    <a:lnTo>
                      <a:pt x="10342" y="6432"/>
                    </a:lnTo>
                    <a:lnTo>
                      <a:pt x="76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462;p64">
                <a:extLst>
                  <a:ext uri="{FF2B5EF4-FFF2-40B4-BE49-F238E27FC236}">
                    <a16:creationId xmlns:a16="http://schemas.microsoft.com/office/drawing/2014/main" id="{D7FB9B0D-91AF-DDA8-DC72-7BF9EA425214}"/>
                  </a:ext>
                </a:extLst>
              </p:cNvPr>
              <p:cNvSpPr/>
              <p:nvPr/>
            </p:nvSpPr>
            <p:spPr>
              <a:xfrm>
                <a:off x="4272454" y="2833555"/>
                <a:ext cx="70498" cy="40640"/>
              </a:xfrm>
              <a:custGeom>
                <a:avLst/>
                <a:gdLst/>
                <a:ahLst/>
                <a:cxnLst/>
                <a:rect l="l" t="t" r="r" b="b"/>
                <a:pathLst>
                  <a:path w="10077" h="5809" extrusionOk="0">
                    <a:moveTo>
                      <a:pt x="1" y="0"/>
                    </a:moveTo>
                    <a:lnTo>
                      <a:pt x="1952" y="5808"/>
                    </a:lnTo>
                    <a:lnTo>
                      <a:pt x="10077" y="5808"/>
                    </a:lnTo>
                    <a:lnTo>
                      <a:pt x="784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3" name="Google Shape;3463;p64">
                <a:extLst>
                  <a:ext uri="{FF2B5EF4-FFF2-40B4-BE49-F238E27FC236}">
                    <a16:creationId xmlns:a16="http://schemas.microsoft.com/office/drawing/2014/main" id="{D4539135-F1D3-DF8B-B50B-92207879B1B4}"/>
                  </a:ext>
                </a:extLst>
              </p:cNvPr>
              <p:cNvSpPr/>
              <p:nvPr/>
            </p:nvSpPr>
            <p:spPr>
              <a:xfrm>
                <a:off x="4269418" y="2831372"/>
                <a:ext cx="76704" cy="44998"/>
              </a:xfrm>
              <a:custGeom>
                <a:avLst/>
                <a:gdLst/>
                <a:ahLst/>
                <a:cxnLst/>
                <a:rect l="l" t="t" r="r" b="b"/>
                <a:pathLst>
                  <a:path w="10964" h="6432" extrusionOk="0">
                    <a:moveTo>
                      <a:pt x="8067" y="624"/>
                    </a:moveTo>
                    <a:lnTo>
                      <a:pt x="10057" y="5809"/>
                    </a:lnTo>
                    <a:lnTo>
                      <a:pt x="2611" y="5809"/>
                    </a:lnTo>
                    <a:lnTo>
                      <a:pt x="868" y="624"/>
                    </a:lnTo>
                    <a:close/>
                    <a:moveTo>
                      <a:pt x="1" y="1"/>
                    </a:moveTo>
                    <a:lnTo>
                      <a:pt x="2162" y="6432"/>
                    </a:lnTo>
                    <a:lnTo>
                      <a:pt x="10964" y="6432"/>
                    </a:lnTo>
                    <a:lnTo>
                      <a:pt x="849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4" name="Google Shape;3464;p64">
                <a:extLst>
                  <a:ext uri="{FF2B5EF4-FFF2-40B4-BE49-F238E27FC236}">
                    <a16:creationId xmlns:a16="http://schemas.microsoft.com/office/drawing/2014/main" id="{EFFA59A8-E4F3-3E5E-DBA1-77CACA163D1A}"/>
                  </a:ext>
                </a:extLst>
              </p:cNvPr>
              <p:cNvSpPr/>
              <p:nvPr/>
            </p:nvSpPr>
            <p:spPr>
              <a:xfrm>
                <a:off x="4140168" y="3001829"/>
                <a:ext cx="74696" cy="48874"/>
              </a:xfrm>
              <a:custGeom>
                <a:avLst/>
                <a:gdLst/>
                <a:ahLst/>
                <a:cxnLst/>
                <a:rect l="l" t="t" r="r" b="b"/>
                <a:pathLst>
                  <a:path w="10677" h="6986" extrusionOk="0">
                    <a:moveTo>
                      <a:pt x="0" y="0"/>
                    </a:moveTo>
                    <a:lnTo>
                      <a:pt x="1344" y="6986"/>
                    </a:lnTo>
                    <a:lnTo>
                      <a:pt x="10676" y="6986"/>
                    </a:lnTo>
                    <a:lnTo>
                      <a:pt x="8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5" name="Google Shape;3465;p64">
                <a:extLst>
                  <a:ext uri="{FF2B5EF4-FFF2-40B4-BE49-F238E27FC236}">
                    <a16:creationId xmlns:a16="http://schemas.microsoft.com/office/drawing/2014/main" id="{63B4324D-9E90-2CCB-BBD2-67B9C933269B}"/>
                  </a:ext>
                </a:extLst>
              </p:cNvPr>
              <p:cNvSpPr/>
              <p:nvPr/>
            </p:nvSpPr>
            <p:spPr>
              <a:xfrm>
                <a:off x="4137530" y="2999646"/>
                <a:ext cx="80104" cy="53246"/>
              </a:xfrm>
              <a:custGeom>
                <a:avLst/>
                <a:gdLst/>
                <a:ahLst/>
                <a:cxnLst/>
                <a:rect l="l" t="t" r="r" b="b"/>
                <a:pathLst>
                  <a:path w="11450" h="7611" extrusionOk="0">
                    <a:moveTo>
                      <a:pt x="9128" y="624"/>
                    </a:moveTo>
                    <a:lnTo>
                      <a:pt x="10658" y="6986"/>
                    </a:lnTo>
                    <a:lnTo>
                      <a:pt x="1979" y="6986"/>
                    </a:lnTo>
                    <a:lnTo>
                      <a:pt x="754" y="624"/>
                    </a:lnTo>
                    <a:close/>
                    <a:moveTo>
                      <a:pt x="1" y="1"/>
                    </a:moveTo>
                    <a:lnTo>
                      <a:pt x="1464" y="7610"/>
                    </a:lnTo>
                    <a:lnTo>
                      <a:pt x="11450" y="7610"/>
                    </a:lnTo>
                    <a:lnTo>
                      <a:pt x="962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6" name="Google Shape;3466;p64">
                <a:extLst>
                  <a:ext uri="{FF2B5EF4-FFF2-40B4-BE49-F238E27FC236}">
                    <a16:creationId xmlns:a16="http://schemas.microsoft.com/office/drawing/2014/main" id="{DEC5886F-AD3C-31A1-9E46-D505D89FC681}"/>
                  </a:ext>
                </a:extLst>
              </p:cNvPr>
              <p:cNvSpPr/>
              <p:nvPr/>
            </p:nvSpPr>
            <p:spPr>
              <a:xfrm>
                <a:off x="4329003" y="3001829"/>
                <a:ext cx="81713" cy="48874"/>
              </a:xfrm>
              <a:custGeom>
                <a:avLst/>
                <a:gdLst/>
                <a:ahLst/>
                <a:cxnLst/>
                <a:rect l="l" t="t" r="r" b="b"/>
                <a:pathLst>
                  <a:path w="11680" h="6986" extrusionOk="0">
                    <a:moveTo>
                      <a:pt x="0" y="0"/>
                    </a:moveTo>
                    <a:lnTo>
                      <a:pt x="2347" y="6986"/>
                    </a:lnTo>
                    <a:lnTo>
                      <a:pt x="11680" y="6986"/>
                    </a:lnTo>
                    <a:lnTo>
                      <a:pt x="8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7" name="Google Shape;3467;p64">
                <a:extLst>
                  <a:ext uri="{FF2B5EF4-FFF2-40B4-BE49-F238E27FC236}">
                    <a16:creationId xmlns:a16="http://schemas.microsoft.com/office/drawing/2014/main" id="{01489AF9-3435-CC3E-4006-8B1D9695689A}"/>
                  </a:ext>
                </a:extLst>
              </p:cNvPr>
              <p:cNvSpPr/>
              <p:nvPr/>
            </p:nvSpPr>
            <p:spPr>
              <a:xfrm>
                <a:off x="4325981" y="2999646"/>
                <a:ext cx="87904" cy="53246"/>
              </a:xfrm>
              <a:custGeom>
                <a:avLst/>
                <a:gdLst/>
                <a:ahLst/>
                <a:cxnLst/>
                <a:rect l="l" t="t" r="r" b="b"/>
                <a:pathLst>
                  <a:path w="12565" h="7611" extrusionOk="0">
                    <a:moveTo>
                      <a:pt x="9216" y="624"/>
                    </a:moveTo>
                    <a:lnTo>
                      <a:pt x="11658" y="6986"/>
                    </a:lnTo>
                    <a:lnTo>
                      <a:pt x="3003" y="6986"/>
                    </a:lnTo>
                    <a:lnTo>
                      <a:pt x="866" y="624"/>
                    </a:lnTo>
                    <a:close/>
                    <a:moveTo>
                      <a:pt x="0" y="1"/>
                    </a:moveTo>
                    <a:lnTo>
                      <a:pt x="2556" y="7610"/>
                    </a:lnTo>
                    <a:lnTo>
                      <a:pt x="12565" y="7610"/>
                    </a:lnTo>
                    <a:lnTo>
                      <a:pt x="964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8" name="Google Shape;3468;p64">
                <a:extLst>
                  <a:ext uri="{FF2B5EF4-FFF2-40B4-BE49-F238E27FC236}">
                    <a16:creationId xmlns:a16="http://schemas.microsoft.com/office/drawing/2014/main" id="{542A7F21-13E5-D4E1-3F49-4F1703B6D44C}"/>
                  </a:ext>
                </a:extLst>
              </p:cNvPr>
              <p:cNvSpPr/>
              <p:nvPr/>
            </p:nvSpPr>
            <p:spPr>
              <a:xfrm>
                <a:off x="4217564" y="2833555"/>
                <a:ext cx="68553" cy="40640"/>
              </a:xfrm>
              <a:custGeom>
                <a:avLst/>
                <a:gdLst/>
                <a:ahLst/>
                <a:cxnLst/>
                <a:rect l="l" t="t" r="r" b="b"/>
                <a:pathLst>
                  <a:path w="9799" h="5809" extrusionOk="0">
                    <a:moveTo>
                      <a:pt x="1" y="0"/>
                    </a:moveTo>
                    <a:lnTo>
                      <a:pt x="1675" y="5808"/>
                    </a:lnTo>
                    <a:lnTo>
                      <a:pt x="9798" y="5808"/>
                    </a:lnTo>
                    <a:lnTo>
                      <a:pt x="784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9" name="Google Shape;3469;p64">
                <a:extLst>
                  <a:ext uri="{FF2B5EF4-FFF2-40B4-BE49-F238E27FC236}">
                    <a16:creationId xmlns:a16="http://schemas.microsoft.com/office/drawing/2014/main" id="{4EBD7B47-B1A1-36B0-4A5B-DFD9FB18DDB9}"/>
                  </a:ext>
                </a:extLst>
              </p:cNvPr>
              <p:cNvSpPr/>
              <p:nvPr/>
            </p:nvSpPr>
            <p:spPr>
              <a:xfrm>
                <a:off x="4214675" y="2831372"/>
                <a:ext cx="74479" cy="44998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6432" extrusionOk="0">
                    <a:moveTo>
                      <a:pt x="8036" y="624"/>
                    </a:moveTo>
                    <a:lnTo>
                      <a:pt x="9778" y="5809"/>
                    </a:lnTo>
                    <a:lnTo>
                      <a:pt x="2322" y="5809"/>
                    </a:lnTo>
                    <a:lnTo>
                      <a:pt x="828" y="624"/>
                    </a:lnTo>
                    <a:close/>
                    <a:moveTo>
                      <a:pt x="1" y="1"/>
                    </a:moveTo>
                    <a:lnTo>
                      <a:pt x="1853" y="6432"/>
                    </a:lnTo>
                    <a:lnTo>
                      <a:pt x="10645" y="6432"/>
                    </a:lnTo>
                    <a:lnTo>
                      <a:pt x="84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0" name="Google Shape;3470;p64">
                <a:extLst>
                  <a:ext uri="{FF2B5EF4-FFF2-40B4-BE49-F238E27FC236}">
                    <a16:creationId xmlns:a16="http://schemas.microsoft.com/office/drawing/2014/main" id="{B888B186-8F83-EF96-BA93-2B54B2F12473}"/>
                  </a:ext>
                </a:extLst>
              </p:cNvPr>
              <p:cNvSpPr/>
              <p:nvPr/>
            </p:nvSpPr>
            <p:spPr>
              <a:xfrm>
                <a:off x="4266060" y="3001829"/>
                <a:ext cx="79369" cy="48874"/>
              </a:xfrm>
              <a:custGeom>
                <a:avLst/>
                <a:gdLst/>
                <a:ahLst/>
                <a:cxnLst/>
                <a:rect l="l" t="t" r="r" b="b"/>
                <a:pathLst>
                  <a:path w="11345" h="6986" extrusionOk="0">
                    <a:moveTo>
                      <a:pt x="0" y="0"/>
                    </a:moveTo>
                    <a:lnTo>
                      <a:pt x="2013" y="6986"/>
                    </a:lnTo>
                    <a:lnTo>
                      <a:pt x="11344" y="6986"/>
                    </a:lnTo>
                    <a:lnTo>
                      <a:pt x="8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1" name="Google Shape;3471;p64">
                <a:extLst>
                  <a:ext uri="{FF2B5EF4-FFF2-40B4-BE49-F238E27FC236}">
                    <a16:creationId xmlns:a16="http://schemas.microsoft.com/office/drawing/2014/main" id="{0F0F97FC-FE27-F0A6-4B18-4F9EAA021A1D}"/>
                  </a:ext>
                </a:extLst>
              </p:cNvPr>
              <p:cNvSpPr/>
              <p:nvPr/>
            </p:nvSpPr>
            <p:spPr>
              <a:xfrm>
                <a:off x="4263164" y="2999646"/>
                <a:ext cx="85302" cy="53246"/>
              </a:xfrm>
              <a:custGeom>
                <a:avLst/>
                <a:gdLst/>
                <a:ahLst/>
                <a:cxnLst/>
                <a:rect l="l" t="t" r="r" b="b"/>
                <a:pathLst>
                  <a:path w="12193" h="7611" extrusionOk="0">
                    <a:moveTo>
                      <a:pt x="9188" y="624"/>
                    </a:moveTo>
                    <a:lnTo>
                      <a:pt x="11326" y="6986"/>
                    </a:lnTo>
                    <a:lnTo>
                      <a:pt x="2661" y="6986"/>
                    </a:lnTo>
                    <a:lnTo>
                      <a:pt x="828" y="624"/>
                    </a:lnTo>
                    <a:close/>
                    <a:moveTo>
                      <a:pt x="0" y="1"/>
                    </a:moveTo>
                    <a:lnTo>
                      <a:pt x="2192" y="7610"/>
                    </a:lnTo>
                    <a:lnTo>
                      <a:pt x="12192" y="7610"/>
                    </a:lnTo>
                    <a:lnTo>
                      <a:pt x="963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2" name="Google Shape;3472;p64">
                <a:extLst>
                  <a:ext uri="{FF2B5EF4-FFF2-40B4-BE49-F238E27FC236}">
                    <a16:creationId xmlns:a16="http://schemas.microsoft.com/office/drawing/2014/main" id="{8A3A3386-D2A9-4E03-1147-858BC17F4F05}"/>
                  </a:ext>
                </a:extLst>
              </p:cNvPr>
              <p:cNvSpPr/>
              <p:nvPr/>
            </p:nvSpPr>
            <p:spPr>
              <a:xfrm>
                <a:off x="4203110" y="3001829"/>
                <a:ext cx="77033" cy="48874"/>
              </a:xfrm>
              <a:custGeom>
                <a:avLst/>
                <a:gdLst/>
                <a:ahLst/>
                <a:cxnLst/>
                <a:rect l="l" t="t" r="r" b="b"/>
                <a:pathLst>
                  <a:path w="11011" h="6986" extrusionOk="0">
                    <a:moveTo>
                      <a:pt x="0" y="0"/>
                    </a:moveTo>
                    <a:lnTo>
                      <a:pt x="1679" y="6986"/>
                    </a:lnTo>
                    <a:lnTo>
                      <a:pt x="11011" y="6986"/>
                    </a:lnTo>
                    <a:lnTo>
                      <a:pt x="899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3" name="Google Shape;3473;p64">
                <a:extLst>
                  <a:ext uri="{FF2B5EF4-FFF2-40B4-BE49-F238E27FC236}">
                    <a16:creationId xmlns:a16="http://schemas.microsoft.com/office/drawing/2014/main" id="{1C515B44-25BC-355D-70D0-3187C318E250}"/>
                  </a:ext>
                </a:extLst>
              </p:cNvPr>
              <p:cNvSpPr/>
              <p:nvPr/>
            </p:nvSpPr>
            <p:spPr>
              <a:xfrm>
                <a:off x="4200340" y="2999646"/>
                <a:ext cx="82699" cy="53246"/>
              </a:xfrm>
              <a:custGeom>
                <a:avLst/>
                <a:gdLst/>
                <a:ahLst/>
                <a:cxnLst/>
                <a:rect l="l" t="t" r="r" b="b"/>
                <a:pathLst>
                  <a:path w="11821" h="7611" extrusionOk="0">
                    <a:moveTo>
                      <a:pt x="9159" y="624"/>
                    </a:moveTo>
                    <a:lnTo>
                      <a:pt x="10992" y="6986"/>
                    </a:lnTo>
                    <a:lnTo>
                      <a:pt x="2321" y="6986"/>
                    </a:lnTo>
                    <a:lnTo>
                      <a:pt x="793" y="624"/>
                    </a:lnTo>
                    <a:close/>
                    <a:moveTo>
                      <a:pt x="1" y="1"/>
                    </a:moveTo>
                    <a:lnTo>
                      <a:pt x="1830" y="7610"/>
                    </a:lnTo>
                    <a:lnTo>
                      <a:pt x="11821" y="7610"/>
                    </a:lnTo>
                    <a:lnTo>
                      <a:pt x="962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4" name="Google Shape;3474;p64">
                <a:extLst>
                  <a:ext uri="{FF2B5EF4-FFF2-40B4-BE49-F238E27FC236}">
                    <a16:creationId xmlns:a16="http://schemas.microsoft.com/office/drawing/2014/main" id="{51911168-0E9D-4AB9-2138-3AF8B65695C7}"/>
                  </a:ext>
                </a:extLst>
              </p:cNvPr>
              <p:cNvSpPr/>
              <p:nvPr/>
            </p:nvSpPr>
            <p:spPr>
              <a:xfrm>
                <a:off x="4299452" y="2913890"/>
                <a:ext cx="75039" cy="42458"/>
              </a:xfrm>
              <a:custGeom>
                <a:avLst/>
                <a:gdLst/>
                <a:ahLst/>
                <a:cxnLst/>
                <a:rect l="l" t="t" r="r" b="b"/>
                <a:pathLst>
                  <a:path w="10726" h="6069" extrusionOk="0">
                    <a:moveTo>
                      <a:pt x="1" y="0"/>
                    </a:moveTo>
                    <a:lnTo>
                      <a:pt x="2040" y="6068"/>
                    </a:lnTo>
                    <a:lnTo>
                      <a:pt x="10725" y="6068"/>
                    </a:lnTo>
                    <a:lnTo>
                      <a:pt x="839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5" name="Google Shape;3475;p64">
                <a:extLst>
                  <a:ext uri="{FF2B5EF4-FFF2-40B4-BE49-F238E27FC236}">
                    <a16:creationId xmlns:a16="http://schemas.microsoft.com/office/drawing/2014/main" id="{0E34B648-ACF3-FA2B-238F-E5E5957F786F}"/>
                  </a:ext>
                </a:extLst>
              </p:cNvPr>
              <p:cNvSpPr/>
              <p:nvPr/>
            </p:nvSpPr>
            <p:spPr>
              <a:xfrm>
                <a:off x="4296423" y="2911707"/>
                <a:ext cx="81237" cy="46817"/>
              </a:xfrm>
              <a:custGeom>
                <a:avLst/>
                <a:gdLst/>
                <a:ahLst/>
                <a:cxnLst/>
                <a:rect l="l" t="t" r="r" b="b"/>
                <a:pathLst>
                  <a:path w="11612" h="6692" extrusionOk="0">
                    <a:moveTo>
                      <a:pt x="8616" y="624"/>
                    </a:moveTo>
                    <a:lnTo>
                      <a:pt x="10705" y="6068"/>
                    </a:lnTo>
                    <a:lnTo>
                      <a:pt x="2697" y="6068"/>
                    </a:lnTo>
                    <a:lnTo>
                      <a:pt x="867" y="624"/>
                    </a:lnTo>
                    <a:close/>
                    <a:moveTo>
                      <a:pt x="1" y="1"/>
                    </a:moveTo>
                    <a:lnTo>
                      <a:pt x="2248" y="6692"/>
                    </a:lnTo>
                    <a:lnTo>
                      <a:pt x="11612" y="6692"/>
                    </a:lnTo>
                    <a:lnTo>
                      <a:pt x="90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6" name="Google Shape;3476;p64">
                <a:extLst>
                  <a:ext uri="{FF2B5EF4-FFF2-40B4-BE49-F238E27FC236}">
                    <a16:creationId xmlns:a16="http://schemas.microsoft.com/office/drawing/2014/main" id="{462CF0A1-4607-391D-B8B9-7F11826292C7}"/>
                  </a:ext>
                </a:extLst>
              </p:cNvPr>
              <p:cNvSpPr/>
              <p:nvPr/>
            </p:nvSpPr>
            <p:spPr>
              <a:xfrm>
                <a:off x="3717758" y="2833555"/>
                <a:ext cx="60704" cy="40640"/>
              </a:xfrm>
              <a:custGeom>
                <a:avLst/>
                <a:gdLst/>
                <a:ahLst/>
                <a:cxnLst/>
                <a:rect l="l" t="t" r="r" b="b"/>
                <a:pathLst>
                  <a:path w="8677" h="5809" extrusionOk="0">
                    <a:moveTo>
                      <a:pt x="830" y="0"/>
                    </a:moveTo>
                    <a:lnTo>
                      <a:pt x="1" y="5808"/>
                    </a:lnTo>
                    <a:lnTo>
                      <a:pt x="8125" y="5808"/>
                    </a:lnTo>
                    <a:lnTo>
                      <a:pt x="86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7" name="Google Shape;3477;p64">
                <a:extLst>
                  <a:ext uri="{FF2B5EF4-FFF2-40B4-BE49-F238E27FC236}">
                    <a16:creationId xmlns:a16="http://schemas.microsoft.com/office/drawing/2014/main" id="{6C38C4DC-CAA6-6CB1-A061-75437077EFC5}"/>
                  </a:ext>
                </a:extLst>
              </p:cNvPr>
              <p:cNvSpPr/>
              <p:nvPr/>
            </p:nvSpPr>
            <p:spPr>
              <a:xfrm>
                <a:off x="3715247" y="2831372"/>
                <a:ext cx="65615" cy="44998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6432" extrusionOk="0">
                    <a:moveTo>
                      <a:pt x="8693" y="624"/>
                    </a:moveTo>
                    <a:lnTo>
                      <a:pt x="8200" y="5809"/>
                    </a:lnTo>
                    <a:lnTo>
                      <a:pt x="720" y="5809"/>
                    </a:lnTo>
                    <a:lnTo>
                      <a:pt x="1460" y="624"/>
                    </a:lnTo>
                    <a:close/>
                    <a:moveTo>
                      <a:pt x="919" y="1"/>
                    </a:moveTo>
                    <a:lnTo>
                      <a:pt x="1" y="6432"/>
                    </a:lnTo>
                    <a:lnTo>
                      <a:pt x="8768" y="6432"/>
                    </a:lnTo>
                    <a:lnTo>
                      <a:pt x="937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8" name="Google Shape;3478;p64">
                <a:extLst>
                  <a:ext uri="{FF2B5EF4-FFF2-40B4-BE49-F238E27FC236}">
                    <a16:creationId xmlns:a16="http://schemas.microsoft.com/office/drawing/2014/main" id="{B06301E9-6E61-2F7E-9B6F-18BD7AED47B3}"/>
                  </a:ext>
                </a:extLst>
              </p:cNvPr>
              <p:cNvSpPr/>
              <p:nvPr/>
            </p:nvSpPr>
            <p:spPr>
              <a:xfrm>
                <a:off x="4162674" y="2833555"/>
                <a:ext cx="66616" cy="40640"/>
              </a:xfrm>
              <a:custGeom>
                <a:avLst/>
                <a:gdLst/>
                <a:ahLst/>
                <a:cxnLst/>
                <a:rect l="l" t="t" r="r" b="b"/>
                <a:pathLst>
                  <a:path w="9522" h="5809" extrusionOk="0">
                    <a:moveTo>
                      <a:pt x="1" y="0"/>
                    </a:moveTo>
                    <a:lnTo>
                      <a:pt x="1397" y="5808"/>
                    </a:lnTo>
                    <a:lnTo>
                      <a:pt x="9521" y="5808"/>
                    </a:lnTo>
                    <a:lnTo>
                      <a:pt x="784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9" name="Google Shape;3479;p64">
                <a:extLst>
                  <a:ext uri="{FF2B5EF4-FFF2-40B4-BE49-F238E27FC236}">
                    <a16:creationId xmlns:a16="http://schemas.microsoft.com/office/drawing/2014/main" id="{05991DF2-4BAF-041E-DFB6-A6CAED0D4E96}"/>
                  </a:ext>
                </a:extLst>
              </p:cNvPr>
              <p:cNvSpPr/>
              <p:nvPr/>
            </p:nvSpPr>
            <p:spPr>
              <a:xfrm>
                <a:off x="4159910" y="2831372"/>
                <a:ext cx="72268" cy="44998"/>
              </a:xfrm>
              <a:custGeom>
                <a:avLst/>
                <a:gdLst/>
                <a:ahLst/>
                <a:cxnLst/>
                <a:rect l="l" t="t" r="r" b="b"/>
                <a:pathLst>
                  <a:path w="10330" h="6432" extrusionOk="0">
                    <a:moveTo>
                      <a:pt x="8008" y="624"/>
                    </a:moveTo>
                    <a:lnTo>
                      <a:pt x="9502" y="5809"/>
                    </a:lnTo>
                    <a:lnTo>
                      <a:pt x="2038" y="5809"/>
                    </a:lnTo>
                    <a:lnTo>
                      <a:pt x="791" y="624"/>
                    </a:lnTo>
                    <a:close/>
                    <a:moveTo>
                      <a:pt x="0" y="1"/>
                    </a:moveTo>
                    <a:lnTo>
                      <a:pt x="1545" y="6432"/>
                    </a:lnTo>
                    <a:lnTo>
                      <a:pt x="10329" y="6432"/>
                    </a:lnTo>
                    <a:lnTo>
                      <a:pt x="847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0" name="Google Shape;3480;p64">
                <a:extLst>
                  <a:ext uri="{FF2B5EF4-FFF2-40B4-BE49-F238E27FC236}">
                    <a16:creationId xmlns:a16="http://schemas.microsoft.com/office/drawing/2014/main" id="{0D8272BC-C196-0797-99E8-98C9E0F5C6AD}"/>
                  </a:ext>
                </a:extLst>
              </p:cNvPr>
              <p:cNvSpPr/>
              <p:nvPr/>
            </p:nvSpPr>
            <p:spPr>
              <a:xfrm>
                <a:off x="3660930" y="2833555"/>
                <a:ext cx="62642" cy="40640"/>
              </a:xfrm>
              <a:custGeom>
                <a:avLst/>
                <a:gdLst/>
                <a:ahLst/>
                <a:cxnLst/>
                <a:rect l="l" t="t" r="r" b="b"/>
                <a:pathLst>
                  <a:path w="8954" h="5809" extrusionOk="0">
                    <a:moveTo>
                      <a:pt x="1107" y="0"/>
                    </a:moveTo>
                    <a:lnTo>
                      <a:pt x="0" y="5808"/>
                    </a:lnTo>
                    <a:lnTo>
                      <a:pt x="8124" y="5808"/>
                    </a:lnTo>
                    <a:lnTo>
                      <a:pt x="895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1" name="Google Shape;3481;p64">
                <a:extLst>
                  <a:ext uri="{FF2B5EF4-FFF2-40B4-BE49-F238E27FC236}">
                    <a16:creationId xmlns:a16="http://schemas.microsoft.com/office/drawing/2014/main" id="{706608DB-3C09-B826-E113-EE9E9FBB8AF5}"/>
                  </a:ext>
                </a:extLst>
              </p:cNvPr>
              <p:cNvSpPr/>
              <p:nvPr/>
            </p:nvSpPr>
            <p:spPr>
              <a:xfrm>
                <a:off x="3658293" y="2831372"/>
                <a:ext cx="67791" cy="44998"/>
              </a:xfrm>
              <a:custGeom>
                <a:avLst/>
                <a:gdLst/>
                <a:ahLst/>
                <a:cxnLst/>
                <a:rect l="l" t="t" r="r" b="b"/>
                <a:pathLst>
                  <a:path w="9690" h="6432" extrusionOk="0">
                    <a:moveTo>
                      <a:pt x="8970" y="624"/>
                    </a:moveTo>
                    <a:lnTo>
                      <a:pt x="8231" y="5809"/>
                    </a:lnTo>
                    <a:lnTo>
                      <a:pt x="754" y="5809"/>
                    </a:lnTo>
                    <a:lnTo>
                      <a:pt x="1743" y="624"/>
                    </a:lnTo>
                    <a:close/>
                    <a:moveTo>
                      <a:pt x="1227" y="1"/>
                    </a:moveTo>
                    <a:lnTo>
                      <a:pt x="1" y="6432"/>
                    </a:lnTo>
                    <a:lnTo>
                      <a:pt x="8771" y="6432"/>
                    </a:lnTo>
                    <a:lnTo>
                      <a:pt x="96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2" name="Google Shape;3482;p64">
                <a:extLst>
                  <a:ext uri="{FF2B5EF4-FFF2-40B4-BE49-F238E27FC236}">
                    <a16:creationId xmlns:a16="http://schemas.microsoft.com/office/drawing/2014/main" id="{CE6A0990-ED86-35D7-AD19-2CEA70E1D79E}"/>
                  </a:ext>
                </a:extLst>
              </p:cNvPr>
              <p:cNvSpPr/>
              <p:nvPr/>
            </p:nvSpPr>
            <p:spPr>
              <a:xfrm>
                <a:off x="3831436" y="2833555"/>
                <a:ext cx="56835" cy="40640"/>
              </a:xfrm>
              <a:custGeom>
                <a:avLst/>
                <a:gdLst/>
                <a:ahLst/>
                <a:cxnLst/>
                <a:rect l="l" t="t" r="r" b="b"/>
                <a:pathLst>
                  <a:path w="8124" h="5809" extrusionOk="0">
                    <a:moveTo>
                      <a:pt x="273" y="0"/>
                    </a:moveTo>
                    <a:lnTo>
                      <a:pt x="1" y="5808"/>
                    </a:lnTo>
                    <a:lnTo>
                      <a:pt x="8124" y="5808"/>
                    </a:lnTo>
                    <a:lnTo>
                      <a:pt x="81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3" name="Google Shape;3483;p64">
                <a:extLst>
                  <a:ext uri="{FF2B5EF4-FFF2-40B4-BE49-F238E27FC236}">
                    <a16:creationId xmlns:a16="http://schemas.microsoft.com/office/drawing/2014/main" id="{80164E50-EB9B-0514-0509-EF1A06009184}"/>
                  </a:ext>
                </a:extLst>
              </p:cNvPr>
              <p:cNvSpPr/>
              <p:nvPr/>
            </p:nvSpPr>
            <p:spPr>
              <a:xfrm>
                <a:off x="3829148" y="2831372"/>
                <a:ext cx="61306" cy="44998"/>
              </a:xfrm>
              <a:custGeom>
                <a:avLst/>
                <a:gdLst/>
                <a:ahLst/>
                <a:cxnLst/>
                <a:rect l="l" t="t" r="r" b="b"/>
                <a:pathLst>
                  <a:path w="8763" h="6432" extrusionOk="0">
                    <a:moveTo>
                      <a:pt x="8134" y="624"/>
                    </a:moveTo>
                    <a:lnTo>
                      <a:pt x="8139" y="5809"/>
                    </a:lnTo>
                    <a:lnTo>
                      <a:pt x="653" y="5809"/>
                    </a:lnTo>
                    <a:lnTo>
                      <a:pt x="897" y="624"/>
                    </a:lnTo>
                    <a:close/>
                    <a:moveTo>
                      <a:pt x="302" y="1"/>
                    </a:moveTo>
                    <a:lnTo>
                      <a:pt x="1" y="6432"/>
                    </a:lnTo>
                    <a:lnTo>
                      <a:pt x="8762" y="6432"/>
                    </a:lnTo>
                    <a:lnTo>
                      <a:pt x="875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4" name="Google Shape;3484;p64">
                <a:extLst>
                  <a:ext uri="{FF2B5EF4-FFF2-40B4-BE49-F238E27FC236}">
                    <a16:creationId xmlns:a16="http://schemas.microsoft.com/office/drawing/2014/main" id="{2EDF1E49-E086-1D9E-4301-FDA7CBCB4030}"/>
                  </a:ext>
                </a:extLst>
              </p:cNvPr>
              <p:cNvSpPr/>
              <p:nvPr/>
            </p:nvSpPr>
            <p:spPr>
              <a:xfrm>
                <a:off x="3604095" y="2833555"/>
                <a:ext cx="64587" cy="40640"/>
              </a:xfrm>
              <a:custGeom>
                <a:avLst/>
                <a:gdLst/>
                <a:ahLst/>
                <a:cxnLst/>
                <a:rect l="l" t="t" r="r" b="b"/>
                <a:pathLst>
                  <a:path w="9232" h="5809" extrusionOk="0">
                    <a:moveTo>
                      <a:pt x="1385" y="0"/>
                    </a:moveTo>
                    <a:lnTo>
                      <a:pt x="0" y="5808"/>
                    </a:lnTo>
                    <a:lnTo>
                      <a:pt x="8124" y="5808"/>
                    </a:lnTo>
                    <a:lnTo>
                      <a:pt x="92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5" name="Google Shape;3485;p64">
                <a:extLst>
                  <a:ext uri="{FF2B5EF4-FFF2-40B4-BE49-F238E27FC236}">
                    <a16:creationId xmlns:a16="http://schemas.microsoft.com/office/drawing/2014/main" id="{A8CC2736-593E-47CF-E91E-590B1F6F554F}"/>
                  </a:ext>
                </a:extLst>
              </p:cNvPr>
              <p:cNvSpPr/>
              <p:nvPr/>
            </p:nvSpPr>
            <p:spPr>
              <a:xfrm>
                <a:off x="3601332" y="2831372"/>
                <a:ext cx="69981" cy="44998"/>
              </a:xfrm>
              <a:custGeom>
                <a:avLst/>
                <a:gdLst/>
                <a:ahLst/>
                <a:cxnLst/>
                <a:rect l="l" t="t" r="r" b="b"/>
                <a:pathLst>
                  <a:path w="10003" h="6432" extrusionOk="0">
                    <a:moveTo>
                      <a:pt x="9250" y="624"/>
                    </a:moveTo>
                    <a:lnTo>
                      <a:pt x="8261" y="5809"/>
                    </a:lnTo>
                    <a:lnTo>
                      <a:pt x="789" y="5809"/>
                    </a:lnTo>
                    <a:lnTo>
                      <a:pt x="2026" y="624"/>
                    </a:lnTo>
                    <a:close/>
                    <a:moveTo>
                      <a:pt x="1534" y="1"/>
                    </a:moveTo>
                    <a:lnTo>
                      <a:pt x="1" y="6432"/>
                    </a:lnTo>
                    <a:lnTo>
                      <a:pt x="8777" y="6432"/>
                    </a:lnTo>
                    <a:lnTo>
                      <a:pt x="100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6" name="Google Shape;3486;p64">
                <a:extLst>
                  <a:ext uri="{FF2B5EF4-FFF2-40B4-BE49-F238E27FC236}">
                    <a16:creationId xmlns:a16="http://schemas.microsoft.com/office/drawing/2014/main" id="{A7EFA79C-DD71-18F8-C81D-26E68E32E609}"/>
                  </a:ext>
                </a:extLst>
              </p:cNvPr>
              <p:cNvSpPr/>
              <p:nvPr/>
            </p:nvSpPr>
            <p:spPr>
              <a:xfrm>
                <a:off x="3547260" y="2833555"/>
                <a:ext cx="66532" cy="40640"/>
              </a:xfrm>
              <a:custGeom>
                <a:avLst/>
                <a:gdLst/>
                <a:ahLst/>
                <a:cxnLst/>
                <a:rect l="l" t="t" r="r" b="b"/>
                <a:pathLst>
                  <a:path w="9510" h="5809" extrusionOk="0">
                    <a:moveTo>
                      <a:pt x="1663" y="0"/>
                    </a:moveTo>
                    <a:lnTo>
                      <a:pt x="1" y="5808"/>
                    </a:lnTo>
                    <a:lnTo>
                      <a:pt x="8124" y="5808"/>
                    </a:lnTo>
                    <a:lnTo>
                      <a:pt x="950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7" name="Google Shape;3487;p64">
                <a:extLst>
                  <a:ext uri="{FF2B5EF4-FFF2-40B4-BE49-F238E27FC236}">
                    <a16:creationId xmlns:a16="http://schemas.microsoft.com/office/drawing/2014/main" id="{240FD64D-9613-482D-BD14-9B81C0F218CA}"/>
                  </a:ext>
                </a:extLst>
              </p:cNvPr>
              <p:cNvSpPr/>
              <p:nvPr/>
            </p:nvSpPr>
            <p:spPr>
              <a:xfrm>
                <a:off x="3544370" y="2831372"/>
                <a:ext cx="72184" cy="44998"/>
              </a:xfrm>
              <a:custGeom>
                <a:avLst/>
                <a:gdLst/>
                <a:ahLst/>
                <a:cxnLst/>
                <a:rect l="l" t="t" r="r" b="b"/>
                <a:pathLst>
                  <a:path w="10318" h="6432" extrusionOk="0">
                    <a:moveTo>
                      <a:pt x="9528" y="624"/>
                    </a:moveTo>
                    <a:lnTo>
                      <a:pt x="8291" y="5809"/>
                    </a:lnTo>
                    <a:lnTo>
                      <a:pt x="827" y="5809"/>
                    </a:lnTo>
                    <a:lnTo>
                      <a:pt x="2311" y="624"/>
                    </a:lnTo>
                    <a:close/>
                    <a:moveTo>
                      <a:pt x="1842" y="1"/>
                    </a:moveTo>
                    <a:lnTo>
                      <a:pt x="1" y="6432"/>
                    </a:lnTo>
                    <a:lnTo>
                      <a:pt x="8783" y="6432"/>
                    </a:lnTo>
                    <a:lnTo>
                      <a:pt x="103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8" name="Google Shape;3488;p64">
                <a:extLst>
                  <a:ext uri="{FF2B5EF4-FFF2-40B4-BE49-F238E27FC236}">
                    <a16:creationId xmlns:a16="http://schemas.microsoft.com/office/drawing/2014/main" id="{BEFCF64A-EAA1-4CC6-194C-D84063D90CF8}"/>
                  </a:ext>
                </a:extLst>
              </p:cNvPr>
              <p:cNvSpPr/>
              <p:nvPr/>
            </p:nvSpPr>
            <p:spPr>
              <a:xfrm>
                <a:off x="3774601" y="2833555"/>
                <a:ext cx="58752" cy="40640"/>
              </a:xfrm>
              <a:custGeom>
                <a:avLst/>
                <a:gdLst/>
                <a:ahLst/>
                <a:cxnLst/>
                <a:rect l="l" t="t" r="r" b="b"/>
                <a:pathLst>
                  <a:path w="8398" h="5809" extrusionOk="0">
                    <a:moveTo>
                      <a:pt x="551" y="0"/>
                    </a:moveTo>
                    <a:lnTo>
                      <a:pt x="0" y="5808"/>
                    </a:lnTo>
                    <a:lnTo>
                      <a:pt x="8125" y="5808"/>
                    </a:lnTo>
                    <a:lnTo>
                      <a:pt x="83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9" name="Google Shape;3489;p64">
                <a:extLst>
                  <a:ext uri="{FF2B5EF4-FFF2-40B4-BE49-F238E27FC236}">
                    <a16:creationId xmlns:a16="http://schemas.microsoft.com/office/drawing/2014/main" id="{5607D288-4CB2-FB34-5303-7E5AF9CCD708}"/>
                  </a:ext>
                </a:extLst>
              </p:cNvPr>
              <p:cNvSpPr/>
              <p:nvPr/>
            </p:nvSpPr>
            <p:spPr>
              <a:xfrm>
                <a:off x="3772201" y="2831372"/>
                <a:ext cx="63432" cy="44998"/>
              </a:xfrm>
              <a:custGeom>
                <a:avLst/>
                <a:gdLst/>
                <a:ahLst/>
                <a:cxnLst/>
                <a:rect l="l" t="t" r="r" b="b"/>
                <a:pathLst>
                  <a:path w="9067" h="6432" extrusionOk="0">
                    <a:moveTo>
                      <a:pt x="8413" y="624"/>
                    </a:moveTo>
                    <a:lnTo>
                      <a:pt x="8169" y="5809"/>
                    </a:lnTo>
                    <a:lnTo>
                      <a:pt x="686" y="5809"/>
                    </a:lnTo>
                    <a:lnTo>
                      <a:pt x="1177" y="624"/>
                    </a:lnTo>
                    <a:close/>
                    <a:moveTo>
                      <a:pt x="610" y="1"/>
                    </a:moveTo>
                    <a:lnTo>
                      <a:pt x="1" y="6432"/>
                    </a:lnTo>
                    <a:lnTo>
                      <a:pt x="8765" y="6432"/>
                    </a:lnTo>
                    <a:lnTo>
                      <a:pt x="906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0" name="Google Shape;3490;p64">
                <a:extLst>
                  <a:ext uri="{FF2B5EF4-FFF2-40B4-BE49-F238E27FC236}">
                    <a16:creationId xmlns:a16="http://schemas.microsoft.com/office/drawing/2014/main" id="{BDF0A59B-0DD6-6C32-71B4-9DFAE38B0F86}"/>
                  </a:ext>
                </a:extLst>
              </p:cNvPr>
              <p:cNvSpPr/>
              <p:nvPr/>
            </p:nvSpPr>
            <p:spPr>
              <a:xfrm>
                <a:off x="4107783" y="2833555"/>
                <a:ext cx="64664" cy="40640"/>
              </a:xfrm>
              <a:custGeom>
                <a:avLst/>
                <a:gdLst/>
                <a:ahLst/>
                <a:cxnLst/>
                <a:rect l="l" t="t" r="r" b="b"/>
                <a:pathLst>
                  <a:path w="9243" h="5809" extrusionOk="0">
                    <a:moveTo>
                      <a:pt x="1" y="0"/>
                    </a:moveTo>
                    <a:lnTo>
                      <a:pt x="1118" y="5808"/>
                    </a:lnTo>
                    <a:lnTo>
                      <a:pt x="9243" y="5808"/>
                    </a:lnTo>
                    <a:lnTo>
                      <a:pt x="784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1" name="Google Shape;3491;p64">
                <a:extLst>
                  <a:ext uri="{FF2B5EF4-FFF2-40B4-BE49-F238E27FC236}">
                    <a16:creationId xmlns:a16="http://schemas.microsoft.com/office/drawing/2014/main" id="{99731A0C-59B9-C91A-EC57-5A5187EA34BE}"/>
                  </a:ext>
                </a:extLst>
              </p:cNvPr>
              <p:cNvSpPr/>
              <p:nvPr/>
            </p:nvSpPr>
            <p:spPr>
              <a:xfrm>
                <a:off x="4105139" y="2831372"/>
                <a:ext cx="70079" cy="44998"/>
              </a:xfrm>
              <a:custGeom>
                <a:avLst/>
                <a:gdLst/>
                <a:ahLst/>
                <a:cxnLst/>
                <a:rect l="l" t="t" r="r" b="b"/>
                <a:pathLst>
                  <a:path w="10017" h="6432" extrusionOk="0">
                    <a:moveTo>
                      <a:pt x="7978" y="624"/>
                    </a:moveTo>
                    <a:lnTo>
                      <a:pt x="9225" y="5809"/>
                    </a:lnTo>
                    <a:lnTo>
                      <a:pt x="1755" y="5809"/>
                    </a:lnTo>
                    <a:lnTo>
                      <a:pt x="756" y="624"/>
                    </a:lnTo>
                    <a:close/>
                    <a:moveTo>
                      <a:pt x="1" y="1"/>
                    </a:moveTo>
                    <a:lnTo>
                      <a:pt x="1239" y="6432"/>
                    </a:lnTo>
                    <a:lnTo>
                      <a:pt x="10016" y="6432"/>
                    </a:lnTo>
                    <a:lnTo>
                      <a:pt x="847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2" name="Google Shape;3492;p64">
                <a:extLst>
                  <a:ext uri="{FF2B5EF4-FFF2-40B4-BE49-F238E27FC236}">
                    <a16:creationId xmlns:a16="http://schemas.microsoft.com/office/drawing/2014/main" id="{4EC84148-3BBD-376A-3D3A-3FC2F7D1FC6C}"/>
                  </a:ext>
                </a:extLst>
              </p:cNvPr>
              <p:cNvSpPr/>
              <p:nvPr/>
            </p:nvSpPr>
            <p:spPr>
              <a:xfrm>
                <a:off x="4052900" y="2833555"/>
                <a:ext cx="62712" cy="40640"/>
              </a:xfrm>
              <a:custGeom>
                <a:avLst/>
                <a:gdLst/>
                <a:ahLst/>
                <a:cxnLst/>
                <a:rect l="l" t="t" r="r" b="b"/>
                <a:pathLst>
                  <a:path w="8964" h="5809" extrusionOk="0">
                    <a:moveTo>
                      <a:pt x="1" y="0"/>
                    </a:moveTo>
                    <a:lnTo>
                      <a:pt x="840" y="5808"/>
                    </a:lnTo>
                    <a:lnTo>
                      <a:pt x="8963" y="5808"/>
                    </a:lnTo>
                    <a:lnTo>
                      <a:pt x="784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3" name="Google Shape;3493;p64">
                <a:extLst>
                  <a:ext uri="{FF2B5EF4-FFF2-40B4-BE49-F238E27FC236}">
                    <a16:creationId xmlns:a16="http://schemas.microsoft.com/office/drawing/2014/main" id="{D15B5951-C5FE-75A7-0450-746A1256069A}"/>
                  </a:ext>
                </a:extLst>
              </p:cNvPr>
              <p:cNvSpPr/>
              <p:nvPr/>
            </p:nvSpPr>
            <p:spPr>
              <a:xfrm>
                <a:off x="4050382" y="2831372"/>
                <a:ext cx="67868" cy="44998"/>
              </a:xfrm>
              <a:custGeom>
                <a:avLst/>
                <a:gdLst/>
                <a:ahLst/>
                <a:cxnLst/>
                <a:rect l="l" t="t" r="r" b="b"/>
                <a:pathLst>
                  <a:path w="9701" h="6432" extrusionOk="0">
                    <a:moveTo>
                      <a:pt x="7948" y="624"/>
                    </a:moveTo>
                    <a:lnTo>
                      <a:pt x="8947" y="5809"/>
                    </a:lnTo>
                    <a:lnTo>
                      <a:pt x="1469" y="5809"/>
                    </a:lnTo>
                    <a:lnTo>
                      <a:pt x="720" y="624"/>
                    </a:lnTo>
                    <a:close/>
                    <a:moveTo>
                      <a:pt x="1" y="1"/>
                    </a:moveTo>
                    <a:lnTo>
                      <a:pt x="930" y="6432"/>
                    </a:lnTo>
                    <a:lnTo>
                      <a:pt x="9701" y="6432"/>
                    </a:lnTo>
                    <a:lnTo>
                      <a:pt x="84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4" name="Google Shape;3494;p64">
                <a:extLst>
                  <a:ext uri="{FF2B5EF4-FFF2-40B4-BE49-F238E27FC236}">
                    <a16:creationId xmlns:a16="http://schemas.microsoft.com/office/drawing/2014/main" id="{F52F5680-D8C9-7BF5-A5C6-60A90C2548F9}"/>
                  </a:ext>
                </a:extLst>
              </p:cNvPr>
              <p:cNvSpPr/>
              <p:nvPr/>
            </p:nvSpPr>
            <p:spPr>
              <a:xfrm>
                <a:off x="3943119" y="2833555"/>
                <a:ext cx="58822" cy="40640"/>
              </a:xfrm>
              <a:custGeom>
                <a:avLst/>
                <a:gdLst/>
                <a:ahLst/>
                <a:cxnLst/>
                <a:rect l="l" t="t" r="r" b="b"/>
                <a:pathLst>
                  <a:path w="8408" h="5809" extrusionOk="0">
                    <a:moveTo>
                      <a:pt x="0" y="0"/>
                    </a:moveTo>
                    <a:lnTo>
                      <a:pt x="284" y="5808"/>
                    </a:lnTo>
                    <a:lnTo>
                      <a:pt x="8408" y="5808"/>
                    </a:lnTo>
                    <a:lnTo>
                      <a:pt x="784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5" name="Google Shape;3495;p64">
                <a:extLst>
                  <a:ext uri="{FF2B5EF4-FFF2-40B4-BE49-F238E27FC236}">
                    <a16:creationId xmlns:a16="http://schemas.microsoft.com/office/drawing/2014/main" id="{62B9456F-1D80-9760-B1F1-692C43B88D5E}"/>
                  </a:ext>
                </a:extLst>
              </p:cNvPr>
              <p:cNvSpPr/>
              <p:nvPr/>
            </p:nvSpPr>
            <p:spPr>
              <a:xfrm>
                <a:off x="3940832" y="2831372"/>
                <a:ext cx="63516" cy="44998"/>
              </a:xfrm>
              <a:custGeom>
                <a:avLst/>
                <a:gdLst/>
                <a:ahLst/>
                <a:cxnLst/>
                <a:rect l="l" t="t" r="r" b="b"/>
                <a:pathLst>
                  <a:path w="9079" h="6432" extrusionOk="0">
                    <a:moveTo>
                      <a:pt x="7890" y="624"/>
                    </a:moveTo>
                    <a:lnTo>
                      <a:pt x="8391" y="5809"/>
                    </a:lnTo>
                    <a:lnTo>
                      <a:pt x="908" y="5809"/>
                    </a:lnTo>
                    <a:lnTo>
                      <a:pt x="655" y="624"/>
                    </a:lnTo>
                    <a:close/>
                    <a:moveTo>
                      <a:pt x="1" y="1"/>
                    </a:moveTo>
                    <a:lnTo>
                      <a:pt x="314" y="6432"/>
                    </a:lnTo>
                    <a:lnTo>
                      <a:pt x="9078" y="6432"/>
                    </a:lnTo>
                    <a:lnTo>
                      <a:pt x="845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6" name="Google Shape;3496;p64">
                <a:extLst>
                  <a:ext uri="{FF2B5EF4-FFF2-40B4-BE49-F238E27FC236}">
                    <a16:creationId xmlns:a16="http://schemas.microsoft.com/office/drawing/2014/main" id="{E3AEEF73-0DB1-3779-DDCA-44456FCC9C77}"/>
                  </a:ext>
                </a:extLst>
              </p:cNvPr>
              <p:cNvSpPr/>
              <p:nvPr/>
            </p:nvSpPr>
            <p:spPr>
              <a:xfrm>
                <a:off x="3496721" y="3001829"/>
                <a:ext cx="652856" cy="48881"/>
              </a:xfrm>
              <a:custGeom>
                <a:avLst/>
                <a:gdLst/>
                <a:ahLst/>
                <a:cxnLst/>
                <a:rect l="l" t="t" r="r" b="b"/>
                <a:pathLst>
                  <a:path w="93319" h="6987" extrusionOk="0">
                    <a:moveTo>
                      <a:pt x="2001" y="0"/>
                    </a:moveTo>
                    <a:lnTo>
                      <a:pt x="0" y="6987"/>
                    </a:lnTo>
                    <a:lnTo>
                      <a:pt x="93318" y="6987"/>
                    </a:lnTo>
                    <a:lnTo>
                      <a:pt x="9197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7" name="Google Shape;3497;p64">
                <a:extLst>
                  <a:ext uri="{FF2B5EF4-FFF2-40B4-BE49-F238E27FC236}">
                    <a16:creationId xmlns:a16="http://schemas.microsoft.com/office/drawing/2014/main" id="{34FD83E5-3202-995D-D526-85FF364EACA0}"/>
                  </a:ext>
                </a:extLst>
              </p:cNvPr>
              <p:cNvSpPr/>
              <p:nvPr/>
            </p:nvSpPr>
            <p:spPr>
              <a:xfrm>
                <a:off x="3493832" y="2999646"/>
                <a:ext cx="658390" cy="53246"/>
              </a:xfrm>
              <a:custGeom>
                <a:avLst/>
                <a:gdLst/>
                <a:ahLst/>
                <a:cxnLst/>
                <a:rect l="l" t="t" r="r" b="b"/>
                <a:pathLst>
                  <a:path w="94110" h="7611" extrusionOk="0">
                    <a:moveTo>
                      <a:pt x="92130" y="624"/>
                    </a:moveTo>
                    <a:lnTo>
                      <a:pt x="93354" y="6986"/>
                    </a:lnTo>
                    <a:lnTo>
                      <a:pt x="827" y="6986"/>
                    </a:lnTo>
                    <a:lnTo>
                      <a:pt x="2649" y="624"/>
                    </a:lnTo>
                    <a:close/>
                    <a:moveTo>
                      <a:pt x="2178" y="1"/>
                    </a:moveTo>
                    <a:lnTo>
                      <a:pt x="0" y="7610"/>
                    </a:lnTo>
                    <a:lnTo>
                      <a:pt x="94109" y="7610"/>
                    </a:lnTo>
                    <a:lnTo>
                      <a:pt x="9264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8" name="Google Shape;3498;p64">
                <a:extLst>
                  <a:ext uri="{FF2B5EF4-FFF2-40B4-BE49-F238E27FC236}">
                    <a16:creationId xmlns:a16="http://schemas.microsoft.com/office/drawing/2014/main" id="{4515DF22-2D8E-DEBB-CD7A-E8370E0FDDF9}"/>
                  </a:ext>
                </a:extLst>
              </p:cNvPr>
              <p:cNvSpPr/>
              <p:nvPr/>
            </p:nvSpPr>
            <p:spPr>
              <a:xfrm>
                <a:off x="3998010" y="2833555"/>
                <a:ext cx="60767" cy="40640"/>
              </a:xfrm>
              <a:custGeom>
                <a:avLst/>
                <a:gdLst/>
                <a:ahLst/>
                <a:cxnLst/>
                <a:rect l="l" t="t" r="r" b="b"/>
                <a:pathLst>
                  <a:path w="8686" h="5809" extrusionOk="0">
                    <a:moveTo>
                      <a:pt x="1" y="0"/>
                    </a:moveTo>
                    <a:lnTo>
                      <a:pt x="562" y="5808"/>
                    </a:lnTo>
                    <a:lnTo>
                      <a:pt x="8686" y="5808"/>
                    </a:lnTo>
                    <a:lnTo>
                      <a:pt x="784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9" name="Google Shape;3499;p64">
                <a:extLst>
                  <a:ext uri="{FF2B5EF4-FFF2-40B4-BE49-F238E27FC236}">
                    <a16:creationId xmlns:a16="http://schemas.microsoft.com/office/drawing/2014/main" id="{10252903-40BA-EA72-BEC9-76182A4EDE35}"/>
                  </a:ext>
                </a:extLst>
              </p:cNvPr>
              <p:cNvSpPr/>
              <p:nvPr/>
            </p:nvSpPr>
            <p:spPr>
              <a:xfrm>
                <a:off x="3995610" y="2831372"/>
                <a:ext cx="65678" cy="44998"/>
              </a:xfrm>
              <a:custGeom>
                <a:avLst/>
                <a:gdLst/>
                <a:ahLst/>
                <a:cxnLst/>
                <a:rect l="l" t="t" r="r" b="b"/>
                <a:pathLst>
                  <a:path w="9388" h="6432" extrusionOk="0">
                    <a:moveTo>
                      <a:pt x="7919" y="624"/>
                    </a:moveTo>
                    <a:lnTo>
                      <a:pt x="8669" y="5809"/>
                    </a:lnTo>
                    <a:lnTo>
                      <a:pt x="1187" y="5809"/>
                    </a:lnTo>
                    <a:lnTo>
                      <a:pt x="687" y="624"/>
                    </a:lnTo>
                    <a:close/>
                    <a:moveTo>
                      <a:pt x="0" y="1"/>
                    </a:moveTo>
                    <a:lnTo>
                      <a:pt x="622" y="6432"/>
                    </a:lnTo>
                    <a:lnTo>
                      <a:pt x="9388" y="6432"/>
                    </a:lnTo>
                    <a:lnTo>
                      <a:pt x="84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2" name="Google Shape;3552;p64">
                <a:extLst>
                  <a:ext uri="{FF2B5EF4-FFF2-40B4-BE49-F238E27FC236}">
                    <a16:creationId xmlns:a16="http://schemas.microsoft.com/office/drawing/2014/main" id="{949613D4-27FA-03F4-1B64-52E68D7E59CC}"/>
                  </a:ext>
                </a:extLst>
              </p:cNvPr>
              <p:cNvSpPr/>
              <p:nvPr/>
            </p:nvSpPr>
            <p:spPr>
              <a:xfrm>
                <a:off x="4220223" y="1836589"/>
                <a:ext cx="138954" cy="138947"/>
              </a:xfrm>
              <a:custGeom>
                <a:avLst/>
                <a:gdLst/>
                <a:ahLst/>
                <a:cxnLst/>
                <a:rect l="l" t="t" r="r" b="b"/>
                <a:pathLst>
                  <a:path w="19862" h="19861" extrusionOk="0">
                    <a:moveTo>
                      <a:pt x="9931" y="6030"/>
                    </a:moveTo>
                    <a:cubicBezTo>
                      <a:pt x="12217" y="6030"/>
                      <a:pt x="14043" y="7995"/>
                      <a:pt x="13813" y="10329"/>
                    </a:cubicBezTo>
                    <a:cubicBezTo>
                      <a:pt x="13632" y="12154"/>
                      <a:pt x="12155" y="13631"/>
                      <a:pt x="10330" y="13812"/>
                    </a:cubicBezTo>
                    <a:cubicBezTo>
                      <a:pt x="10195" y="13825"/>
                      <a:pt x="10062" y="13832"/>
                      <a:pt x="9930" y="13832"/>
                    </a:cubicBezTo>
                    <a:cubicBezTo>
                      <a:pt x="7645" y="13832"/>
                      <a:pt x="5819" y="11866"/>
                      <a:pt x="6050" y="9532"/>
                    </a:cubicBezTo>
                    <a:cubicBezTo>
                      <a:pt x="6231" y="7706"/>
                      <a:pt x="7708" y="6230"/>
                      <a:pt x="9533" y="6050"/>
                    </a:cubicBezTo>
                    <a:cubicBezTo>
                      <a:pt x="9667" y="6036"/>
                      <a:pt x="9800" y="6030"/>
                      <a:pt x="9931" y="6030"/>
                    </a:cubicBezTo>
                    <a:close/>
                    <a:moveTo>
                      <a:pt x="9078" y="0"/>
                    </a:moveTo>
                    <a:cubicBezTo>
                      <a:pt x="8575" y="0"/>
                      <a:pt x="8166" y="409"/>
                      <a:pt x="8166" y="913"/>
                    </a:cubicBezTo>
                    <a:lnTo>
                      <a:pt x="8166" y="2229"/>
                    </a:lnTo>
                    <a:cubicBezTo>
                      <a:pt x="7304" y="2426"/>
                      <a:pt x="6483" y="2767"/>
                      <a:pt x="5734" y="3238"/>
                    </a:cubicBezTo>
                    <a:lnTo>
                      <a:pt x="4803" y="2307"/>
                    </a:lnTo>
                    <a:cubicBezTo>
                      <a:pt x="4625" y="2128"/>
                      <a:pt x="4392" y="2039"/>
                      <a:pt x="4158" y="2039"/>
                    </a:cubicBezTo>
                    <a:cubicBezTo>
                      <a:pt x="3925" y="2039"/>
                      <a:pt x="3691" y="2128"/>
                      <a:pt x="3513" y="2307"/>
                    </a:cubicBezTo>
                    <a:lnTo>
                      <a:pt x="2307" y="3513"/>
                    </a:lnTo>
                    <a:cubicBezTo>
                      <a:pt x="1950" y="3868"/>
                      <a:pt x="1950" y="4446"/>
                      <a:pt x="2307" y="4803"/>
                    </a:cubicBezTo>
                    <a:lnTo>
                      <a:pt x="3238" y="5734"/>
                    </a:lnTo>
                    <a:cubicBezTo>
                      <a:pt x="2767" y="6481"/>
                      <a:pt x="2427" y="7304"/>
                      <a:pt x="2229" y="8166"/>
                    </a:cubicBezTo>
                    <a:lnTo>
                      <a:pt x="913" y="8166"/>
                    </a:lnTo>
                    <a:cubicBezTo>
                      <a:pt x="409" y="8166"/>
                      <a:pt x="1" y="8574"/>
                      <a:pt x="1" y="9078"/>
                    </a:cubicBezTo>
                    <a:lnTo>
                      <a:pt x="1" y="10784"/>
                    </a:lnTo>
                    <a:cubicBezTo>
                      <a:pt x="1" y="11288"/>
                      <a:pt x="409" y="11696"/>
                      <a:pt x="913" y="11696"/>
                    </a:cubicBezTo>
                    <a:lnTo>
                      <a:pt x="2229" y="11696"/>
                    </a:lnTo>
                    <a:cubicBezTo>
                      <a:pt x="2427" y="12557"/>
                      <a:pt x="2767" y="13380"/>
                      <a:pt x="3238" y="14128"/>
                    </a:cubicBezTo>
                    <a:lnTo>
                      <a:pt x="2307" y="15059"/>
                    </a:lnTo>
                    <a:cubicBezTo>
                      <a:pt x="1950" y="15415"/>
                      <a:pt x="1950" y="15993"/>
                      <a:pt x="2307" y="16349"/>
                    </a:cubicBezTo>
                    <a:lnTo>
                      <a:pt x="3513" y="17556"/>
                    </a:lnTo>
                    <a:cubicBezTo>
                      <a:pt x="3691" y="17734"/>
                      <a:pt x="3925" y="17823"/>
                      <a:pt x="4158" y="17823"/>
                    </a:cubicBezTo>
                    <a:cubicBezTo>
                      <a:pt x="4392" y="17823"/>
                      <a:pt x="4625" y="17734"/>
                      <a:pt x="4803" y="17556"/>
                    </a:cubicBezTo>
                    <a:lnTo>
                      <a:pt x="5734" y="16625"/>
                    </a:lnTo>
                    <a:cubicBezTo>
                      <a:pt x="6482" y="17094"/>
                      <a:pt x="7304" y="17435"/>
                      <a:pt x="8166" y="17632"/>
                    </a:cubicBezTo>
                    <a:lnTo>
                      <a:pt x="8166" y="18949"/>
                    </a:lnTo>
                    <a:cubicBezTo>
                      <a:pt x="8166" y="19452"/>
                      <a:pt x="8575" y="19861"/>
                      <a:pt x="9078" y="19861"/>
                    </a:cubicBezTo>
                    <a:lnTo>
                      <a:pt x="10783" y="19861"/>
                    </a:lnTo>
                    <a:cubicBezTo>
                      <a:pt x="11288" y="19861"/>
                      <a:pt x="11696" y="19452"/>
                      <a:pt x="11696" y="18949"/>
                    </a:cubicBezTo>
                    <a:lnTo>
                      <a:pt x="11696" y="17632"/>
                    </a:lnTo>
                    <a:cubicBezTo>
                      <a:pt x="12557" y="17434"/>
                      <a:pt x="13380" y="17094"/>
                      <a:pt x="14128" y="16624"/>
                    </a:cubicBezTo>
                    <a:lnTo>
                      <a:pt x="15059" y="17555"/>
                    </a:lnTo>
                    <a:cubicBezTo>
                      <a:pt x="15237" y="17733"/>
                      <a:pt x="15471" y="17822"/>
                      <a:pt x="15704" y="17822"/>
                    </a:cubicBezTo>
                    <a:cubicBezTo>
                      <a:pt x="15938" y="17822"/>
                      <a:pt x="16171" y="17733"/>
                      <a:pt x="16349" y="17555"/>
                    </a:cubicBezTo>
                    <a:lnTo>
                      <a:pt x="17556" y="16349"/>
                    </a:lnTo>
                    <a:cubicBezTo>
                      <a:pt x="17912" y="15992"/>
                      <a:pt x="17912" y="15414"/>
                      <a:pt x="17556" y="15059"/>
                    </a:cubicBezTo>
                    <a:lnTo>
                      <a:pt x="16625" y="14128"/>
                    </a:lnTo>
                    <a:cubicBezTo>
                      <a:pt x="17094" y="13379"/>
                      <a:pt x="17436" y="12557"/>
                      <a:pt x="17632" y="11696"/>
                    </a:cubicBezTo>
                    <a:lnTo>
                      <a:pt x="18949" y="11696"/>
                    </a:lnTo>
                    <a:cubicBezTo>
                      <a:pt x="19452" y="11696"/>
                      <a:pt x="19861" y="11287"/>
                      <a:pt x="19861" y="10784"/>
                    </a:cubicBezTo>
                    <a:lnTo>
                      <a:pt x="19861" y="9078"/>
                    </a:lnTo>
                    <a:cubicBezTo>
                      <a:pt x="19861" y="8574"/>
                      <a:pt x="19452" y="8166"/>
                      <a:pt x="18949" y="8166"/>
                    </a:cubicBezTo>
                    <a:lnTo>
                      <a:pt x="17632" y="8166"/>
                    </a:lnTo>
                    <a:cubicBezTo>
                      <a:pt x="17436" y="7304"/>
                      <a:pt x="17094" y="6481"/>
                      <a:pt x="16625" y="5734"/>
                    </a:cubicBezTo>
                    <a:lnTo>
                      <a:pt x="17556" y="4803"/>
                    </a:lnTo>
                    <a:cubicBezTo>
                      <a:pt x="17912" y="4446"/>
                      <a:pt x="17912" y="3868"/>
                      <a:pt x="17556" y="3513"/>
                    </a:cubicBezTo>
                    <a:lnTo>
                      <a:pt x="16349" y="2307"/>
                    </a:lnTo>
                    <a:cubicBezTo>
                      <a:pt x="16171" y="2128"/>
                      <a:pt x="15938" y="2039"/>
                      <a:pt x="15704" y="2039"/>
                    </a:cubicBezTo>
                    <a:cubicBezTo>
                      <a:pt x="15471" y="2039"/>
                      <a:pt x="15237" y="2128"/>
                      <a:pt x="15059" y="2307"/>
                    </a:cubicBezTo>
                    <a:lnTo>
                      <a:pt x="14128" y="3238"/>
                    </a:lnTo>
                    <a:cubicBezTo>
                      <a:pt x="13380" y="2767"/>
                      <a:pt x="12557" y="2426"/>
                      <a:pt x="11696" y="2229"/>
                    </a:cubicBezTo>
                    <a:lnTo>
                      <a:pt x="11696" y="913"/>
                    </a:lnTo>
                    <a:cubicBezTo>
                      <a:pt x="11696" y="409"/>
                      <a:pt x="11288" y="0"/>
                      <a:pt x="107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3" name="Google Shape;3553;p64">
                <a:extLst>
                  <a:ext uri="{FF2B5EF4-FFF2-40B4-BE49-F238E27FC236}">
                    <a16:creationId xmlns:a16="http://schemas.microsoft.com/office/drawing/2014/main" id="{322F3E0A-BBE3-8C61-A216-F0267A0E4183}"/>
                  </a:ext>
                </a:extLst>
              </p:cNvPr>
              <p:cNvSpPr/>
              <p:nvPr/>
            </p:nvSpPr>
            <p:spPr>
              <a:xfrm>
                <a:off x="3138087" y="2375963"/>
                <a:ext cx="104737" cy="104744"/>
              </a:xfrm>
              <a:custGeom>
                <a:avLst/>
                <a:gdLst/>
                <a:ahLst/>
                <a:cxnLst/>
                <a:rect l="l" t="t" r="r" b="b"/>
                <a:pathLst>
                  <a:path w="14971" h="14972" extrusionOk="0">
                    <a:moveTo>
                      <a:pt x="7486" y="4546"/>
                    </a:moveTo>
                    <a:cubicBezTo>
                      <a:pt x="8262" y="4546"/>
                      <a:pt x="9011" y="4853"/>
                      <a:pt x="9565" y="5407"/>
                    </a:cubicBezTo>
                    <a:cubicBezTo>
                      <a:pt x="10191" y="6032"/>
                      <a:pt x="10501" y="6907"/>
                      <a:pt x="10412" y="7786"/>
                    </a:cubicBezTo>
                    <a:cubicBezTo>
                      <a:pt x="10275" y="9162"/>
                      <a:pt x="9161" y="10275"/>
                      <a:pt x="7785" y="10412"/>
                    </a:cubicBezTo>
                    <a:cubicBezTo>
                      <a:pt x="7686" y="10423"/>
                      <a:pt x="7586" y="10428"/>
                      <a:pt x="7487" y="10428"/>
                    </a:cubicBezTo>
                    <a:cubicBezTo>
                      <a:pt x="6710" y="10428"/>
                      <a:pt x="5961" y="10121"/>
                      <a:pt x="5406" y="9565"/>
                    </a:cubicBezTo>
                    <a:cubicBezTo>
                      <a:pt x="4780" y="8940"/>
                      <a:pt x="4470" y="8067"/>
                      <a:pt x="4559" y="7186"/>
                    </a:cubicBezTo>
                    <a:cubicBezTo>
                      <a:pt x="4696" y="5810"/>
                      <a:pt x="5809" y="4697"/>
                      <a:pt x="7186" y="4561"/>
                    </a:cubicBezTo>
                    <a:cubicBezTo>
                      <a:pt x="7286" y="4551"/>
                      <a:pt x="7386" y="4546"/>
                      <a:pt x="7486" y="4546"/>
                    </a:cubicBezTo>
                    <a:close/>
                    <a:moveTo>
                      <a:pt x="6842" y="1"/>
                    </a:moveTo>
                    <a:cubicBezTo>
                      <a:pt x="6462" y="1"/>
                      <a:pt x="6155" y="308"/>
                      <a:pt x="6155" y="688"/>
                    </a:cubicBezTo>
                    <a:lnTo>
                      <a:pt x="6155" y="1681"/>
                    </a:lnTo>
                    <a:cubicBezTo>
                      <a:pt x="5506" y="1829"/>
                      <a:pt x="4886" y="2086"/>
                      <a:pt x="4322" y="2440"/>
                    </a:cubicBezTo>
                    <a:lnTo>
                      <a:pt x="3619" y="1738"/>
                    </a:lnTo>
                    <a:cubicBezTo>
                      <a:pt x="3485" y="1604"/>
                      <a:pt x="3309" y="1537"/>
                      <a:pt x="3133" y="1537"/>
                    </a:cubicBezTo>
                    <a:cubicBezTo>
                      <a:pt x="2957" y="1537"/>
                      <a:pt x="2782" y="1604"/>
                      <a:pt x="2647" y="1738"/>
                    </a:cubicBezTo>
                    <a:lnTo>
                      <a:pt x="1737" y="2648"/>
                    </a:lnTo>
                    <a:cubicBezTo>
                      <a:pt x="1469" y="2916"/>
                      <a:pt x="1469" y="3352"/>
                      <a:pt x="1737" y="3620"/>
                    </a:cubicBezTo>
                    <a:lnTo>
                      <a:pt x="2440" y="4322"/>
                    </a:lnTo>
                    <a:cubicBezTo>
                      <a:pt x="2085" y="4886"/>
                      <a:pt x="1829" y="5505"/>
                      <a:pt x="1680" y="6155"/>
                    </a:cubicBezTo>
                    <a:lnTo>
                      <a:pt x="688" y="6155"/>
                    </a:lnTo>
                    <a:cubicBezTo>
                      <a:pt x="308" y="6155"/>
                      <a:pt x="0" y="6463"/>
                      <a:pt x="0" y="6843"/>
                    </a:cubicBezTo>
                    <a:lnTo>
                      <a:pt x="0" y="8128"/>
                    </a:lnTo>
                    <a:cubicBezTo>
                      <a:pt x="0" y="8508"/>
                      <a:pt x="308" y="8818"/>
                      <a:pt x="688" y="8818"/>
                    </a:cubicBezTo>
                    <a:lnTo>
                      <a:pt x="1680" y="8818"/>
                    </a:lnTo>
                    <a:cubicBezTo>
                      <a:pt x="1828" y="9467"/>
                      <a:pt x="2085" y="10087"/>
                      <a:pt x="2440" y="10650"/>
                    </a:cubicBezTo>
                    <a:lnTo>
                      <a:pt x="1737" y="11352"/>
                    </a:lnTo>
                    <a:cubicBezTo>
                      <a:pt x="1469" y="11621"/>
                      <a:pt x="1469" y="12056"/>
                      <a:pt x="1737" y="12324"/>
                    </a:cubicBezTo>
                    <a:lnTo>
                      <a:pt x="2647" y="13234"/>
                    </a:lnTo>
                    <a:cubicBezTo>
                      <a:pt x="2782" y="13369"/>
                      <a:pt x="2957" y="13436"/>
                      <a:pt x="3133" y="13436"/>
                    </a:cubicBezTo>
                    <a:cubicBezTo>
                      <a:pt x="3309" y="13436"/>
                      <a:pt x="3485" y="13369"/>
                      <a:pt x="3619" y="13234"/>
                    </a:cubicBezTo>
                    <a:lnTo>
                      <a:pt x="4322" y="12532"/>
                    </a:lnTo>
                    <a:cubicBezTo>
                      <a:pt x="4885" y="12886"/>
                      <a:pt x="5505" y="13143"/>
                      <a:pt x="6154" y="13292"/>
                    </a:cubicBezTo>
                    <a:lnTo>
                      <a:pt x="6154" y="14285"/>
                    </a:lnTo>
                    <a:cubicBezTo>
                      <a:pt x="6154" y="14663"/>
                      <a:pt x="6462" y="14972"/>
                      <a:pt x="6842" y="14972"/>
                    </a:cubicBezTo>
                    <a:lnTo>
                      <a:pt x="8128" y="14972"/>
                    </a:lnTo>
                    <a:cubicBezTo>
                      <a:pt x="8508" y="14972"/>
                      <a:pt x="8816" y="14665"/>
                      <a:pt x="8816" y="14285"/>
                    </a:cubicBezTo>
                    <a:lnTo>
                      <a:pt x="8816" y="13292"/>
                    </a:lnTo>
                    <a:cubicBezTo>
                      <a:pt x="9465" y="13144"/>
                      <a:pt x="10085" y="12886"/>
                      <a:pt x="10649" y="12532"/>
                    </a:cubicBezTo>
                    <a:lnTo>
                      <a:pt x="11352" y="13234"/>
                    </a:lnTo>
                    <a:cubicBezTo>
                      <a:pt x="11486" y="13369"/>
                      <a:pt x="11662" y="13436"/>
                      <a:pt x="11838" y="13436"/>
                    </a:cubicBezTo>
                    <a:cubicBezTo>
                      <a:pt x="12013" y="13436"/>
                      <a:pt x="12189" y="13369"/>
                      <a:pt x="12324" y="13234"/>
                    </a:cubicBezTo>
                    <a:lnTo>
                      <a:pt x="13234" y="12325"/>
                    </a:lnTo>
                    <a:cubicBezTo>
                      <a:pt x="13502" y="12057"/>
                      <a:pt x="13502" y="11621"/>
                      <a:pt x="13234" y="11352"/>
                    </a:cubicBezTo>
                    <a:lnTo>
                      <a:pt x="12531" y="10651"/>
                    </a:lnTo>
                    <a:cubicBezTo>
                      <a:pt x="12886" y="10087"/>
                      <a:pt x="13142" y="9467"/>
                      <a:pt x="13291" y="8818"/>
                    </a:cubicBezTo>
                    <a:lnTo>
                      <a:pt x="14283" y="8818"/>
                    </a:lnTo>
                    <a:cubicBezTo>
                      <a:pt x="14663" y="8818"/>
                      <a:pt x="14971" y="8509"/>
                      <a:pt x="14971" y="8129"/>
                    </a:cubicBezTo>
                    <a:lnTo>
                      <a:pt x="14971" y="6843"/>
                    </a:lnTo>
                    <a:cubicBezTo>
                      <a:pt x="14971" y="6463"/>
                      <a:pt x="14663" y="6155"/>
                      <a:pt x="14283" y="6155"/>
                    </a:cubicBezTo>
                    <a:lnTo>
                      <a:pt x="13291" y="6155"/>
                    </a:lnTo>
                    <a:cubicBezTo>
                      <a:pt x="13142" y="5505"/>
                      <a:pt x="12886" y="4886"/>
                      <a:pt x="12531" y="4322"/>
                    </a:cubicBezTo>
                    <a:lnTo>
                      <a:pt x="13234" y="3620"/>
                    </a:lnTo>
                    <a:cubicBezTo>
                      <a:pt x="13502" y="3352"/>
                      <a:pt x="13502" y="2916"/>
                      <a:pt x="13234" y="2648"/>
                    </a:cubicBezTo>
                    <a:lnTo>
                      <a:pt x="12324" y="1738"/>
                    </a:lnTo>
                    <a:cubicBezTo>
                      <a:pt x="12189" y="1604"/>
                      <a:pt x="12013" y="1537"/>
                      <a:pt x="11838" y="1537"/>
                    </a:cubicBezTo>
                    <a:cubicBezTo>
                      <a:pt x="11662" y="1537"/>
                      <a:pt x="11486" y="1604"/>
                      <a:pt x="11352" y="1738"/>
                    </a:cubicBezTo>
                    <a:lnTo>
                      <a:pt x="10649" y="2440"/>
                    </a:lnTo>
                    <a:cubicBezTo>
                      <a:pt x="10086" y="2086"/>
                      <a:pt x="9465" y="1829"/>
                      <a:pt x="8817" y="1681"/>
                    </a:cubicBezTo>
                    <a:lnTo>
                      <a:pt x="8817" y="688"/>
                    </a:lnTo>
                    <a:cubicBezTo>
                      <a:pt x="8816" y="308"/>
                      <a:pt x="8509" y="1"/>
                      <a:pt x="81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4" name="Google Shape;3554;p64">
                <a:extLst>
                  <a:ext uri="{FF2B5EF4-FFF2-40B4-BE49-F238E27FC236}">
                    <a16:creationId xmlns:a16="http://schemas.microsoft.com/office/drawing/2014/main" id="{22254549-8B17-4165-1100-301C30CAF7D6}"/>
                  </a:ext>
                </a:extLst>
              </p:cNvPr>
              <p:cNvSpPr/>
              <p:nvPr/>
            </p:nvSpPr>
            <p:spPr>
              <a:xfrm>
                <a:off x="4475016" y="2256129"/>
                <a:ext cx="104744" cy="104744"/>
              </a:xfrm>
              <a:custGeom>
                <a:avLst/>
                <a:gdLst/>
                <a:ahLst/>
                <a:cxnLst/>
                <a:rect l="l" t="t" r="r" b="b"/>
                <a:pathLst>
                  <a:path w="14972" h="14972" extrusionOk="0">
                    <a:moveTo>
                      <a:pt x="7484" y="4545"/>
                    </a:moveTo>
                    <a:cubicBezTo>
                      <a:pt x="8260" y="4545"/>
                      <a:pt x="9010" y="4852"/>
                      <a:pt x="9565" y="5407"/>
                    </a:cubicBezTo>
                    <a:cubicBezTo>
                      <a:pt x="10190" y="6032"/>
                      <a:pt x="10501" y="6906"/>
                      <a:pt x="10411" y="7786"/>
                    </a:cubicBezTo>
                    <a:cubicBezTo>
                      <a:pt x="10275" y="9162"/>
                      <a:pt x="9162" y="10275"/>
                      <a:pt x="7786" y="10412"/>
                    </a:cubicBezTo>
                    <a:cubicBezTo>
                      <a:pt x="7686" y="10422"/>
                      <a:pt x="7586" y="10427"/>
                      <a:pt x="7487" y="10427"/>
                    </a:cubicBezTo>
                    <a:cubicBezTo>
                      <a:pt x="6711" y="10427"/>
                      <a:pt x="5961" y="10120"/>
                      <a:pt x="5407" y="9565"/>
                    </a:cubicBezTo>
                    <a:cubicBezTo>
                      <a:pt x="4780" y="8940"/>
                      <a:pt x="4470" y="8065"/>
                      <a:pt x="4559" y="7186"/>
                    </a:cubicBezTo>
                    <a:cubicBezTo>
                      <a:pt x="4696" y="5810"/>
                      <a:pt x="5810" y="4697"/>
                      <a:pt x="7186" y="4560"/>
                    </a:cubicBezTo>
                    <a:cubicBezTo>
                      <a:pt x="7285" y="4550"/>
                      <a:pt x="7385" y="4545"/>
                      <a:pt x="7484" y="4545"/>
                    </a:cubicBezTo>
                    <a:close/>
                    <a:moveTo>
                      <a:pt x="6843" y="0"/>
                    </a:moveTo>
                    <a:cubicBezTo>
                      <a:pt x="6463" y="0"/>
                      <a:pt x="6155" y="309"/>
                      <a:pt x="6155" y="689"/>
                    </a:cubicBezTo>
                    <a:lnTo>
                      <a:pt x="6155" y="1680"/>
                    </a:lnTo>
                    <a:cubicBezTo>
                      <a:pt x="5506" y="1829"/>
                      <a:pt x="4886" y="2086"/>
                      <a:pt x="4322" y="2440"/>
                    </a:cubicBezTo>
                    <a:lnTo>
                      <a:pt x="3621" y="1738"/>
                    </a:lnTo>
                    <a:cubicBezTo>
                      <a:pt x="3486" y="1604"/>
                      <a:pt x="3310" y="1537"/>
                      <a:pt x="3134" y="1537"/>
                    </a:cubicBezTo>
                    <a:cubicBezTo>
                      <a:pt x="2958" y="1537"/>
                      <a:pt x="2782" y="1604"/>
                      <a:pt x="2648" y="1738"/>
                    </a:cubicBezTo>
                    <a:lnTo>
                      <a:pt x="1739" y="2648"/>
                    </a:lnTo>
                    <a:cubicBezTo>
                      <a:pt x="1469" y="2916"/>
                      <a:pt x="1469" y="3351"/>
                      <a:pt x="1739" y="3620"/>
                    </a:cubicBezTo>
                    <a:lnTo>
                      <a:pt x="2440" y="4322"/>
                    </a:lnTo>
                    <a:cubicBezTo>
                      <a:pt x="2085" y="4886"/>
                      <a:pt x="1829" y="5506"/>
                      <a:pt x="1681" y="6156"/>
                    </a:cubicBezTo>
                    <a:lnTo>
                      <a:pt x="688" y="6156"/>
                    </a:lnTo>
                    <a:cubicBezTo>
                      <a:pt x="308" y="6156"/>
                      <a:pt x="0" y="6463"/>
                      <a:pt x="1" y="6843"/>
                    </a:cubicBezTo>
                    <a:lnTo>
                      <a:pt x="1" y="8129"/>
                    </a:lnTo>
                    <a:cubicBezTo>
                      <a:pt x="1" y="8508"/>
                      <a:pt x="308" y="8816"/>
                      <a:pt x="688" y="8816"/>
                    </a:cubicBezTo>
                    <a:lnTo>
                      <a:pt x="1681" y="8816"/>
                    </a:lnTo>
                    <a:cubicBezTo>
                      <a:pt x="1829" y="9466"/>
                      <a:pt x="2085" y="10085"/>
                      <a:pt x="2440" y="10650"/>
                    </a:cubicBezTo>
                    <a:lnTo>
                      <a:pt x="1739" y="11352"/>
                    </a:lnTo>
                    <a:cubicBezTo>
                      <a:pt x="1469" y="11621"/>
                      <a:pt x="1469" y="12056"/>
                      <a:pt x="1739" y="12324"/>
                    </a:cubicBezTo>
                    <a:lnTo>
                      <a:pt x="2648" y="13234"/>
                    </a:lnTo>
                    <a:cubicBezTo>
                      <a:pt x="2782" y="13368"/>
                      <a:pt x="2958" y="13435"/>
                      <a:pt x="3134" y="13435"/>
                    </a:cubicBezTo>
                    <a:cubicBezTo>
                      <a:pt x="3310" y="13435"/>
                      <a:pt x="3486" y="13368"/>
                      <a:pt x="3621" y="13234"/>
                    </a:cubicBezTo>
                    <a:lnTo>
                      <a:pt x="4322" y="12532"/>
                    </a:lnTo>
                    <a:cubicBezTo>
                      <a:pt x="4886" y="12886"/>
                      <a:pt x="5506" y="13143"/>
                      <a:pt x="6155" y="13291"/>
                    </a:cubicBezTo>
                    <a:lnTo>
                      <a:pt x="6155" y="14283"/>
                    </a:lnTo>
                    <a:cubicBezTo>
                      <a:pt x="6155" y="14663"/>
                      <a:pt x="6463" y="14972"/>
                      <a:pt x="6843" y="14972"/>
                    </a:cubicBezTo>
                    <a:lnTo>
                      <a:pt x="8129" y="14972"/>
                    </a:lnTo>
                    <a:cubicBezTo>
                      <a:pt x="8509" y="14972"/>
                      <a:pt x="8817" y="14663"/>
                      <a:pt x="8816" y="14283"/>
                    </a:cubicBezTo>
                    <a:lnTo>
                      <a:pt x="8816" y="13291"/>
                    </a:lnTo>
                    <a:cubicBezTo>
                      <a:pt x="9467" y="13143"/>
                      <a:pt x="10086" y="12886"/>
                      <a:pt x="10649" y="12532"/>
                    </a:cubicBezTo>
                    <a:lnTo>
                      <a:pt x="11352" y="13234"/>
                    </a:lnTo>
                    <a:cubicBezTo>
                      <a:pt x="11486" y="13368"/>
                      <a:pt x="11662" y="13435"/>
                      <a:pt x="11838" y="13435"/>
                    </a:cubicBezTo>
                    <a:cubicBezTo>
                      <a:pt x="12014" y="13435"/>
                      <a:pt x="12190" y="13368"/>
                      <a:pt x="12324" y="13234"/>
                    </a:cubicBezTo>
                    <a:lnTo>
                      <a:pt x="13234" y="12324"/>
                    </a:lnTo>
                    <a:cubicBezTo>
                      <a:pt x="13502" y="12056"/>
                      <a:pt x="13502" y="11621"/>
                      <a:pt x="13234" y="11352"/>
                    </a:cubicBezTo>
                    <a:lnTo>
                      <a:pt x="12531" y="10650"/>
                    </a:lnTo>
                    <a:cubicBezTo>
                      <a:pt x="12886" y="10085"/>
                      <a:pt x="13143" y="9466"/>
                      <a:pt x="13291" y="8816"/>
                    </a:cubicBezTo>
                    <a:lnTo>
                      <a:pt x="14283" y="8816"/>
                    </a:lnTo>
                    <a:cubicBezTo>
                      <a:pt x="14663" y="8816"/>
                      <a:pt x="14971" y="8508"/>
                      <a:pt x="14971" y="8129"/>
                    </a:cubicBezTo>
                    <a:lnTo>
                      <a:pt x="14971" y="6843"/>
                    </a:lnTo>
                    <a:cubicBezTo>
                      <a:pt x="14971" y="6463"/>
                      <a:pt x="14663" y="6156"/>
                      <a:pt x="14283" y="6156"/>
                    </a:cubicBezTo>
                    <a:lnTo>
                      <a:pt x="13291" y="6156"/>
                    </a:lnTo>
                    <a:cubicBezTo>
                      <a:pt x="13142" y="5506"/>
                      <a:pt x="12886" y="4886"/>
                      <a:pt x="12531" y="4322"/>
                    </a:cubicBezTo>
                    <a:lnTo>
                      <a:pt x="13234" y="3620"/>
                    </a:lnTo>
                    <a:cubicBezTo>
                      <a:pt x="13502" y="3351"/>
                      <a:pt x="13502" y="2916"/>
                      <a:pt x="13234" y="2648"/>
                    </a:cubicBezTo>
                    <a:lnTo>
                      <a:pt x="12324" y="1738"/>
                    </a:lnTo>
                    <a:cubicBezTo>
                      <a:pt x="12190" y="1604"/>
                      <a:pt x="12014" y="1537"/>
                      <a:pt x="11838" y="1537"/>
                    </a:cubicBezTo>
                    <a:cubicBezTo>
                      <a:pt x="11662" y="1537"/>
                      <a:pt x="11486" y="1604"/>
                      <a:pt x="11352" y="1738"/>
                    </a:cubicBezTo>
                    <a:lnTo>
                      <a:pt x="10649" y="2440"/>
                    </a:lnTo>
                    <a:cubicBezTo>
                      <a:pt x="10086" y="2086"/>
                      <a:pt x="9467" y="1829"/>
                      <a:pt x="8816" y="1680"/>
                    </a:cubicBezTo>
                    <a:lnTo>
                      <a:pt x="8816" y="689"/>
                    </a:lnTo>
                    <a:cubicBezTo>
                      <a:pt x="8816" y="309"/>
                      <a:pt x="8509" y="0"/>
                      <a:pt x="81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5" name="Google Shape;3555;p64">
                <a:extLst>
                  <a:ext uri="{FF2B5EF4-FFF2-40B4-BE49-F238E27FC236}">
                    <a16:creationId xmlns:a16="http://schemas.microsoft.com/office/drawing/2014/main" id="{A4E1F2CC-3BA4-08A1-7FA4-CB6BC2CB6D88}"/>
                  </a:ext>
                </a:extLst>
              </p:cNvPr>
              <p:cNvSpPr/>
              <p:nvPr/>
            </p:nvSpPr>
            <p:spPr>
              <a:xfrm>
                <a:off x="3791223" y="1698775"/>
                <a:ext cx="53652" cy="53638"/>
              </a:xfrm>
              <a:custGeom>
                <a:avLst/>
                <a:gdLst/>
                <a:ahLst/>
                <a:cxnLst/>
                <a:rect l="l" t="t" r="r" b="b"/>
                <a:pathLst>
                  <a:path w="7669" h="7667" extrusionOk="0">
                    <a:moveTo>
                      <a:pt x="3838" y="2327"/>
                    </a:moveTo>
                    <a:cubicBezTo>
                      <a:pt x="4717" y="2327"/>
                      <a:pt x="5425" y="3089"/>
                      <a:pt x="5333" y="3986"/>
                    </a:cubicBezTo>
                    <a:cubicBezTo>
                      <a:pt x="5263" y="4692"/>
                      <a:pt x="4693" y="5262"/>
                      <a:pt x="3988" y="5331"/>
                    </a:cubicBezTo>
                    <a:cubicBezTo>
                      <a:pt x="3935" y="5337"/>
                      <a:pt x="3883" y="5339"/>
                      <a:pt x="3832" y="5339"/>
                    </a:cubicBezTo>
                    <a:cubicBezTo>
                      <a:pt x="2952" y="5339"/>
                      <a:pt x="2244" y="4576"/>
                      <a:pt x="2336" y="3679"/>
                    </a:cubicBezTo>
                    <a:cubicBezTo>
                      <a:pt x="2405" y="2974"/>
                      <a:pt x="2976" y="2405"/>
                      <a:pt x="3681" y="2335"/>
                    </a:cubicBezTo>
                    <a:cubicBezTo>
                      <a:pt x="3734" y="2330"/>
                      <a:pt x="3786" y="2327"/>
                      <a:pt x="3838" y="2327"/>
                    </a:cubicBezTo>
                    <a:close/>
                    <a:moveTo>
                      <a:pt x="3503" y="0"/>
                    </a:moveTo>
                    <a:cubicBezTo>
                      <a:pt x="3310" y="0"/>
                      <a:pt x="3153" y="158"/>
                      <a:pt x="3153" y="351"/>
                    </a:cubicBezTo>
                    <a:lnTo>
                      <a:pt x="3153" y="859"/>
                    </a:lnTo>
                    <a:cubicBezTo>
                      <a:pt x="2821" y="936"/>
                      <a:pt x="2503" y="1067"/>
                      <a:pt x="2214" y="1249"/>
                    </a:cubicBezTo>
                    <a:lnTo>
                      <a:pt x="1855" y="890"/>
                    </a:lnTo>
                    <a:cubicBezTo>
                      <a:pt x="1786" y="821"/>
                      <a:pt x="1696" y="787"/>
                      <a:pt x="1606" y="787"/>
                    </a:cubicBezTo>
                    <a:cubicBezTo>
                      <a:pt x="1516" y="787"/>
                      <a:pt x="1426" y="821"/>
                      <a:pt x="1357" y="890"/>
                    </a:cubicBezTo>
                    <a:lnTo>
                      <a:pt x="891" y="1355"/>
                    </a:lnTo>
                    <a:cubicBezTo>
                      <a:pt x="754" y="1493"/>
                      <a:pt x="754" y="1717"/>
                      <a:pt x="891" y="1853"/>
                    </a:cubicBezTo>
                    <a:lnTo>
                      <a:pt x="1251" y="2212"/>
                    </a:lnTo>
                    <a:cubicBezTo>
                      <a:pt x="1069" y="2502"/>
                      <a:pt x="938" y="2819"/>
                      <a:pt x="861" y="3151"/>
                    </a:cubicBezTo>
                    <a:lnTo>
                      <a:pt x="353" y="3151"/>
                    </a:lnTo>
                    <a:cubicBezTo>
                      <a:pt x="159" y="3151"/>
                      <a:pt x="1" y="3309"/>
                      <a:pt x="1" y="3504"/>
                    </a:cubicBezTo>
                    <a:lnTo>
                      <a:pt x="1" y="4163"/>
                    </a:lnTo>
                    <a:cubicBezTo>
                      <a:pt x="1" y="4356"/>
                      <a:pt x="159" y="4514"/>
                      <a:pt x="353" y="4514"/>
                    </a:cubicBezTo>
                    <a:lnTo>
                      <a:pt x="861" y="4514"/>
                    </a:lnTo>
                    <a:cubicBezTo>
                      <a:pt x="938" y="4847"/>
                      <a:pt x="1069" y="5165"/>
                      <a:pt x="1250" y="5453"/>
                    </a:cubicBezTo>
                    <a:lnTo>
                      <a:pt x="891" y="5812"/>
                    </a:lnTo>
                    <a:cubicBezTo>
                      <a:pt x="753" y="5950"/>
                      <a:pt x="753" y="6172"/>
                      <a:pt x="891" y="6310"/>
                    </a:cubicBezTo>
                    <a:lnTo>
                      <a:pt x="1356" y="6776"/>
                    </a:lnTo>
                    <a:cubicBezTo>
                      <a:pt x="1425" y="6845"/>
                      <a:pt x="1515" y="6879"/>
                      <a:pt x="1606" y="6879"/>
                    </a:cubicBezTo>
                    <a:cubicBezTo>
                      <a:pt x="1696" y="6879"/>
                      <a:pt x="1786" y="6845"/>
                      <a:pt x="1854" y="6776"/>
                    </a:cubicBezTo>
                    <a:lnTo>
                      <a:pt x="2213" y="6417"/>
                    </a:lnTo>
                    <a:cubicBezTo>
                      <a:pt x="2503" y="6598"/>
                      <a:pt x="2820" y="6730"/>
                      <a:pt x="3152" y="6806"/>
                    </a:cubicBezTo>
                    <a:lnTo>
                      <a:pt x="3152" y="7314"/>
                    </a:lnTo>
                    <a:cubicBezTo>
                      <a:pt x="3152" y="7508"/>
                      <a:pt x="3310" y="7666"/>
                      <a:pt x="3504" y="7666"/>
                    </a:cubicBezTo>
                    <a:lnTo>
                      <a:pt x="4164" y="7666"/>
                    </a:lnTo>
                    <a:cubicBezTo>
                      <a:pt x="4358" y="7666"/>
                      <a:pt x="4515" y="7508"/>
                      <a:pt x="4515" y="7314"/>
                    </a:cubicBezTo>
                    <a:lnTo>
                      <a:pt x="4515" y="6806"/>
                    </a:lnTo>
                    <a:cubicBezTo>
                      <a:pt x="4847" y="6730"/>
                      <a:pt x="5165" y="6598"/>
                      <a:pt x="5454" y="6417"/>
                    </a:cubicBezTo>
                    <a:lnTo>
                      <a:pt x="5813" y="6776"/>
                    </a:lnTo>
                    <a:cubicBezTo>
                      <a:pt x="5882" y="6845"/>
                      <a:pt x="5972" y="6879"/>
                      <a:pt x="6062" y="6879"/>
                    </a:cubicBezTo>
                    <a:cubicBezTo>
                      <a:pt x="6152" y="6879"/>
                      <a:pt x="6242" y="6845"/>
                      <a:pt x="6311" y="6776"/>
                    </a:cubicBezTo>
                    <a:lnTo>
                      <a:pt x="6777" y="6310"/>
                    </a:lnTo>
                    <a:cubicBezTo>
                      <a:pt x="6914" y="6173"/>
                      <a:pt x="6914" y="5950"/>
                      <a:pt x="6777" y="5812"/>
                    </a:cubicBezTo>
                    <a:lnTo>
                      <a:pt x="6418" y="5453"/>
                    </a:lnTo>
                    <a:cubicBezTo>
                      <a:pt x="6599" y="5165"/>
                      <a:pt x="6730" y="4847"/>
                      <a:pt x="6807" y="4514"/>
                    </a:cubicBezTo>
                    <a:lnTo>
                      <a:pt x="7316" y="4514"/>
                    </a:lnTo>
                    <a:cubicBezTo>
                      <a:pt x="7510" y="4514"/>
                      <a:pt x="7668" y="4357"/>
                      <a:pt x="7668" y="4162"/>
                    </a:cubicBezTo>
                    <a:lnTo>
                      <a:pt x="7668" y="3504"/>
                    </a:lnTo>
                    <a:cubicBezTo>
                      <a:pt x="7668" y="3309"/>
                      <a:pt x="7510" y="3151"/>
                      <a:pt x="7316" y="3151"/>
                    </a:cubicBezTo>
                    <a:lnTo>
                      <a:pt x="6808" y="3151"/>
                    </a:lnTo>
                    <a:cubicBezTo>
                      <a:pt x="6732" y="2819"/>
                      <a:pt x="6600" y="2502"/>
                      <a:pt x="6419" y="2212"/>
                    </a:cubicBezTo>
                    <a:lnTo>
                      <a:pt x="6778" y="1853"/>
                    </a:lnTo>
                    <a:cubicBezTo>
                      <a:pt x="6915" y="1717"/>
                      <a:pt x="6915" y="1493"/>
                      <a:pt x="6778" y="1355"/>
                    </a:cubicBezTo>
                    <a:lnTo>
                      <a:pt x="6312" y="889"/>
                    </a:lnTo>
                    <a:cubicBezTo>
                      <a:pt x="6243" y="821"/>
                      <a:pt x="6153" y="787"/>
                      <a:pt x="6063" y="787"/>
                    </a:cubicBezTo>
                    <a:cubicBezTo>
                      <a:pt x="5973" y="787"/>
                      <a:pt x="5883" y="821"/>
                      <a:pt x="5814" y="889"/>
                    </a:cubicBezTo>
                    <a:lnTo>
                      <a:pt x="5455" y="1248"/>
                    </a:lnTo>
                    <a:cubicBezTo>
                      <a:pt x="5167" y="1067"/>
                      <a:pt x="4848" y="936"/>
                      <a:pt x="4516" y="859"/>
                    </a:cubicBezTo>
                    <a:lnTo>
                      <a:pt x="4516" y="351"/>
                    </a:lnTo>
                    <a:cubicBezTo>
                      <a:pt x="4516" y="158"/>
                      <a:pt x="4359" y="0"/>
                      <a:pt x="4166" y="0"/>
                    </a:cubicBezTo>
                    <a:cubicBezTo>
                      <a:pt x="4165" y="0"/>
                      <a:pt x="4164" y="0"/>
                      <a:pt x="4164" y="0"/>
                    </a:cubicBezTo>
                    <a:lnTo>
                      <a:pt x="3505" y="0"/>
                    </a:lnTo>
                    <a:cubicBezTo>
                      <a:pt x="3505" y="0"/>
                      <a:pt x="3504" y="0"/>
                      <a:pt x="35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441" name="Picture 3440">
              <a:extLst>
                <a:ext uri="{FF2B5EF4-FFF2-40B4-BE49-F238E27FC236}">
                  <a16:creationId xmlns:a16="http://schemas.microsoft.com/office/drawing/2014/main" id="{FACB6A1B-6EC3-B274-E02E-CC6AD53AE5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58" r="11590" b="33035"/>
            <a:stretch/>
          </p:blipFill>
          <p:spPr>
            <a:xfrm>
              <a:off x="3640754" y="2198141"/>
              <a:ext cx="519592" cy="460387"/>
            </a:xfrm>
            <a:prstGeom prst="rect">
              <a:avLst/>
            </a:prstGeom>
          </p:spPr>
        </p:pic>
      </p:grpSp>
      <p:sp>
        <p:nvSpPr>
          <p:cNvPr id="3442" name="TextBox 3441">
            <a:extLst>
              <a:ext uri="{FF2B5EF4-FFF2-40B4-BE49-F238E27FC236}">
                <a16:creationId xmlns:a16="http://schemas.microsoft.com/office/drawing/2014/main" id="{79913C84-2B8B-FD19-B83F-854110BE1955}"/>
              </a:ext>
            </a:extLst>
          </p:cNvPr>
          <p:cNvSpPr txBox="1"/>
          <p:nvPr/>
        </p:nvSpPr>
        <p:spPr>
          <a:xfrm>
            <a:off x="2796089" y="3131104"/>
            <a:ext cx="1756410" cy="897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r>
              <a:rPr lang="pt-BR" dirty="0"/>
              <a:t>Installation of sparksnake library on a Python virtual environment</a:t>
            </a:r>
          </a:p>
        </p:txBody>
      </p:sp>
      <p:grpSp>
        <p:nvGrpSpPr>
          <p:cNvPr id="3603" name="Group 3602">
            <a:extLst>
              <a:ext uri="{FF2B5EF4-FFF2-40B4-BE49-F238E27FC236}">
                <a16:creationId xmlns:a16="http://schemas.microsoft.com/office/drawing/2014/main" id="{0BAEC52A-1966-871E-0FF9-255537EBD465}"/>
              </a:ext>
            </a:extLst>
          </p:cNvPr>
          <p:cNvGrpSpPr/>
          <p:nvPr/>
        </p:nvGrpSpPr>
        <p:grpSpPr>
          <a:xfrm>
            <a:off x="5191941" y="1572905"/>
            <a:ext cx="1514716" cy="1399106"/>
            <a:chOff x="5281128" y="1602244"/>
            <a:chExt cx="1514716" cy="1399106"/>
          </a:xfrm>
        </p:grpSpPr>
        <p:grpSp>
          <p:nvGrpSpPr>
            <p:cNvPr id="3532" name="Group 3531">
              <a:extLst>
                <a:ext uri="{FF2B5EF4-FFF2-40B4-BE49-F238E27FC236}">
                  <a16:creationId xmlns:a16="http://schemas.microsoft.com/office/drawing/2014/main" id="{806533FF-FD74-D187-8B71-B10A3EC9BF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81128" y="1602244"/>
              <a:ext cx="1481906" cy="1399106"/>
              <a:chOff x="6459305" y="3639837"/>
              <a:chExt cx="1252771" cy="1182773"/>
            </a:xfrm>
          </p:grpSpPr>
          <p:sp>
            <p:nvSpPr>
              <p:cNvPr id="3495" name="Google Shape;3027;p63">
                <a:extLst>
                  <a:ext uri="{FF2B5EF4-FFF2-40B4-BE49-F238E27FC236}">
                    <a16:creationId xmlns:a16="http://schemas.microsoft.com/office/drawing/2014/main" id="{97DFECDE-D768-7747-FE2D-376A2BCFE53C}"/>
                  </a:ext>
                </a:extLst>
              </p:cNvPr>
              <p:cNvSpPr/>
              <p:nvPr/>
            </p:nvSpPr>
            <p:spPr>
              <a:xfrm>
                <a:off x="6459305" y="4301726"/>
                <a:ext cx="547658" cy="518223"/>
              </a:xfrm>
              <a:custGeom>
                <a:avLst/>
                <a:gdLst/>
                <a:ahLst/>
                <a:cxnLst/>
                <a:rect l="l" t="t" r="r" b="b"/>
                <a:pathLst>
                  <a:path w="54310" h="51391" extrusionOk="0">
                    <a:moveTo>
                      <a:pt x="25132" y="1"/>
                    </a:moveTo>
                    <a:cubicBezTo>
                      <a:pt x="23584" y="1"/>
                      <a:pt x="7370" y="10172"/>
                      <a:pt x="4882" y="15522"/>
                    </a:cubicBezTo>
                    <a:cubicBezTo>
                      <a:pt x="2379" y="20903"/>
                      <a:pt x="0" y="31626"/>
                      <a:pt x="6656" y="41966"/>
                    </a:cubicBezTo>
                    <a:cubicBezTo>
                      <a:pt x="11800" y="49958"/>
                      <a:pt x="19262" y="51391"/>
                      <a:pt x="24748" y="51391"/>
                    </a:cubicBezTo>
                    <a:cubicBezTo>
                      <a:pt x="26168" y="51391"/>
                      <a:pt x="27456" y="51295"/>
                      <a:pt x="28538" y="51192"/>
                    </a:cubicBezTo>
                    <a:cubicBezTo>
                      <a:pt x="33795" y="50692"/>
                      <a:pt x="37315" y="48977"/>
                      <a:pt x="42664" y="44699"/>
                    </a:cubicBezTo>
                    <a:cubicBezTo>
                      <a:pt x="48012" y="40420"/>
                      <a:pt x="52884" y="34122"/>
                      <a:pt x="53597" y="29844"/>
                    </a:cubicBezTo>
                    <a:cubicBezTo>
                      <a:pt x="54310" y="25566"/>
                      <a:pt x="51695" y="23188"/>
                      <a:pt x="50032" y="22595"/>
                    </a:cubicBezTo>
                    <a:cubicBezTo>
                      <a:pt x="48368" y="22001"/>
                      <a:pt x="38742" y="22119"/>
                      <a:pt x="31731" y="14988"/>
                    </a:cubicBezTo>
                    <a:cubicBezTo>
                      <a:pt x="24719" y="7858"/>
                      <a:pt x="28037" y="2630"/>
                      <a:pt x="28037" y="2630"/>
                    </a:cubicBezTo>
                    <a:cubicBezTo>
                      <a:pt x="28037" y="2630"/>
                      <a:pt x="26535" y="126"/>
                      <a:pt x="25159" y="2"/>
                    </a:cubicBezTo>
                    <a:cubicBezTo>
                      <a:pt x="25150" y="1"/>
                      <a:pt x="25141" y="1"/>
                      <a:pt x="2513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6" name="Google Shape;3028;p63">
                <a:extLst>
                  <a:ext uri="{FF2B5EF4-FFF2-40B4-BE49-F238E27FC236}">
                    <a16:creationId xmlns:a16="http://schemas.microsoft.com/office/drawing/2014/main" id="{B458321A-9D24-9C27-5E50-913E23C6B998}"/>
                  </a:ext>
                </a:extLst>
              </p:cNvPr>
              <p:cNvSpPr/>
              <p:nvPr/>
            </p:nvSpPr>
            <p:spPr>
              <a:xfrm>
                <a:off x="6462542" y="4298781"/>
                <a:ext cx="547406" cy="523829"/>
              </a:xfrm>
              <a:custGeom>
                <a:avLst/>
                <a:gdLst/>
                <a:ahLst/>
                <a:cxnLst/>
                <a:rect l="l" t="t" r="r" b="b"/>
                <a:pathLst>
                  <a:path w="54285" h="51947" extrusionOk="0">
                    <a:moveTo>
                      <a:pt x="24811" y="585"/>
                    </a:moveTo>
                    <a:cubicBezTo>
                      <a:pt x="25751" y="670"/>
                      <a:pt x="26904" y="2190"/>
                      <a:pt x="27376" y="2929"/>
                    </a:cubicBezTo>
                    <a:cubicBezTo>
                      <a:pt x="27150" y="3357"/>
                      <a:pt x="26601" y="4595"/>
                      <a:pt x="26641" y="6434"/>
                    </a:cubicBezTo>
                    <a:cubicBezTo>
                      <a:pt x="26686" y="8493"/>
                      <a:pt x="27511" y="11735"/>
                      <a:pt x="31201" y="15486"/>
                    </a:cubicBezTo>
                    <a:cubicBezTo>
                      <a:pt x="36918" y="21299"/>
                      <a:pt x="44317" y="22348"/>
                      <a:pt x="47872" y="22851"/>
                    </a:cubicBezTo>
                    <a:cubicBezTo>
                      <a:pt x="48679" y="22966"/>
                      <a:pt x="49317" y="23056"/>
                      <a:pt x="49612" y="23161"/>
                    </a:cubicBezTo>
                    <a:cubicBezTo>
                      <a:pt x="51331" y="23776"/>
                      <a:pt x="53648" y="26127"/>
                      <a:pt x="52988" y="30087"/>
                    </a:cubicBezTo>
                    <a:cubicBezTo>
                      <a:pt x="52316" y="34107"/>
                      <a:pt x="47763" y="40278"/>
                      <a:pt x="42160" y="44761"/>
                    </a:cubicBezTo>
                    <a:cubicBezTo>
                      <a:pt x="36682" y="49145"/>
                      <a:pt x="33287" y="50707"/>
                      <a:pt x="28189" y="51192"/>
                    </a:cubicBezTo>
                    <a:cubicBezTo>
                      <a:pt x="27014" y="51305"/>
                      <a:pt x="25745" y="51386"/>
                      <a:pt x="24418" y="51386"/>
                    </a:cubicBezTo>
                    <a:cubicBezTo>
                      <a:pt x="18541" y="51386"/>
                      <a:pt x="11526" y="49782"/>
                      <a:pt x="6581" y="42099"/>
                    </a:cubicBezTo>
                    <a:cubicBezTo>
                      <a:pt x="622" y="32841"/>
                      <a:pt x="1769" y="22514"/>
                      <a:pt x="4827" y="15937"/>
                    </a:cubicBezTo>
                    <a:cubicBezTo>
                      <a:pt x="7350" y="10513"/>
                      <a:pt x="23538" y="585"/>
                      <a:pt x="24801" y="585"/>
                    </a:cubicBezTo>
                    <a:close/>
                    <a:moveTo>
                      <a:pt x="24828" y="0"/>
                    </a:moveTo>
                    <a:cubicBezTo>
                      <a:pt x="23027" y="0"/>
                      <a:pt x="6798" y="10313"/>
                      <a:pt x="4297" y="15689"/>
                    </a:cubicBezTo>
                    <a:cubicBezTo>
                      <a:pt x="1170" y="22408"/>
                      <a:pt x="0" y="32958"/>
                      <a:pt x="6088" y="42416"/>
                    </a:cubicBezTo>
                    <a:cubicBezTo>
                      <a:pt x="7670" y="44874"/>
                      <a:pt x="12222" y="51947"/>
                      <a:pt x="24758" y="51947"/>
                    </a:cubicBezTo>
                    <a:cubicBezTo>
                      <a:pt x="25857" y="51947"/>
                      <a:pt x="27019" y="51892"/>
                      <a:pt x="28244" y="51776"/>
                    </a:cubicBezTo>
                    <a:cubicBezTo>
                      <a:pt x="33410" y="51284"/>
                      <a:pt x="37013" y="49629"/>
                      <a:pt x="42527" y="45220"/>
                    </a:cubicBezTo>
                    <a:cubicBezTo>
                      <a:pt x="48231" y="40656"/>
                      <a:pt x="52873" y="34331"/>
                      <a:pt x="53565" y="30184"/>
                    </a:cubicBezTo>
                    <a:cubicBezTo>
                      <a:pt x="54284" y="25869"/>
                      <a:pt x="51713" y="23291"/>
                      <a:pt x="49809" y="22610"/>
                    </a:cubicBezTo>
                    <a:cubicBezTo>
                      <a:pt x="49458" y="22485"/>
                      <a:pt x="48827" y="22396"/>
                      <a:pt x="47954" y="22271"/>
                    </a:cubicBezTo>
                    <a:cubicBezTo>
                      <a:pt x="44462" y="21777"/>
                      <a:pt x="37195" y="20748"/>
                      <a:pt x="31619" y="15076"/>
                    </a:cubicBezTo>
                    <a:cubicBezTo>
                      <a:pt x="24869" y="8213"/>
                      <a:pt x="27932" y="3128"/>
                      <a:pt x="27964" y="3078"/>
                    </a:cubicBezTo>
                    <a:cubicBezTo>
                      <a:pt x="28022" y="2985"/>
                      <a:pt x="28024" y="2866"/>
                      <a:pt x="27968" y="2770"/>
                    </a:cubicBezTo>
                    <a:cubicBezTo>
                      <a:pt x="27806" y="2502"/>
                      <a:pt x="26346" y="136"/>
                      <a:pt x="24864" y="2"/>
                    </a:cubicBezTo>
                    <a:cubicBezTo>
                      <a:pt x="24852" y="0"/>
                      <a:pt x="24841" y="0"/>
                      <a:pt x="248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7" name="Google Shape;3029;p63">
                <a:extLst>
                  <a:ext uri="{FF2B5EF4-FFF2-40B4-BE49-F238E27FC236}">
                    <a16:creationId xmlns:a16="http://schemas.microsoft.com/office/drawing/2014/main" id="{1159937D-2D0A-7527-A363-9588A1EE1684}"/>
                  </a:ext>
                </a:extLst>
              </p:cNvPr>
              <p:cNvSpPr/>
              <p:nvPr/>
            </p:nvSpPr>
            <p:spPr>
              <a:xfrm>
                <a:off x="6648631" y="4295423"/>
                <a:ext cx="339515" cy="377955"/>
              </a:xfrm>
              <a:custGeom>
                <a:avLst/>
                <a:gdLst/>
                <a:ahLst/>
                <a:cxnLst/>
                <a:rect l="l" t="t" r="r" b="b"/>
                <a:pathLst>
                  <a:path w="33669" h="37481" extrusionOk="0">
                    <a:moveTo>
                      <a:pt x="11389" y="0"/>
                    </a:moveTo>
                    <a:lnTo>
                      <a:pt x="11389" y="0"/>
                    </a:lnTo>
                    <a:cubicBezTo>
                      <a:pt x="11389" y="0"/>
                      <a:pt x="7134" y="1628"/>
                      <a:pt x="4506" y="4507"/>
                    </a:cubicBezTo>
                    <a:cubicBezTo>
                      <a:pt x="1878" y="7385"/>
                      <a:pt x="250" y="11891"/>
                      <a:pt x="125" y="18524"/>
                    </a:cubicBezTo>
                    <a:cubicBezTo>
                      <a:pt x="0" y="25158"/>
                      <a:pt x="2128" y="32668"/>
                      <a:pt x="10388" y="35921"/>
                    </a:cubicBezTo>
                    <a:cubicBezTo>
                      <a:pt x="13235" y="37043"/>
                      <a:pt x="15978" y="37480"/>
                      <a:pt x="18447" y="37480"/>
                    </a:cubicBezTo>
                    <a:cubicBezTo>
                      <a:pt x="23144" y="37480"/>
                      <a:pt x="26853" y="35897"/>
                      <a:pt x="28411" y="34420"/>
                    </a:cubicBezTo>
                    <a:cubicBezTo>
                      <a:pt x="30789" y="32167"/>
                      <a:pt x="33668" y="25785"/>
                      <a:pt x="33668" y="25784"/>
                    </a:cubicBezTo>
                    <a:lnTo>
                      <a:pt x="33668" y="25784"/>
                    </a:lnTo>
                    <a:cubicBezTo>
                      <a:pt x="33668" y="25785"/>
                      <a:pt x="30552" y="26615"/>
                      <a:pt x="26632" y="26615"/>
                    </a:cubicBezTo>
                    <a:cubicBezTo>
                      <a:pt x="22501" y="26615"/>
                      <a:pt x="17479" y="25693"/>
                      <a:pt x="14268" y="21904"/>
                    </a:cubicBezTo>
                    <a:cubicBezTo>
                      <a:pt x="8010" y="14519"/>
                      <a:pt x="11389" y="0"/>
                      <a:pt x="113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8" name="Google Shape;3030;p63">
                <a:extLst>
                  <a:ext uri="{FF2B5EF4-FFF2-40B4-BE49-F238E27FC236}">
                    <a16:creationId xmlns:a16="http://schemas.microsoft.com/office/drawing/2014/main" id="{AEDD9F4E-FF50-FD06-9870-23260A5BC848}"/>
                  </a:ext>
                </a:extLst>
              </p:cNvPr>
              <p:cNvSpPr/>
              <p:nvPr/>
            </p:nvSpPr>
            <p:spPr>
              <a:xfrm>
                <a:off x="6644819" y="4292468"/>
                <a:ext cx="346917" cy="383693"/>
              </a:xfrm>
              <a:custGeom>
                <a:avLst/>
                <a:gdLst/>
                <a:ahLst/>
                <a:cxnLst/>
                <a:rect l="l" t="t" r="r" b="b"/>
                <a:pathLst>
                  <a:path w="34403" h="38050" extrusionOk="0">
                    <a:moveTo>
                      <a:pt x="11367" y="779"/>
                    </a:moveTo>
                    <a:cubicBezTo>
                      <a:pt x="11132" y="1972"/>
                      <a:pt x="10615" y="4966"/>
                      <a:pt x="10567" y="8472"/>
                    </a:cubicBezTo>
                    <a:cubicBezTo>
                      <a:pt x="10510" y="12676"/>
                      <a:pt x="11131" y="18502"/>
                      <a:pt x="14423" y="22386"/>
                    </a:cubicBezTo>
                    <a:cubicBezTo>
                      <a:pt x="17038" y="25472"/>
                      <a:pt x="21281" y="27136"/>
                      <a:pt x="26689" y="27199"/>
                    </a:cubicBezTo>
                    <a:cubicBezTo>
                      <a:pt x="26795" y="27200"/>
                      <a:pt x="26901" y="27200"/>
                      <a:pt x="27006" y="27200"/>
                    </a:cubicBezTo>
                    <a:cubicBezTo>
                      <a:pt x="29910" y="27200"/>
                      <a:pt x="32427" y="26738"/>
                      <a:pt x="33526" y="26500"/>
                    </a:cubicBezTo>
                    <a:lnTo>
                      <a:pt x="33526" y="26500"/>
                    </a:lnTo>
                    <a:cubicBezTo>
                      <a:pt x="32775" y="28082"/>
                      <a:pt x="30496" y="32692"/>
                      <a:pt x="28588" y="34500"/>
                    </a:cubicBezTo>
                    <a:cubicBezTo>
                      <a:pt x="26958" y="36044"/>
                      <a:pt x="23317" y="37473"/>
                      <a:pt x="18847" y="37473"/>
                    </a:cubicBezTo>
                    <a:cubicBezTo>
                      <a:pt x="16376" y="37473"/>
                      <a:pt x="13652" y="37036"/>
                      <a:pt x="10874" y="35942"/>
                    </a:cubicBezTo>
                    <a:cubicBezTo>
                      <a:pt x="2341" y="32581"/>
                      <a:pt x="684" y="24777"/>
                      <a:pt x="796" y="18823"/>
                    </a:cubicBezTo>
                    <a:cubicBezTo>
                      <a:pt x="913" y="12650"/>
                      <a:pt x="2361" y="7998"/>
                      <a:pt x="5101" y="4996"/>
                    </a:cubicBezTo>
                    <a:cubicBezTo>
                      <a:pt x="7123" y="2782"/>
                      <a:pt x="10173" y="1303"/>
                      <a:pt x="11367" y="779"/>
                    </a:cubicBezTo>
                    <a:close/>
                    <a:moveTo>
                      <a:pt x="11768" y="0"/>
                    </a:moveTo>
                    <a:cubicBezTo>
                      <a:pt x="11732" y="0"/>
                      <a:pt x="11697" y="7"/>
                      <a:pt x="11663" y="20"/>
                    </a:cubicBezTo>
                    <a:cubicBezTo>
                      <a:pt x="11487" y="88"/>
                      <a:pt x="7313" y="1705"/>
                      <a:pt x="4667" y="4602"/>
                    </a:cubicBezTo>
                    <a:cubicBezTo>
                      <a:pt x="1830" y="7711"/>
                      <a:pt x="330" y="12492"/>
                      <a:pt x="211" y="18812"/>
                    </a:cubicBezTo>
                    <a:cubicBezTo>
                      <a:pt x="1" y="29935"/>
                      <a:pt x="5776" y="34563"/>
                      <a:pt x="10660" y="36486"/>
                    </a:cubicBezTo>
                    <a:cubicBezTo>
                      <a:pt x="13494" y="37603"/>
                      <a:pt x="16279" y="38050"/>
                      <a:pt x="18815" y="38050"/>
                    </a:cubicBezTo>
                    <a:cubicBezTo>
                      <a:pt x="23471" y="38050"/>
                      <a:pt x="27282" y="36545"/>
                      <a:pt x="28991" y="34925"/>
                    </a:cubicBezTo>
                    <a:cubicBezTo>
                      <a:pt x="31383" y="32659"/>
                      <a:pt x="34195" y="26460"/>
                      <a:pt x="34314" y="26197"/>
                    </a:cubicBezTo>
                    <a:cubicBezTo>
                      <a:pt x="34403" y="25997"/>
                      <a:pt x="34251" y="25783"/>
                      <a:pt x="34048" y="25783"/>
                    </a:cubicBezTo>
                    <a:cubicBezTo>
                      <a:pt x="34023" y="25783"/>
                      <a:pt x="33997" y="25786"/>
                      <a:pt x="33970" y="25793"/>
                    </a:cubicBezTo>
                    <a:cubicBezTo>
                      <a:pt x="33908" y="25810"/>
                      <a:pt x="30852" y="26602"/>
                      <a:pt x="27028" y="26602"/>
                    </a:cubicBezTo>
                    <a:cubicBezTo>
                      <a:pt x="22951" y="26602"/>
                      <a:pt x="18001" y="25702"/>
                      <a:pt x="14871" y="22007"/>
                    </a:cubicBezTo>
                    <a:cubicBezTo>
                      <a:pt x="8781" y="14821"/>
                      <a:pt x="12020" y="504"/>
                      <a:pt x="12053" y="360"/>
                    </a:cubicBezTo>
                    <a:cubicBezTo>
                      <a:pt x="12077" y="254"/>
                      <a:pt x="12042" y="143"/>
                      <a:pt x="11960" y="73"/>
                    </a:cubicBezTo>
                    <a:cubicBezTo>
                      <a:pt x="11906" y="25"/>
                      <a:pt x="11837" y="0"/>
                      <a:pt x="117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031;p63">
                <a:extLst>
                  <a:ext uri="{FF2B5EF4-FFF2-40B4-BE49-F238E27FC236}">
                    <a16:creationId xmlns:a16="http://schemas.microsoft.com/office/drawing/2014/main" id="{9CAA0547-299F-3A1A-B23F-A5B74761AD2A}"/>
                  </a:ext>
                </a:extLst>
              </p:cNvPr>
              <p:cNvSpPr/>
              <p:nvPr/>
            </p:nvSpPr>
            <p:spPr>
              <a:xfrm>
                <a:off x="6697780" y="3642802"/>
                <a:ext cx="839466" cy="980651"/>
              </a:xfrm>
              <a:custGeom>
                <a:avLst/>
                <a:gdLst/>
                <a:ahLst/>
                <a:cxnLst/>
                <a:rect l="l" t="t" r="r" b="b"/>
                <a:pathLst>
                  <a:path w="83248" h="97249" extrusionOk="0">
                    <a:moveTo>
                      <a:pt x="30073" y="0"/>
                    </a:moveTo>
                    <a:cubicBezTo>
                      <a:pt x="29131" y="0"/>
                      <a:pt x="28244" y="546"/>
                      <a:pt x="27915" y="1296"/>
                    </a:cubicBezTo>
                    <a:cubicBezTo>
                      <a:pt x="27090" y="3184"/>
                      <a:pt x="22252" y="9674"/>
                      <a:pt x="20835" y="11443"/>
                    </a:cubicBezTo>
                    <a:cubicBezTo>
                      <a:pt x="19420" y="13213"/>
                      <a:pt x="16470" y="18050"/>
                      <a:pt x="16470" y="18050"/>
                    </a:cubicBezTo>
                    <a:lnTo>
                      <a:pt x="13192" y="29409"/>
                    </a:lnTo>
                    <a:cubicBezTo>
                      <a:pt x="13192" y="29409"/>
                      <a:pt x="12480" y="32797"/>
                      <a:pt x="8380" y="45631"/>
                    </a:cubicBezTo>
                    <a:cubicBezTo>
                      <a:pt x="4280" y="58467"/>
                      <a:pt x="6062" y="64349"/>
                      <a:pt x="6062" y="64349"/>
                    </a:cubicBezTo>
                    <a:cubicBezTo>
                      <a:pt x="6062" y="64349"/>
                      <a:pt x="6046" y="64341"/>
                      <a:pt x="6013" y="64341"/>
                    </a:cubicBezTo>
                    <a:cubicBezTo>
                      <a:pt x="5779" y="64341"/>
                      <a:pt x="4687" y="64753"/>
                      <a:pt x="2496" y="71479"/>
                    </a:cubicBezTo>
                    <a:cubicBezTo>
                      <a:pt x="1" y="79145"/>
                      <a:pt x="1070" y="88949"/>
                      <a:pt x="5526" y="93583"/>
                    </a:cubicBezTo>
                    <a:cubicBezTo>
                      <a:pt x="8004" y="96160"/>
                      <a:pt x="10921" y="97249"/>
                      <a:pt x="14157" y="97249"/>
                    </a:cubicBezTo>
                    <a:cubicBezTo>
                      <a:pt x="16743" y="97249"/>
                      <a:pt x="19531" y="96553"/>
                      <a:pt x="22461" y="95366"/>
                    </a:cubicBezTo>
                    <a:cubicBezTo>
                      <a:pt x="29056" y="92692"/>
                      <a:pt x="32087" y="86810"/>
                      <a:pt x="32087" y="86810"/>
                    </a:cubicBezTo>
                    <a:cubicBezTo>
                      <a:pt x="32087" y="86810"/>
                      <a:pt x="39040" y="85027"/>
                      <a:pt x="44208" y="81106"/>
                    </a:cubicBezTo>
                    <a:cubicBezTo>
                      <a:pt x="49167" y="77344"/>
                      <a:pt x="52977" y="73418"/>
                      <a:pt x="59886" y="73418"/>
                    </a:cubicBezTo>
                    <a:cubicBezTo>
                      <a:pt x="60181" y="73418"/>
                      <a:pt x="60481" y="73426"/>
                      <a:pt x="60787" y="73440"/>
                    </a:cubicBezTo>
                    <a:cubicBezTo>
                      <a:pt x="68122" y="73790"/>
                      <a:pt x="76483" y="77902"/>
                      <a:pt x="79502" y="77902"/>
                    </a:cubicBezTo>
                    <a:cubicBezTo>
                      <a:pt x="79564" y="77902"/>
                      <a:pt x="79625" y="77900"/>
                      <a:pt x="79683" y="77897"/>
                    </a:cubicBezTo>
                    <a:cubicBezTo>
                      <a:pt x="82535" y="77719"/>
                      <a:pt x="83247" y="74154"/>
                      <a:pt x="80039" y="69340"/>
                    </a:cubicBezTo>
                    <a:cubicBezTo>
                      <a:pt x="76830" y="64527"/>
                      <a:pt x="69165" y="63101"/>
                      <a:pt x="63104" y="61140"/>
                    </a:cubicBezTo>
                    <a:cubicBezTo>
                      <a:pt x="57044" y="59179"/>
                      <a:pt x="53478" y="55258"/>
                      <a:pt x="55083" y="45631"/>
                    </a:cubicBezTo>
                    <a:cubicBezTo>
                      <a:pt x="56687" y="36006"/>
                      <a:pt x="65065" y="20319"/>
                      <a:pt x="64887" y="17467"/>
                    </a:cubicBezTo>
                    <a:cubicBezTo>
                      <a:pt x="64777" y="15712"/>
                      <a:pt x="53863" y="15104"/>
                      <a:pt x="44862" y="15104"/>
                    </a:cubicBezTo>
                    <a:cubicBezTo>
                      <a:pt x="39239" y="15104"/>
                      <a:pt x="34363" y="15341"/>
                      <a:pt x="33335" y="15684"/>
                    </a:cubicBezTo>
                    <a:cubicBezTo>
                      <a:pt x="30661" y="16575"/>
                      <a:pt x="30126" y="16397"/>
                      <a:pt x="27631" y="19606"/>
                    </a:cubicBezTo>
                    <a:cubicBezTo>
                      <a:pt x="25135" y="22814"/>
                      <a:pt x="23887" y="25132"/>
                      <a:pt x="23887" y="25132"/>
                    </a:cubicBezTo>
                    <a:lnTo>
                      <a:pt x="26984" y="18628"/>
                    </a:lnTo>
                    <a:lnTo>
                      <a:pt x="27207" y="18640"/>
                    </a:lnTo>
                    <a:cubicBezTo>
                      <a:pt x="27207" y="18640"/>
                      <a:pt x="27444" y="17815"/>
                      <a:pt x="28623" y="16282"/>
                    </a:cubicBezTo>
                    <a:cubicBezTo>
                      <a:pt x="29803" y="14747"/>
                      <a:pt x="32872" y="11089"/>
                      <a:pt x="32990" y="4954"/>
                    </a:cubicBezTo>
                    <a:cubicBezTo>
                      <a:pt x="33061" y="1255"/>
                      <a:pt x="31503" y="0"/>
                      <a:pt x="300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3032;p63">
                <a:extLst>
                  <a:ext uri="{FF2B5EF4-FFF2-40B4-BE49-F238E27FC236}">
                    <a16:creationId xmlns:a16="http://schemas.microsoft.com/office/drawing/2014/main" id="{0C781886-2A1B-B029-1077-80DDF0927F14}"/>
                  </a:ext>
                </a:extLst>
              </p:cNvPr>
              <p:cNvSpPr/>
              <p:nvPr/>
            </p:nvSpPr>
            <p:spPr>
              <a:xfrm>
                <a:off x="6693756" y="3639837"/>
                <a:ext cx="840333" cy="986500"/>
              </a:xfrm>
              <a:custGeom>
                <a:avLst/>
                <a:gdLst/>
                <a:ahLst/>
                <a:cxnLst/>
                <a:rect l="l" t="t" r="r" b="b"/>
                <a:pathLst>
                  <a:path w="83334" h="97829" extrusionOk="0">
                    <a:moveTo>
                      <a:pt x="30473" y="588"/>
                    </a:moveTo>
                    <a:cubicBezTo>
                      <a:pt x="30623" y="588"/>
                      <a:pt x="30773" y="604"/>
                      <a:pt x="30921" y="636"/>
                    </a:cubicBezTo>
                    <a:cubicBezTo>
                      <a:pt x="31599" y="783"/>
                      <a:pt x="33166" y="1531"/>
                      <a:pt x="33094" y="5242"/>
                    </a:cubicBezTo>
                    <a:cubicBezTo>
                      <a:pt x="32984" y="10995"/>
                      <a:pt x="30271" y="14488"/>
                      <a:pt x="28967" y="16167"/>
                    </a:cubicBezTo>
                    <a:lnTo>
                      <a:pt x="28790" y="16397"/>
                    </a:lnTo>
                    <a:cubicBezTo>
                      <a:pt x="27928" y="17518"/>
                      <a:pt x="27553" y="18278"/>
                      <a:pt x="27406" y="18631"/>
                    </a:cubicBezTo>
                    <a:lnTo>
                      <a:pt x="27399" y="18631"/>
                    </a:lnTo>
                    <a:cubicBezTo>
                      <a:pt x="27392" y="18631"/>
                      <a:pt x="27386" y="18631"/>
                      <a:pt x="27380" y="18631"/>
                    </a:cubicBezTo>
                    <a:cubicBezTo>
                      <a:pt x="27268" y="18631"/>
                      <a:pt x="27166" y="18696"/>
                      <a:pt x="27119" y="18798"/>
                    </a:cubicBezTo>
                    <a:lnTo>
                      <a:pt x="24022" y="25300"/>
                    </a:lnTo>
                    <a:cubicBezTo>
                      <a:pt x="23952" y="25443"/>
                      <a:pt x="24011" y="25617"/>
                      <a:pt x="24153" y="25689"/>
                    </a:cubicBezTo>
                    <a:cubicBezTo>
                      <a:pt x="24195" y="25710"/>
                      <a:pt x="24240" y="25721"/>
                      <a:pt x="24285" y="25721"/>
                    </a:cubicBezTo>
                    <a:cubicBezTo>
                      <a:pt x="24390" y="25721"/>
                      <a:pt x="24492" y="25664"/>
                      <a:pt x="24544" y="25564"/>
                    </a:cubicBezTo>
                    <a:cubicBezTo>
                      <a:pt x="24556" y="25542"/>
                      <a:pt x="25811" y="23229"/>
                      <a:pt x="28261" y="20080"/>
                    </a:cubicBezTo>
                    <a:cubicBezTo>
                      <a:pt x="30387" y="17344"/>
                      <a:pt x="31023" y="17144"/>
                      <a:pt x="32911" y="16550"/>
                    </a:cubicBezTo>
                    <a:cubicBezTo>
                      <a:pt x="33189" y="16463"/>
                      <a:pt x="33491" y="16368"/>
                      <a:pt x="33827" y="16256"/>
                    </a:cubicBezTo>
                    <a:cubicBezTo>
                      <a:pt x="34865" y="15910"/>
                      <a:pt x="39575" y="15686"/>
                      <a:pt x="45038" y="15686"/>
                    </a:cubicBezTo>
                    <a:cubicBezTo>
                      <a:pt x="53099" y="15686"/>
                      <a:pt x="62797" y="16174"/>
                      <a:pt x="64741" y="17484"/>
                    </a:cubicBezTo>
                    <a:cubicBezTo>
                      <a:pt x="64898" y="17591"/>
                      <a:pt x="64988" y="17696"/>
                      <a:pt x="64994" y="17779"/>
                    </a:cubicBezTo>
                    <a:cubicBezTo>
                      <a:pt x="65066" y="18936"/>
                      <a:pt x="63518" y="22638"/>
                      <a:pt x="61726" y="26924"/>
                    </a:cubicBezTo>
                    <a:cubicBezTo>
                      <a:pt x="59226" y="32907"/>
                      <a:pt x="56114" y="40351"/>
                      <a:pt x="55193" y="45878"/>
                    </a:cubicBezTo>
                    <a:cubicBezTo>
                      <a:pt x="53346" y="56959"/>
                      <a:pt x="58616" y="60161"/>
                      <a:pt x="63413" y="61713"/>
                    </a:cubicBezTo>
                    <a:cubicBezTo>
                      <a:pt x="64486" y="62060"/>
                      <a:pt x="65584" y="62383"/>
                      <a:pt x="66746" y="62725"/>
                    </a:cubicBezTo>
                    <a:cubicBezTo>
                      <a:pt x="72087" y="64296"/>
                      <a:pt x="77611" y="65922"/>
                      <a:pt x="80194" y="69796"/>
                    </a:cubicBezTo>
                    <a:cubicBezTo>
                      <a:pt x="82057" y="72592"/>
                      <a:pt x="82715" y="75180"/>
                      <a:pt x="81952" y="76719"/>
                    </a:cubicBezTo>
                    <a:cubicBezTo>
                      <a:pt x="81597" y="77436"/>
                      <a:pt x="80944" y="77843"/>
                      <a:pt x="80063" y="77899"/>
                    </a:cubicBezTo>
                    <a:cubicBezTo>
                      <a:pt x="80009" y="77902"/>
                      <a:pt x="79952" y="77904"/>
                      <a:pt x="79893" y="77904"/>
                    </a:cubicBezTo>
                    <a:cubicBezTo>
                      <a:pt x="78706" y="77904"/>
                      <a:pt x="76524" y="77197"/>
                      <a:pt x="74023" y="76388"/>
                    </a:cubicBezTo>
                    <a:cubicBezTo>
                      <a:pt x="70256" y="75168"/>
                      <a:pt x="65567" y="73650"/>
                      <a:pt x="61201" y="73443"/>
                    </a:cubicBezTo>
                    <a:cubicBezTo>
                      <a:pt x="60889" y="73428"/>
                      <a:pt x="60584" y="73421"/>
                      <a:pt x="60285" y="73421"/>
                    </a:cubicBezTo>
                    <a:cubicBezTo>
                      <a:pt x="54257" y="73421"/>
                      <a:pt x="50488" y="76405"/>
                      <a:pt x="46506" y="79550"/>
                    </a:cubicBezTo>
                    <a:cubicBezTo>
                      <a:pt x="45830" y="80083"/>
                      <a:pt x="45143" y="80627"/>
                      <a:pt x="44431" y="81166"/>
                    </a:cubicBezTo>
                    <a:cubicBezTo>
                      <a:pt x="39370" y="85005"/>
                      <a:pt x="32482" y="86802"/>
                      <a:pt x="32413" y="86820"/>
                    </a:cubicBezTo>
                    <a:cubicBezTo>
                      <a:pt x="32332" y="86841"/>
                      <a:pt x="32264" y="86895"/>
                      <a:pt x="32226" y="86970"/>
                    </a:cubicBezTo>
                    <a:cubicBezTo>
                      <a:pt x="32196" y="87029"/>
                      <a:pt x="29171" y="92785"/>
                      <a:pt x="22750" y="95390"/>
                    </a:cubicBezTo>
                    <a:cubicBezTo>
                      <a:pt x="19714" y="96620"/>
                      <a:pt x="16997" y="97237"/>
                      <a:pt x="14574" y="97237"/>
                    </a:cubicBezTo>
                    <a:cubicBezTo>
                      <a:pt x="11215" y="97237"/>
                      <a:pt x="8423" y="96051"/>
                      <a:pt x="6137" y="93674"/>
                    </a:cubicBezTo>
                    <a:cubicBezTo>
                      <a:pt x="1921" y="89290"/>
                      <a:pt x="619" y="79710"/>
                      <a:pt x="3174" y="71864"/>
                    </a:cubicBezTo>
                    <a:cubicBezTo>
                      <a:pt x="5240" y="65518"/>
                      <a:pt x="6274" y="64975"/>
                      <a:pt x="6407" y="64931"/>
                    </a:cubicBezTo>
                    <a:cubicBezTo>
                      <a:pt x="6424" y="64934"/>
                      <a:pt x="6442" y="64936"/>
                      <a:pt x="6459" y="64936"/>
                    </a:cubicBezTo>
                    <a:cubicBezTo>
                      <a:pt x="6528" y="64936"/>
                      <a:pt x="6596" y="64912"/>
                      <a:pt x="6649" y="64866"/>
                    </a:cubicBezTo>
                    <a:cubicBezTo>
                      <a:pt x="6739" y="64791"/>
                      <a:pt x="6774" y="64670"/>
                      <a:pt x="6741" y="64558"/>
                    </a:cubicBezTo>
                    <a:cubicBezTo>
                      <a:pt x="6723" y="64500"/>
                      <a:pt x="5031" y="58617"/>
                      <a:pt x="9056" y="46014"/>
                    </a:cubicBezTo>
                    <a:cubicBezTo>
                      <a:pt x="13114" y="33312"/>
                      <a:pt x="13870" y="29799"/>
                      <a:pt x="13872" y="29784"/>
                    </a:cubicBezTo>
                    <a:lnTo>
                      <a:pt x="17139" y="18464"/>
                    </a:lnTo>
                    <a:cubicBezTo>
                      <a:pt x="17403" y="18033"/>
                      <a:pt x="20136" y="13579"/>
                      <a:pt x="21463" y="11920"/>
                    </a:cubicBezTo>
                    <a:cubicBezTo>
                      <a:pt x="22966" y="10040"/>
                      <a:pt x="27751" y="3608"/>
                      <a:pt x="28582" y="1707"/>
                    </a:cubicBezTo>
                    <a:cubicBezTo>
                      <a:pt x="28876" y="1035"/>
                      <a:pt x="29666" y="588"/>
                      <a:pt x="30473" y="588"/>
                    </a:cubicBezTo>
                    <a:close/>
                    <a:moveTo>
                      <a:pt x="30467" y="1"/>
                    </a:moveTo>
                    <a:cubicBezTo>
                      <a:pt x="29433" y="1"/>
                      <a:pt x="28436" y="581"/>
                      <a:pt x="28046" y="1472"/>
                    </a:cubicBezTo>
                    <a:cubicBezTo>
                      <a:pt x="27249" y="3296"/>
                      <a:pt x="22451" y="9748"/>
                      <a:pt x="21006" y="11555"/>
                    </a:cubicBezTo>
                    <a:cubicBezTo>
                      <a:pt x="19594" y="13319"/>
                      <a:pt x="16740" y="17994"/>
                      <a:pt x="16619" y="18193"/>
                    </a:cubicBezTo>
                    <a:cubicBezTo>
                      <a:pt x="16605" y="18216"/>
                      <a:pt x="16595" y="18239"/>
                      <a:pt x="16588" y="18264"/>
                    </a:cubicBezTo>
                    <a:lnTo>
                      <a:pt x="13304" y="29644"/>
                    </a:lnTo>
                    <a:cubicBezTo>
                      <a:pt x="13298" y="29678"/>
                      <a:pt x="12542" y="33180"/>
                      <a:pt x="8499" y="45837"/>
                    </a:cubicBezTo>
                    <a:cubicBezTo>
                      <a:pt x="4880" y="57167"/>
                      <a:pt x="5799" y="63068"/>
                      <a:pt x="6104" y="64428"/>
                    </a:cubicBezTo>
                    <a:cubicBezTo>
                      <a:pt x="5213" y="64903"/>
                      <a:pt x="4010" y="67405"/>
                      <a:pt x="2618" y="71683"/>
                    </a:cubicBezTo>
                    <a:cubicBezTo>
                      <a:pt x="1" y="79716"/>
                      <a:pt x="1362" y="89554"/>
                      <a:pt x="5714" y="94081"/>
                    </a:cubicBezTo>
                    <a:cubicBezTo>
                      <a:pt x="8120" y="96582"/>
                      <a:pt x="11044" y="97829"/>
                      <a:pt x="14554" y="97829"/>
                    </a:cubicBezTo>
                    <a:cubicBezTo>
                      <a:pt x="17055" y="97829"/>
                      <a:pt x="19853" y="97195"/>
                      <a:pt x="22969" y="95932"/>
                    </a:cubicBezTo>
                    <a:cubicBezTo>
                      <a:pt x="29075" y="93457"/>
                      <a:pt x="32209" y="88202"/>
                      <a:pt x="32682" y="87354"/>
                    </a:cubicBezTo>
                    <a:cubicBezTo>
                      <a:pt x="33647" y="87090"/>
                      <a:pt x="40006" y="85259"/>
                      <a:pt x="44784" y="81633"/>
                    </a:cubicBezTo>
                    <a:cubicBezTo>
                      <a:pt x="45499" y="81091"/>
                      <a:pt x="46190" y="80546"/>
                      <a:pt x="46869" y="80010"/>
                    </a:cubicBezTo>
                    <a:cubicBezTo>
                      <a:pt x="50934" y="76800"/>
                      <a:pt x="54470" y="74006"/>
                      <a:pt x="60276" y="74006"/>
                    </a:cubicBezTo>
                    <a:cubicBezTo>
                      <a:pt x="60569" y="74006"/>
                      <a:pt x="60867" y="74013"/>
                      <a:pt x="61172" y="74028"/>
                    </a:cubicBezTo>
                    <a:cubicBezTo>
                      <a:pt x="65460" y="74231"/>
                      <a:pt x="70107" y="75735"/>
                      <a:pt x="73842" y="76944"/>
                    </a:cubicBezTo>
                    <a:cubicBezTo>
                      <a:pt x="76496" y="77803"/>
                      <a:pt x="78617" y="78489"/>
                      <a:pt x="79904" y="78489"/>
                    </a:cubicBezTo>
                    <a:cubicBezTo>
                      <a:pt x="79971" y="78489"/>
                      <a:pt x="80036" y="78487"/>
                      <a:pt x="80098" y="78483"/>
                    </a:cubicBezTo>
                    <a:cubicBezTo>
                      <a:pt x="81185" y="78415"/>
                      <a:pt x="82029" y="77881"/>
                      <a:pt x="82476" y="76979"/>
                    </a:cubicBezTo>
                    <a:cubicBezTo>
                      <a:pt x="83334" y="75250"/>
                      <a:pt x="82663" y="72443"/>
                      <a:pt x="80681" y="69472"/>
                    </a:cubicBezTo>
                    <a:cubicBezTo>
                      <a:pt x="77981" y="65420"/>
                      <a:pt x="72353" y="63764"/>
                      <a:pt x="66911" y="62163"/>
                    </a:cubicBezTo>
                    <a:cubicBezTo>
                      <a:pt x="65753" y="61822"/>
                      <a:pt x="64658" y="61500"/>
                      <a:pt x="63593" y="61155"/>
                    </a:cubicBezTo>
                    <a:cubicBezTo>
                      <a:pt x="56707" y="58928"/>
                      <a:pt x="54367" y="54388"/>
                      <a:pt x="55770" y="45973"/>
                    </a:cubicBezTo>
                    <a:cubicBezTo>
                      <a:pt x="56680" y="40514"/>
                      <a:pt x="59777" y="33104"/>
                      <a:pt x="62266" y="27150"/>
                    </a:cubicBezTo>
                    <a:cubicBezTo>
                      <a:pt x="64161" y="22618"/>
                      <a:pt x="65658" y="19036"/>
                      <a:pt x="65577" y="17742"/>
                    </a:cubicBezTo>
                    <a:cubicBezTo>
                      <a:pt x="65561" y="17466"/>
                      <a:pt x="65388" y="17216"/>
                      <a:pt x="65066" y="16999"/>
                    </a:cubicBezTo>
                    <a:cubicBezTo>
                      <a:pt x="63002" y="15607"/>
                      <a:pt x="53280" y="15093"/>
                      <a:pt x="45148" y="15093"/>
                    </a:cubicBezTo>
                    <a:cubicBezTo>
                      <a:pt x="39569" y="15093"/>
                      <a:pt x="34738" y="15335"/>
                      <a:pt x="33641" y="15700"/>
                    </a:cubicBezTo>
                    <a:cubicBezTo>
                      <a:pt x="33307" y="15811"/>
                      <a:pt x="33009" y="15906"/>
                      <a:pt x="32734" y="15992"/>
                    </a:cubicBezTo>
                    <a:cubicBezTo>
                      <a:pt x="30772" y="16610"/>
                      <a:pt x="30037" y="16841"/>
                      <a:pt x="27798" y="19720"/>
                    </a:cubicBezTo>
                    <a:cubicBezTo>
                      <a:pt x="27321" y="20333"/>
                      <a:pt x="26888" y="20917"/>
                      <a:pt x="26499" y="21459"/>
                    </a:cubicBezTo>
                    <a:lnTo>
                      <a:pt x="27562" y="19227"/>
                    </a:lnTo>
                    <a:lnTo>
                      <a:pt x="27590" y="19228"/>
                    </a:lnTo>
                    <a:cubicBezTo>
                      <a:pt x="27595" y="19228"/>
                      <a:pt x="27599" y="19228"/>
                      <a:pt x="27604" y="19228"/>
                    </a:cubicBezTo>
                    <a:cubicBezTo>
                      <a:pt x="27734" y="19228"/>
                      <a:pt x="27849" y="19143"/>
                      <a:pt x="27888" y="19018"/>
                    </a:cubicBezTo>
                    <a:cubicBezTo>
                      <a:pt x="27890" y="19009"/>
                      <a:pt x="28134" y="18209"/>
                      <a:pt x="29254" y="16753"/>
                    </a:cubicBezTo>
                    <a:lnTo>
                      <a:pt x="29431" y="16527"/>
                    </a:lnTo>
                    <a:cubicBezTo>
                      <a:pt x="30773" y="14798"/>
                      <a:pt x="33566" y="11200"/>
                      <a:pt x="33681" y="5253"/>
                    </a:cubicBezTo>
                    <a:cubicBezTo>
                      <a:pt x="33761" y="1108"/>
                      <a:pt x="31865" y="243"/>
                      <a:pt x="31046" y="63"/>
                    </a:cubicBezTo>
                    <a:cubicBezTo>
                      <a:pt x="30854" y="21"/>
                      <a:pt x="30660" y="1"/>
                      <a:pt x="304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1" name="Google Shape;3033;p63">
                <a:extLst>
                  <a:ext uri="{FF2B5EF4-FFF2-40B4-BE49-F238E27FC236}">
                    <a16:creationId xmlns:a16="http://schemas.microsoft.com/office/drawing/2014/main" id="{9B909AC8-0E9E-9B84-1C2A-8E0B5E5769B9}"/>
                  </a:ext>
                </a:extLst>
              </p:cNvPr>
              <p:cNvSpPr/>
              <p:nvPr/>
            </p:nvSpPr>
            <p:spPr>
              <a:xfrm>
                <a:off x="7405893" y="4382266"/>
                <a:ext cx="103491" cy="45690"/>
              </a:xfrm>
              <a:custGeom>
                <a:avLst/>
                <a:gdLst/>
                <a:ahLst/>
                <a:cxnLst/>
                <a:rect l="l" t="t" r="r" b="b"/>
                <a:pathLst>
                  <a:path w="10263" h="4531" extrusionOk="0">
                    <a:moveTo>
                      <a:pt x="2245" y="1"/>
                    </a:moveTo>
                    <a:cubicBezTo>
                      <a:pt x="687" y="1"/>
                      <a:pt x="1" y="775"/>
                      <a:pt x="1" y="1401"/>
                    </a:cubicBezTo>
                    <a:cubicBezTo>
                      <a:pt x="1" y="2401"/>
                      <a:pt x="9262" y="4530"/>
                      <a:pt x="9887" y="4530"/>
                    </a:cubicBezTo>
                    <a:cubicBezTo>
                      <a:pt x="9887" y="4530"/>
                      <a:pt x="10263" y="3028"/>
                      <a:pt x="6008" y="1026"/>
                    </a:cubicBezTo>
                    <a:cubicBezTo>
                      <a:pt x="4417" y="277"/>
                      <a:pt x="3176" y="1"/>
                      <a:pt x="22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2" name="Google Shape;3034;p63">
                <a:extLst>
                  <a:ext uri="{FF2B5EF4-FFF2-40B4-BE49-F238E27FC236}">
                    <a16:creationId xmlns:a16="http://schemas.microsoft.com/office/drawing/2014/main" id="{2E470229-A896-0AC4-E7C1-4451046036F4}"/>
                  </a:ext>
                </a:extLst>
              </p:cNvPr>
              <p:cNvSpPr/>
              <p:nvPr/>
            </p:nvSpPr>
            <p:spPr>
              <a:xfrm>
                <a:off x="7402938" y="4379271"/>
                <a:ext cx="108644" cy="51630"/>
              </a:xfrm>
              <a:custGeom>
                <a:avLst/>
                <a:gdLst/>
                <a:ahLst/>
                <a:cxnLst/>
                <a:rect l="l" t="t" r="r" b="b"/>
                <a:pathLst>
                  <a:path w="10774" h="5120" extrusionOk="0">
                    <a:moveTo>
                      <a:pt x="2547" y="590"/>
                    </a:moveTo>
                    <a:cubicBezTo>
                      <a:pt x="3367" y="590"/>
                      <a:pt x="4541" y="818"/>
                      <a:pt x="6176" y="1588"/>
                    </a:cubicBezTo>
                    <a:cubicBezTo>
                      <a:pt x="9026" y="2930"/>
                      <a:pt x="9697" y="4003"/>
                      <a:pt x="9851" y="4487"/>
                    </a:cubicBezTo>
                    <a:cubicBezTo>
                      <a:pt x="9089" y="4352"/>
                      <a:pt x="7206" y="3932"/>
                      <a:pt x="5290" y="3413"/>
                    </a:cubicBezTo>
                    <a:cubicBezTo>
                      <a:pt x="984" y="2246"/>
                      <a:pt x="608" y="1715"/>
                      <a:pt x="586" y="1698"/>
                    </a:cubicBezTo>
                    <a:cubicBezTo>
                      <a:pt x="586" y="1424"/>
                      <a:pt x="778" y="1138"/>
                      <a:pt x="1097" y="935"/>
                    </a:cubicBezTo>
                    <a:cubicBezTo>
                      <a:pt x="1326" y="791"/>
                      <a:pt x="1781" y="590"/>
                      <a:pt x="2547" y="590"/>
                    </a:cubicBezTo>
                    <a:close/>
                    <a:moveTo>
                      <a:pt x="2543" y="1"/>
                    </a:moveTo>
                    <a:cubicBezTo>
                      <a:pt x="1678" y="1"/>
                      <a:pt x="1118" y="228"/>
                      <a:pt x="784" y="441"/>
                    </a:cubicBezTo>
                    <a:cubicBezTo>
                      <a:pt x="294" y="752"/>
                      <a:pt x="0" y="1222"/>
                      <a:pt x="0" y="1698"/>
                    </a:cubicBezTo>
                    <a:cubicBezTo>
                      <a:pt x="0" y="3138"/>
                      <a:pt x="10079" y="5120"/>
                      <a:pt x="10181" y="5120"/>
                    </a:cubicBezTo>
                    <a:cubicBezTo>
                      <a:pt x="10182" y="5120"/>
                      <a:pt x="10183" y="5120"/>
                      <a:pt x="10184" y="5120"/>
                    </a:cubicBezTo>
                    <a:cubicBezTo>
                      <a:pt x="10317" y="5120"/>
                      <a:pt x="10433" y="5028"/>
                      <a:pt x="10466" y="4898"/>
                    </a:cubicBezTo>
                    <a:cubicBezTo>
                      <a:pt x="10509" y="4721"/>
                      <a:pt x="10774" y="3104"/>
                      <a:pt x="6426" y="1058"/>
                    </a:cubicBezTo>
                    <a:cubicBezTo>
                      <a:pt x="4724" y="257"/>
                      <a:pt x="3462" y="1"/>
                      <a:pt x="25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3" name="Google Shape;3035;p63">
                <a:extLst>
                  <a:ext uri="{FF2B5EF4-FFF2-40B4-BE49-F238E27FC236}">
                    <a16:creationId xmlns:a16="http://schemas.microsoft.com/office/drawing/2014/main" id="{3517B34D-62A8-A18F-8F24-0965D27E807C}"/>
                  </a:ext>
                </a:extLst>
              </p:cNvPr>
              <p:cNvSpPr/>
              <p:nvPr/>
            </p:nvSpPr>
            <p:spPr>
              <a:xfrm>
                <a:off x="6991171" y="3733224"/>
                <a:ext cx="145168" cy="85663"/>
              </a:xfrm>
              <a:custGeom>
                <a:avLst/>
                <a:gdLst/>
                <a:ahLst/>
                <a:cxnLst/>
                <a:rect l="l" t="t" r="r" b="b"/>
                <a:pathLst>
                  <a:path w="14396" h="8495" extrusionOk="0">
                    <a:moveTo>
                      <a:pt x="11594" y="1"/>
                    </a:moveTo>
                    <a:cubicBezTo>
                      <a:pt x="11334" y="1"/>
                      <a:pt x="11049" y="74"/>
                      <a:pt x="10738" y="235"/>
                    </a:cubicBezTo>
                    <a:lnTo>
                      <a:pt x="0" y="8495"/>
                    </a:lnTo>
                    <a:lnTo>
                      <a:pt x="14396" y="8495"/>
                    </a:lnTo>
                    <a:cubicBezTo>
                      <a:pt x="14396" y="8495"/>
                      <a:pt x="14396" y="1"/>
                      <a:pt x="115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4" name="Google Shape;3036;p63">
                <a:extLst>
                  <a:ext uri="{FF2B5EF4-FFF2-40B4-BE49-F238E27FC236}">
                    <a16:creationId xmlns:a16="http://schemas.microsoft.com/office/drawing/2014/main" id="{5BC61518-6A95-D9B4-B726-5B227F8404BB}"/>
                  </a:ext>
                </a:extLst>
              </p:cNvPr>
              <p:cNvSpPr/>
              <p:nvPr/>
            </p:nvSpPr>
            <p:spPr>
              <a:xfrm>
                <a:off x="6987128" y="3730260"/>
                <a:ext cx="152156" cy="91572"/>
              </a:xfrm>
              <a:custGeom>
                <a:avLst/>
                <a:gdLst/>
                <a:ahLst/>
                <a:cxnLst/>
                <a:rect l="l" t="t" r="r" b="b"/>
                <a:pathLst>
                  <a:path w="15089" h="9081" extrusionOk="0">
                    <a:moveTo>
                      <a:pt x="11994" y="588"/>
                    </a:moveTo>
                    <a:cubicBezTo>
                      <a:pt x="12190" y="588"/>
                      <a:pt x="12372" y="640"/>
                      <a:pt x="12542" y="744"/>
                    </a:cubicBezTo>
                    <a:cubicBezTo>
                      <a:pt x="14073" y="1676"/>
                      <a:pt x="14467" y="6402"/>
                      <a:pt x="14501" y="8495"/>
                    </a:cubicBezTo>
                    <a:lnTo>
                      <a:pt x="1262" y="8495"/>
                    </a:lnTo>
                    <a:lnTo>
                      <a:pt x="11296" y="778"/>
                    </a:lnTo>
                    <a:cubicBezTo>
                      <a:pt x="11547" y="651"/>
                      <a:pt x="11779" y="588"/>
                      <a:pt x="11994" y="588"/>
                    </a:cubicBezTo>
                    <a:close/>
                    <a:moveTo>
                      <a:pt x="11996" y="0"/>
                    </a:moveTo>
                    <a:cubicBezTo>
                      <a:pt x="11682" y="0"/>
                      <a:pt x="11351" y="90"/>
                      <a:pt x="11004" y="269"/>
                    </a:cubicBezTo>
                    <a:cubicBezTo>
                      <a:pt x="10989" y="276"/>
                      <a:pt x="10974" y="285"/>
                      <a:pt x="10960" y="296"/>
                    </a:cubicBezTo>
                    <a:lnTo>
                      <a:pt x="222" y="8556"/>
                    </a:lnTo>
                    <a:cubicBezTo>
                      <a:pt x="0" y="8726"/>
                      <a:pt x="120" y="9081"/>
                      <a:pt x="400" y="9081"/>
                    </a:cubicBezTo>
                    <a:lnTo>
                      <a:pt x="14797" y="9081"/>
                    </a:lnTo>
                    <a:cubicBezTo>
                      <a:pt x="14797" y="9081"/>
                      <a:pt x="14798" y="9081"/>
                      <a:pt x="14799" y="9081"/>
                    </a:cubicBezTo>
                    <a:cubicBezTo>
                      <a:pt x="14959" y="9081"/>
                      <a:pt x="15089" y="8950"/>
                      <a:pt x="15089" y="8789"/>
                    </a:cubicBezTo>
                    <a:cubicBezTo>
                      <a:pt x="15089" y="8495"/>
                      <a:pt x="15063" y="1594"/>
                      <a:pt x="12847" y="244"/>
                    </a:cubicBezTo>
                    <a:cubicBezTo>
                      <a:pt x="12580" y="81"/>
                      <a:pt x="12296" y="0"/>
                      <a:pt x="119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5" name="Google Shape;3037;p63">
                <a:extLst>
                  <a:ext uri="{FF2B5EF4-FFF2-40B4-BE49-F238E27FC236}">
                    <a16:creationId xmlns:a16="http://schemas.microsoft.com/office/drawing/2014/main" id="{7C0682A9-882F-E9F8-3B84-A0F5DB18F65F}"/>
                  </a:ext>
                </a:extLst>
              </p:cNvPr>
              <p:cNvSpPr/>
              <p:nvPr/>
            </p:nvSpPr>
            <p:spPr>
              <a:xfrm>
                <a:off x="6959730" y="4293709"/>
                <a:ext cx="63388" cy="45710"/>
              </a:xfrm>
              <a:custGeom>
                <a:avLst/>
                <a:gdLst/>
                <a:ahLst/>
                <a:cxnLst/>
                <a:rect l="l" t="t" r="r" b="b"/>
                <a:pathLst>
                  <a:path w="6286" h="4533" extrusionOk="0">
                    <a:moveTo>
                      <a:pt x="5952" y="0"/>
                    </a:moveTo>
                    <a:cubicBezTo>
                      <a:pt x="5911" y="0"/>
                      <a:pt x="5870" y="9"/>
                      <a:pt x="5830" y="27"/>
                    </a:cubicBezTo>
                    <a:cubicBezTo>
                      <a:pt x="3533" y="1011"/>
                      <a:pt x="1627" y="2365"/>
                      <a:pt x="166" y="4047"/>
                    </a:cubicBezTo>
                    <a:cubicBezTo>
                      <a:pt x="0" y="4237"/>
                      <a:pt x="136" y="4532"/>
                      <a:pt x="387" y="4532"/>
                    </a:cubicBezTo>
                    <a:cubicBezTo>
                      <a:pt x="473" y="4532"/>
                      <a:pt x="553" y="4496"/>
                      <a:pt x="609" y="4431"/>
                    </a:cubicBezTo>
                    <a:cubicBezTo>
                      <a:pt x="2010" y="2815"/>
                      <a:pt x="3845" y="1515"/>
                      <a:pt x="6061" y="565"/>
                    </a:cubicBezTo>
                    <a:cubicBezTo>
                      <a:pt x="6214" y="503"/>
                      <a:pt x="6286" y="329"/>
                      <a:pt x="6221" y="178"/>
                    </a:cubicBezTo>
                    <a:cubicBezTo>
                      <a:pt x="6173" y="67"/>
                      <a:pt x="6065" y="0"/>
                      <a:pt x="595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6" name="Google Shape;3038;p63">
                <a:extLst>
                  <a:ext uri="{FF2B5EF4-FFF2-40B4-BE49-F238E27FC236}">
                    <a16:creationId xmlns:a16="http://schemas.microsoft.com/office/drawing/2014/main" id="{4985D658-BA8C-994D-FCF2-CB7831802B4D}"/>
                  </a:ext>
                </a:extLst>
              </p:cNvPr>
              <p:cNvSpPr/>
              <p:nvPr/>
            </p:nvSpPr>
            <p:spPr>
              <a:xfrm>
                <a:off x="6940661" y="4351883"/>
                <a:ext cx="13160" cy="19704"/>
              </a:xfrm>
              <a:custGeom>
                <a:avLst/>
                <a:gdLst/>
                <a:ahLst/>
                <a:cxnLst/>
                <a:rect l="l" t="t" r="r" b="b"/>
                <a:pathLst>
                  <a:path w="1305" h="1954" extrusionOk="0">
                    <a:moveTo>
                      <a:pt x="970" y="1"/>
                    </a:moveTo>
                    <a:cubicBezTo>
                      <a:pt x="869" y="1"/>
                      <a:pt x="771" y="54"/>
                      <a:pt x="717" y="148"/>
                    </a:cubicBezTo>
                    <a:cubicBezTo>
                      <a:pt x="229" y="988"/>
                      <a:pt x="55" y="1551"/>
                      <a:pt x="48" y="1576"/>
                    </a:cubicBezTo>
                    <a:cubicBezTo>
                      <a:pt x="0" y="1730"/>
                      <a:pt x="87" y="1893"/>
                      <a:pt x="243" y="1941"/>
                    </a:cubicBezTo>
                    <a:cubicBezTo>
                      <a:pt x="270" y="1949"/>
                      <a:pt x="299" y="1953"/>
                      <a:pt x="328" y="1953"/>
                    </a:cubicBezTo>
                    <a:cubicBezTo>
                      <a:pt x="457" y="1953"/>
                      <a:pt x="570" y="1870"/>
                      <a:pt x="608" y="1747"/>
                    </a:cubicBezTo>
                    <a:cubicBezTo>
                      <a:pt x="609" y="1741"/>
                      <a:pt x="774" y="1218"/>
                      <a:pt x="1224" y="440"/>
                    </a:cubicBezTo>
                    <a:cubicBezTo>
                      <a:pt x="1305" y="300"/>
                      <a:pt x="1257" y="121"/>
                      <a:pt x="1116" y="40"/>
                    </a:cubicBezTo>
                    <a:cubicBezTo>
                      <a:pt x="1070" y="13"/>
                      <a:pt x="1020" y="1"/>
                      <a:pt x="9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7" name="Google Shape;3039;p63">
                <a:extLst>
                  <a:ext uri="{FF2B5EF4-FFF2-40B4-BE49-F238E27FC236}">
                    <a16:creationId xmlns:a16="http://schemas.microsoft.com/office/drawing/2014/main" id="{CFA5E495-462C-CF33-9A4E-6E14A4C8CE57}"/>
                  </a:ext>
                </a:extLst>
              </p:cNvPr>
              <p:cNvSpPr/>
              <p:nvPr/>
            </p:nvSpPr>
            <p:spPr>
              <a:xfrm>
                <a:off x="6881327" y="4461596"/>
                <a:ext cx="23526" cy="22427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224" extrusionOk="0">
                    <a:moveTo>
                      <a:pt x="328" y="1"/>
                    </a:moveTo>
                    <a:cubicBezTo>
                      <a:pt x="261" y="1"/>
                      <a:pt x="194" y="23"/>
                      <a:pt x="140" y="70"/>
                    </a:cubicBezTo>
                    <a:cubicBezTo>
                      <a:pt x="17" y="174"/>
                      <a:pt x="1" y="360"/>
                      <a:pt x="105" y="483"/>
                    </a:cubicBezTo>
                    <a:cubicBezTo>
                      <a:pt x="610" y="1078"/>
                      <a:pt x="1157" y="1634"/>
                      <a:pt x="1741" y="2150"/>
                    </a:cubicBezTo>
                    <a:cubicBezTo>
                      <a:pt x="1794" y="2197"/>
                      <a:pt x="1863" y="2223"/>
                      <a:pt x="1934" y="2223"/>
                    </a:cubicBezTo>
                    <a:cubicBezTo>
                      <a:pt x="1935" y="2223"/>
                      <a:pt x="1935" y="2223"/>
                      <a:pt x="1936" y="2223"/>
                    </a:cubicBezTo>
                    <a:cubicBezTo>
                      <a:pt x="2206" y="2223"/>
                      <a:pt x="2333" y="1887"/>
                      <a:pt x="2128" y="1710"/>
                    </a:cubicBezTo>
                    <a:cubicBezTo>
                      <a:pt x="1564" y="1213"/>
                      <a:pt x="1038" y="677"/>
                      <a:pt x="552" y="104"/>
                    </a:cubicBezTo>
                    <a:cubicBezTo>
                      <a:pt x="494" y="36"/>
                      <a:pt x="411" y="1"/>
                      <a:pt x="3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8" name="Google Shape;3040;p63">
                <a:extLst>
                  <a:ext uri="{FF2B5EF4-FFF2-40B4-BE49-F238E27FC236}">
                    <a16:creationId xmlns:a16="http://schemas.microsoft.com/office/drawing/2014/main" id="{5FC7719C-2B22-E5F5-7B42-4BD298A0F550}"/>
                  </a:ext>
                </a:extLst>
              </p:cNvPr>
              <p:cNvSpPr/>
              <p:nvPr/>
            </p:nvSpPr>
            <p:spPr>
              <a:xfrm>
                <a:off x="6921562" y="4495428"/>
                <a:ext cx="102967" cy="26843"/>
              </a:xfrm>
              <a:custGeom>
                <a:avLst/>
                <a:gdLst/>
                <a:ahLst/>
                <a:cxnLst/>
                <a:rect l="l" t="t" r="r" b="b"/>
                <a:pathLst>
                  <a:path w="10211" h="2662" extrusionOk="0">
                    <a:moveTo>
                      <a:pt x="337" y="0"/>
                    </a:moveTo>
                    <a:cubicBezTo>
                      <a:pt x="236" y="0"/>
                      <a:pt x="137" y="53"/>
                      <a:pt x="83" y="147"/>
                    </a:cubicBezTo>
                    <a:cubicBezTo>
                      <a:pt x="1" y="288"/>
                      <a:pt x="51" y="469"/>
                      <a:pt x="194" y="549"/>
                    </a:cubicBezTo>
                    <a:cubicBezTo>
                      <a:pt x="3280" y="2329"/>
                      <a:pt x="6336" y="2662"/>
                      <a:pt x="8184" y="2662"/>
                    </a:cubicBezTo>
                    <a:cubicBezTo>
                      <a:pt x="9216" y="2662"/>
                      <a:pt x="9872" y="2557"/>
                      <a:pt x="9943" y="2545"/>
                    </a:cubicBezTo>
                    <a:cubicBezTo>
                      <a:pt x="10103" y="2518"/>
                      <a:pt x="10211" y="2368"/>
                      <a:pt x="10184" y="2208"/>
                    </a:cubicBezTo>
                    <a:cubicBezTo>
                      <a:pt x="10160" y="2065"/>
                      <a:pt x="10036" y="1963"/>
                      <a:pt x="9896" y="1963"/>
                    </a:cubicBezTo>
                    <a:cubicBezTo>
                      <a:pt x="9880" y="1963"/>
                      <a:pt x="9864" y="1964"/>
                      <a:pt x="9848" y="1967"/>
                    </a:cubicBezTo>
                    <a:cubicBezTo>
                      <a:pt x="9831" y="1970"/>
                      <a:pt x="9220" y="2066"/>
                      <a:pt x="8229" y="2066"/>
                    </a:cubicBezTo>
                    <a:cubicBezTo>
                      <a:pt x="6453" y="2066"/>
                      <a:pt x="3458" y="1756"/>
                      <a:pt x="487" y="42"/>
                    </a:cubicBezTo>
                    <a:cubicBezTo>
                      <a:pt x="440" y="14"/>
                      <a:pt x="388" y="0"/>
                      <a:pt x="3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9" name="Google Shape;3041;p63">
                <a:extLst>
                  <a:ext uri="{FF2B5EF4-FFF2-40B4-BE49-F238E27FC236}">
                    <a16:creationId xmlns:a16="http://schemas.microsoft.com/office/drawing/2014/main" id="{F0E6B88D-C43B-5C2E-CF8A-982C0C23219A}"/>
                  </a:ext>
                </a:extLst>
              </p:cNvPr>
              <p:cNvSpPr/>
              <p:nvPr/>
            </p:nvSpPr>
            <p:spPr>
              <a:xfrm>
                <a:off x="6648632" y="3811738"/>
                <a:ext cx="1063444" cy="599701"/>
              </a:xfrm>
              <a:custGeom>
                <a:avLst/>
                <a:gdLst/>
                <a:ahLst/>
                <a:cxnLst/>
                <a:rect l="l" t="t" r="r" b="b"/>
                <a:pathLst>
                  <a:path w="81141" h="59471" extrusionOk="0">
                    <a:moveTo>
                      <a:pt x="13524" y="1"/>
                    </a:moveTo>
                    <a:cubicBezTo>
                      <a:pt x="6055" y="1"/>
                      <a:pt x="1" y="5782"/>
                      <a:pt x="1" y="12914"/>
                    </a:cubicBezTo>
                    <a:lnTo>
                      <a:pt x="1" y="38402"/>
                    </a:lnTo>
                    <a:cubicBezTo>
                      <a:pt x="1" y="44603"/>
                      <a:pt x="4578" y="49781"/>
                      <a:pt x="10682" y="51026"/>
                    </a:cubicBezTo>
                    <a:lnTo>
                      <a:pt x="7829" y="59471"/>
                    </a:lnTo>
                    <a:lnTo>
                      <a:pt x="21055" y="51315"/>
                    </a:lnTo>
                    <a:lnTo>
                      <a:pt x="67617" y="51315"/>
                    </a:lnTo>
                    <a:cubicBezTo>
                      <a:pt x="75086" y="51315"/>
                      <a:pt x="81140" y="45533"/>
                      <a:pt x="81140" y="38402"/>
                    </a:cubicBezTo>
                    <a:lnTo>
                      <a:pt x="81140" y="12914"/>
                    </a:lnTo>
                    <a:cubicBezTo>
                      <a:pt x="81140" y="5782"/>
                      <a:pt x="75086" y="1"/>
                      <a:pt x="6761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0" name="Google Shape;3042;p63">
                <a:extLst>
                  <a:ext uri="{FF2B5EF4-FFF2-40B4-BE49-F238E27FC236}">
                    <a16:creationId xmlns:a16="http://schemas.microsoft.com/office/drawing/2014/main" id="{39B4835F-4FBE-F697-60A1-7CE1F25C5EE0}"/>
                  </a:ext>
                </a:extLst>
              </p:cNvPr>
              <p:cNvSpPr/>
              <p:nvPr/>
            </p:nvSpPr>
            <p:spPr>
              <a:xfrm>
                <a:off x="6648630" y="3805829"/>
                <a:ext cx="1057525" cy="619243"/>
              </a:xfrm>
              <a:custGeom>
                <a:avLst/>
                <a:gdLst/>
                <a:ahLst/>
                <a:cxnLst/>
                <a:rect l="l" t="t" r="r" b="b"/>
                <a:pathLst>
                  <a:path w="82314" h="61409" extrusionOk="0">
                    <a:moveTo>
                      <a:pt x="68204" y="1172"/>
                    </a:moveTo>
                    <a:cubicBezTo>
                      <a:pt x="75338" y="1172"/>
                      <a:pt x="81142" y="6702"/>
                      <a:pt x="81142" y="13500"/>
                    </a:cubicBezTo>
                    <a:lnTo>
                      <a:pt x="81142" y="38988"/>
                    </a:lnTo>
                    <a:cubicBezTo>
                      <a:pt x="81142" y="45784"/>
                      <a:pt x="75337" y="51314"/>
                      <a:pt x="68204" y="51314"/>
                    </a:cubicBezTo>
                    <a:lnTo>
                      <a:pt x="21475" y="51314"/>
                    </a:lnTo>
                    <a:lnTo>
                      <a:pt x="9492" y="58705"/>
                    </a:lnTo>
                    <a:lnTo>
                      <a:pt x="9492" y="58705"/>
                    </a:lnTo>
                    <a:lnTo>
                      <a:pt x="12036" y="51172"/>
                    </a:lnTo>
                    <a:lnTo>
                      <a:pt x="11386" y="51039"/>
                    </a:lnTo>
                    <a:cubicBezTo>
                      <a:pt x="5469" y="49830"/>
                      <a:pt x="1173" y="44761"/>
                      <a:pt x="1173" y="38988"/>
                    </a:cubicBezTo>
                    <a:lnTo>
                      <a:pt x="1173" y="13500"/>
                    </a:lnTo>
                    <a:cubicBezTo>
                      <a:pt x="1173" y="6702"/>
                      <a:pt x="6976" y="1172"/>
                      <a:pt x="14111" y="1172"/>
                    </a:cubicBezTo>
                    <a:close/>
                    <a:moveTo>
                      <a:pt x="14111" y="0"/>
                    </a:moveTo>
                    <a:cubicBezTo>
                      <a:pt x="6331" y="0"/>
                      <a:pt x="1" y="6057"/>
                      <a:pt x="1" y="13500"/>
                    </a:cubicBezTo>
                    <a:lnTo>
                      <a:pt x="1" y="38988"/>
                    </a:lnTo>
                    <a:cubicBezTo>
                      <a:pt x="1" y="45103"/>
                      <a:pt x="4381" y="50493"/>
                      <a:pt x="10506" y="52040"/>
                    </a:cubicBezTo>
                    <a:lnTo>
                      <a:pt x="7341" y="61409"/>
                    </a:lnTo>
                    <a:lnTo>
                      <a:pt x="7341" y="61409"/>
                    </a:lnTo>
                    <a:lnTo>
                      <a:pt x="21808" y="52488"/>
                    </a:lnTo>
                    <a:lnTo>
                      <a:pt x="68204" y="52488"/>
                    </a:lnTo>
                    <a:cubicBezTo>
                      <a:pt x="75984" y="52488"/>
                      <a:pt x="82314" y="46431"/>
                      <a:pt x="82314" y="38988"/>
                    </a:cubicBezTo>
                    <a:lnTo>
                      <a:pt x="82314" y="13500"/>
                    </a:lnTo>
                    <a:cubicBezTo>
                      <a:pt x="82314" y="6056"/>
                      <a:pt x="75984" y="0"/>
                      <a:pt x="682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049;p63">
                <a:extLst>
                  <a:ext uri="{FF2B5EF4-FFF2-40B4-BE49-F238E27FC236}">
                    <a16:creationId xmlns:a16="http://schemas.microsoft.com/office/drawing/2014/main" id="{A495F687-9344-68BF-8E75-E6BB00A00653}"/>
                  </a:ext>
                </a:extLst>
              </p:cNvPr>
              <p:cNvSpPr/>
              <p:nvPr/>
            </p:nvSpPr>
            <p:spPr>
              <a:xfrm>
                <a:off x="7261017" y="3716132"/>
                <a:ext cx="149928" cy="142012"/>
              </a:xfrm>
              <a:custGeom>
                <a:avLst/>
                <a:gdLst/>
                <a:ahLst/>
                <a:cxnLst/>
                <a:rect l="l" t="t" r="r" b="b"/>
                <a:pathLst>
                  <a:path w="14868" h="14083" extrusionOk="0">
                    <a:moveTo>
                      <a:pt x="5791" y="0"/>
                    </a:moveTo>
                    <a:cubicBezTo>
                      <a:pt x="3646" y="0"/>
                      <a:pt x="1296" y="1408"/>
                      <a:pt x="0" y="2992"/>
                    </a:cubicBezTo>
                    <a:lnTo>
                      <a:pt x="472" y="5705"/>
                    </a:lnTo>
                    <a:cubicBezTo>
                      <a:pt x="472" y="5705"/>
                      <a:pt x="709" y="10425"/>
                      <a:pt x="4957" y="12667"/>
                    </a:cubicBezTo>
                    <a:cubicBezTo>
                      <a:pt x="6761" y="13620"/>
                      <a:pt x="8778" y="14083"/>
                      <a:pt x="10511" y="14083"/>
                    </a:cubicBezTo>
                    <a:cubicBezTo>
                      <a:pt x="12858" y="14083"/>
                      <a:pt x="14682" y="13234"/>
                      <a:pt x="14750" y="11605"/>
                    </a:cubicBezTo>
                    <a:cubicBezTo>
                      <a:pt x="14868" y="8774"/>
                      <a:pt x="11564" y="5824"/>
                      <a:pt x="9322" y="2047"/>
                    </a:cubicBezTo>
                    <a:cubicBezTo>
                      <a:pt x="8448" y="575"/>
                      <a:pt x="7161" y="0"/>
                      <a:pt x="57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050;p63">
                <a:extLst>
                  <a:ext uri="{FF2B5EF4-FFF2-40B4-BE49-F238E27FC236}">
                    <a16:creationId xmlns:a16="http://schemas.microsoft.com/office/drawing/2014/main" id="{3F0A2FDE-EC38-7575-F07E-0F9E3C6AF3EA}"/>
                  </a:ext>
                </a:extLst>
              </p:cNvPr>
              <p:cNvSpPr/>
              <p:nvPr/>
            </p:nvSpPr>
            <p:spPr>
              <a:xfrm>
                <a:off x="7257699" y="3713178"/>
                <a:ext cx="155847" cy="147931"/>
              </a:xfrm>
              <a:custGeom>
                <a:avLst/>
                <a:gdLst/>
                <a:ahLst/>
                <a:cxnLst/>
                <a:rect l="l" t="t" r="r" b="b"/>
                <a:pathLst>
                  <a:path w="15455" h="14670" extrusionOk="0">
                    <a:moveTo>
                      <a:pt x="6114" y="0"/>
                    </a:moveTo>
                    <a:cubicBezTo>
                      <a:pt x="3827" y="0"/>
                      <a:pt x="1397" y="1519"/>
                      <a:pt x="102" y="3100"/>
                    </a:cubicBezTo>
                    <a:cubicBezTo>
                      <a:pt x="0" y="3225"/>
                      <a:pt x="19" y="3409"/>
                      <a:pt x="143" y="3512"/>
                    </a:cubicBezTo>
                    <a:cubicBezTo>
                      <a:pt x="198" y="3556"/>
                      <a:pt x="264" y="3578"/>
                      <a:pt x="329" y="3578"/>
                    </a:cubicBezTo>
                    <a:cubicBezTo>
                      <a:pt x="414" y="3578"/>
                      <a:pt x="498" y="3541"/>
                      <a:pt x="556" y="3470"/>
                    </a:cubicBezTo>
                    <a:cubicBezTo>
                      <a:pt x="1761" y="1999"/>
                      <a:pt x="4013" y="587"/>
                      <a:pt x="6111" y="587"/>
                    </a:cubicBezTo>
                    <a:cubicBezTo>
                      <a:pt x="6224" y="587"/>
                      <a:pt x="6338" y="591"/>
                      <a:pt x="6450" y="599"/>
                    </a:cubicBezTo>
                    <a:cubicBezTo>
                      <a:pt x="7719" y="694"/>
                      <a:pt x="8710" y="1330"/>
                      <a:pt x="9399" y="2490"/>
                    </a:cubicBezTo>
                    <a:cubicBezTo>
                      <a:pt x="10157" y="3766"/>
                      <a:pt x="11019" y="4928"/>
                      <a:pt x="11853" y="6053"/>
                    </a:cubicBezTo>
                    <a:cubicBezTo>
                      <a:pt x="13467" y="8227"/>
                      <a:pt x="14861" y="10105"/>
                      <a:pt x="14787" y="11886"/>
                    </a:cubicBezTo>
                    <a:cubicBezTo>
                      <a:pt x="14759" y="12543"/>
                      <a:pt x="14403" y="13071"/>
                      <a:pt x="13729" y="13459"/>
                    </a:cubicBezTo>
                    <a:cubicBezTo>
                      <a:pt x="13002" y="13877"/>
                      <a:pt x="11996" y="14078"/>
                      <a:pt x="10871" y="14078"/>
                    </a:cubicBezTo>
                    <a:cubicBezTo>
                      <a:pt x="9140" y="14078"/>
                      <a:pt x="7128" y="13601"/>
                      <a:pt x="5422" y="12701"/>
                    </a:cubicBezTo>
                    <a:cubicBezTo>
                      <a:pt x="1378" y="10567"/>
                      <a:pt x="1096" y="6029"/>
                      <a:pt x="1093" y="5984"/>
                    </a:cubicBezTo>
                    <a:cubicBezTo>
                      <a:pt x="1086" y="5830"/>
                      <a:pt x="973" y="5705"/>
                      <a:pt x="811" y="5705"/>
                    </a:cubicBezTo>
                    <a:cubicBezTo>
                      <a:pt x="803" y="5705"/>
                      <a:pt x="795" y="5705"/>
                      <a:pt x="787" y="5706"/>
                    </a:cubicBezTo>
                    <a:cubicBezTo>
                      <a:pt x="625" y="5715"/>
                      <a:pt x="501" y="5852"/>
                      <a:pt x="509" y="6014"/>
                    </a:cubicBezTo>
                    <a:cubicBezTo>
                      <a:pt x="519" y="6213"/>
                      <a:pt x="803" y="10926"/>
                      <a:pt x="5148" y="13219"/>
                    </a:cubicBezTo>
                    <a:cubicBezTo>
                      <a:pt x="6950" y="14170"/>
                      <a:pt x="9033" y="14669"/>
                      <a:pt x="10853" y="14669"/>
                    </a:cubicBezTo>
                    <a:cubicBezTo>
                      <a:pt x="12087" y="14669"/>
                      <a:pt x="13199" y="14439"/>
                      <a:pt x="14021" y="13968"/>
                    </a:cubicBezTo>
                    <a:cubicBezTo>
                      <a:pt x="14869" y="13480"/>
                      <a:pt x="15337" y="12769"/>
                      <a:pt x="15372" y="11911"/>
                    </a:cubicBezTo>
                    <a:cubicBezTo>
                      <a:pt x="15454" y="9923"/>
                      <a:pt x="14004" y="7968"/>
                      <a:pt x="12325" y="5704"/>
                    </a:cubicBezTo>
                    <a:cubicBezTo>
                      <a:pt x="11499" y="4592"/>
                      <a:pt x="10646" y="3442"/>
                      <a:pt x="9903" y="2192"/>
                    </a:cubicBezTo>
                    <a:cubicBezTo>
                      <a:pt x="9122" y="876"/>
                      <a:pt x="7943" y="124"/>
                      <a:pt x="6495" y="15"/>
                    </a:cubicBezTo>
                    <a:cubicBezTo>
                      <a:pt x="6368" y="5"/>
                      <a:pt x="6241" y="0"/>
                      <a:pt x="61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051;p63">
                <a:extLst>
                  <a:ext uri="{FF2B5EF4-FFF2-40B4-BE49-F238E27FC236}">
                    <a16:creationId xmlns:a16="http://schemas.microsoft.com/office/drawing/2014/main" id="{70EAA541-9E59-A53C-122E-352E1AFC5136}"/>
                  </a:ext>
                </a:extLst>
              </p:cNvPr>
              <p:cNvSpPr/>
              <p:nvPr/>
            </p:nvSpPr>
            <p:spPr>
              <a:xfrm>
                <a:off x="7335981" y="3789765"/>
                <a:ext cx="74359" cy="60372"/>
              </a:xfrm>
              <a:custGeom>
                <a:avLst/>
                <a:gdLst/>
                <a:ahLst/>
                <a:cxnLst/>
                <a:rect l="l" t="t" r="r" b="b"/>
                <a:pathLst>
                  <a:path w="7374" h="5987" extrusionOk="0">
                    <a:moveTo>
                      <a:pt x="5570" y="1"/>
                    </a:moveTo>
                    <a:cubicBezTo>
                      <a:pt x="4082" y="165"/>
                      <a:pt x="632" y="701"/>
                      <a:pt x="354" y="2180"/>
                    </a:cubicBezTo>
                    <a:cubicBezTo>
                      <a:pt x="0" y="4068"/>
                      <a:pt x="1298" y="5130"/>
                      <a:pt x="2478" y="5720"/>
                    </a:cubicBezTo>
                    <a:cubicBezTo>
                      <a:pt x="2827" y="5894"/>
                      <a:pt x="3280" y="5986"/>
                      <a:pt x="3777" y="5986"/>
                    </a:cubicBezTo>
                    <a:cubicBezTo>
                      <a:pt x="4962" y="5986"/>
                      <a:pt x="6402" y="5466"/>
                      <a:pt x="7316" y="4303"/>
                    </a:cubicBezTo>
                    <a:cubicBezTo>
                      <a:pt x="7374" y="2924"/>
                      <a:pt x="6617" y="1516"/>
                      <a:pt x="557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052;p63">
                <a:extLst>
                  <a:ext uri="{FF2B5EF4-FFF2-40B4-BE49-F238E27FC236}">
                    <a16:creationId xmlns:a16="http://schemas.microsoft.com/office/drawing/2014/main" id="{EDDCA5D7-2B66-9403-65BD-A87DD342C0E1}"/>
                  </a:ext>
                </a:extLst>
              </p:cNvPr>
              <p:cNvSpPr/>
              <p:nvPr/>
            </p:nvSpPr>
            <p:spPr>
              <a:xfrm>
                <a:off x="7333581" y="3786820"/>
                <a:ext cx="79794" cy="66251"/>
              </a:xfrm>
              <a:custGeom>
                <a:avLst/>
                <a:gdLst/>
                <a:ahLst/>
                <a:cxnLst/>
                <a:rect l="l" t="t" r="r" b="b"/>
                <a:pathLst>
                  <a:path w="7913" h="6570" extrusionOk="0">
                    <a:moveTo>
                      <a:pt x="5667" y="604"/>
                    </a:moveTo>
                    <a:cubicBezTo>
                      <a:pt x="6484" y="1803"/>
                      <a:pt x="7278" y="3181"/>
                      <a:pt x="7264" y="4488"/>
                    </a:cubicBezTo>
                    <a:cubicBezTo>
                      <a:pt x="6389" y="5548"/>
                      <a:pt x="5084" y="5989"/>
                      <a:pt x="4031" y="5989"/>
                    </a:cubicBezTo>
                    <a:cubicBezTo>
                      <a:pt x="3569" y="5989"/>
                      <a:pt x="3155" y="5904"/>
                      <a:pt x="2847" y="5750"/>
                    </a:cubicBezTo>
                    <a:cubicBezTo>
                      <a:pt x="1287" y="4970"/>
                      <a:pt x="626" y="3885"/>
                      <a:pt x="881" y="2525"/>
                    </a:cubicBezTo>
                    <a:cubicBezTo>
                      <a:pt x="1042" y="1665"/>
                      <a:pt x="2871" y="933"/>
                      <a:pt x="5667" y="604"/>
                    </a:cubicBezTo>
                    <a:close/>
                    <a:moveTo>
                      <a:pt x="5808" y="0"/>
                    </a:moveTo>
                    <a:cubicBezTo>
                      <a:pt x="5798" y="0"/>
                      <a:pt x="5787" y="1"/>
                      <a:pt x="5777" y="2"/>
                    </a:cubicBezTo>
                    <a:cubicBezTo>
                      <a:pt x="3863" y="213"/>
                      <a:pt x="607" y="806"/>
                      <a:pt x="305" y="2417"/>
                    </a:cubicBezTo>
                    <a:cubicBezTo>
                      <a:pt x="1" y="4042"/>
                      <a:pt x="790" y="5375"/>
                      <a:pt x="2585" y="6274"/>
                    </a:cubicBezTo>
                    <a:cubicBezTo>
                      <a:pt x="2980" y="6471"/>
                      <a:pt x="3471" y="6570"/>
                      <a:pt x="4001" y="6570"/>
                    </a:cubicBezTo>
                    <a:cubicBezTo>
                      <a:pt x="5303" y="6570"/>
                      <a:pt x="6844" y="5973"/>
                      <a:pt x="7785" y="4777"/>
                    </a:cubicBezTo>
                    <a:cubicBezTo>
                      <a:pt x="7823" y="4728"/>
                      <a:pt x="7845" y="4670"/>
                      <a:pt x="7847" y="4607"/>
                    </a:cubicBezTo>
                    <a:cubicBezTo>
                      <a:pt x="7913" y="3051"/>
                      <a:pt x="7022" y="1534"/>
                      <a:pt x="6049" y="127"/>
                    </a:cubicBezTo>
                    <a:cubicBezTo>
                      <a:pt x="5994" y="47"/>
                      <a:pt x="5904" y="0"/>
                      <a:pt x="58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053;p63">
                <a:extLst>
                  <a:ext uri="{FF2B5EF4-FFF2-40B4-BE49-F238E27FC236}">
                    <a16:creationId xmlns:a16="http://schemas.microsoft.com/office/drawing/2014/main" id="{CA063D16-37CB-FAD1-E87F-70ED52DF3EDE}"/>
                  </a:ext>
                </a:extLst>
              </p:cNvPr>
              <p:cNvSpPr/>
              <p:nvPr/>
            </p:nvSpPr>
            <p:spPr>
              <a:xfrm>
                <a:off x="7171784" y="3716132"/>
                <a:ext cx="149918" cy="142012"/>
              </a:xfrm>
              <a:custGeom>
                <a:avLst/>
                <a:gdLst/>
                <a:ahLst/>
                <a:cxnLst/>
                <a:rect l="l" t="t" r="r" b="b"/>
                <a:pathLst>
                  <a:path w="14867" h="14083" extrusionOk="0">
                    <a:moveTo>
                      <a:pt x="5790" y="0"/>
                    </a:moveTo>
                    <a:cubicBezTo>
                      <a:pt x="3645" y="0"/>
                      <a:pt x="1296" y="1408"/>
                      <a:pt x="0" y="2992"/>
                    </a:cubicBezTo>
                    <a:lnTo>
                      <a:pt x="471" y="5705"/>
                    </a:lnTo>
                    <a:cubicBezTo>
                      <a:pt x="471" y="5705"/>
                      <a:pt x="708" y="10425"/>
                      <a:pt x="4956" y="12667"/>
                    </a:cubicBezTo>
                    <a:cubicBezTo>
                      <a:pt x="6760" y="13620"/>
                      <a:pt x="8778" y="14083"/>
                      <a:pt x="10510" y="14083"/>
                    </a:cubicBezTo>
                    <a:cubicBezTo>
                      <a:pt x="12857" y="14083"/>
                      <a:pt x="14681" y="13234"/>
                      <a:pt x="14749" y="11605"/>
                    </a:cubicBezTo>
                    <a:cubicBezTo>
                      <a:pt x="14867" y="8774"/>
                      <a:pt x="11563" y="5824"/>
                      <a:pt x="9321" y="2047"/>
                    </a:cubicBezTo>
                    <a:cubicBezTo>
                      <a:pt x="8447" y="575"/>
                      <a:pt x="7160" y="0"/>
                      <a:pt x="57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054;p63">
                <a:extLst>
                  <a:ext uri="{FF2B5EF4-FFF2-40B4-BE49-F238E27FC236}">
                    <a16:creationId xmlns:a16="http://schemas.microsoft.com/office/drawing/2014/main" id="{3F8DB0F3-297C-9552-2CE3-6EC40674A95E}"/>
                  </a:ext>
                </a:extLst>
              </p:cNvPr>
              <p:cNvSpPr/>
              <p:nvPr/>
            </p:nvSpPr>
            <p:spPr>
              <a:xfrm>
                <a:off x="7168467" y="3713188"/>
                <a:ext cx="155837" cy="147921"/>
              </a:xfrm>
              <a:custGeom>
                <a:avLst/>
                <a:gdLst/>
                <a:ahLst/>
                <a:cxnLst/>
                <a:rect l="l" t="t" r="r" b="b"/>
                <a:pathLst>
                  <a:path w="15454" h="14669" extrusionOk="0">
                    <a:moveTo>
                      <a:pt x="6121" y="0"/>
                    </a:moveTo>
                    <a:cubicBezTo>
                      <a:pt x="3834" y="0"/>
                      <a:pt x="1397" y="1516"/>
                      <a:pt x="103" y="3099"/>
                    </a:cubicBezTo>
                    <a:cubicBezTo>
                      <a:pt x="0" y="3224"/>
                      <a:pt x="18" y="3408"/>
                      <a:pt x="144" y="3511"/>
                    </a:cubicBezTo>
                    <a:cubicBezTo>
                      <a:pt x="198" y="3555"/>
                      <a:pt x="264" y="3577"/>
                      <a:pt x="329" y="3577"/>
                    </a:cubicBezTo>
                    <a:cubicBezTo>
                      <a:pt x="414" y="3577"/>
                      <a:pt x="498" y="3540"/>
                      <a:pt x="556" y="3469"/>
                    </a:cubicBezTo>
                    <a:cubicBezTo>
                      <a:pt x="1762" y="1995"/>
                      <a:pt x="4019" y="586"/>
                      <a:pt x="6117" y="586"/>
                    </a:cubicBezTo>
                    <a:cubicBezTo>
                      <a:pt x="6228" y="586"/>
                      <a:pt x="6339" y="590"/>
                      <a:pt x="6449" y="598"/>
                    </a:cubicBezTo>
                    <a:cubicBezTo>
                      <a:pt x="7718" y="693"/>
                      <a:pt x="8710" y="1329"/>
                      <a:pt x="9399" y="2489"/>
                    </a:cubicBezTo>
                    <a:cubicBezTo>
                      <a:pt x="10156" y="3765"/>
                      <a:pt x="11019" y="4927"/>
                      <a:pt x="11852" y="6052"/>
                    </a:cubicBezTo>
                    <a:cubicBezTo>
                      <a:pt x="13466" y="8226"/>
                      <a:pt x="14860" y="10104"/>
                      <a:pt x="14786" y="11885"/>
                    </a:cubicBezTo>
                    <a:cubicBezTo>
                      <a:pt x="14759" y="12542"/>
                      <a:pt x="14402" y="13070"/>
                      <a:pt x="13729" y="13458"/>
                    </a:cubicBezTo>
                    <a:cubicBezTo>
                      <a:pt x="13002" y="13876"/>
                      <a:pt x="11996" y="14078"/>
                      <a:pt x="10871" y="14078"/>
                    </a:cubicBezTo>
                    <a:cubicBezTo>
                      <a:pt x="9140" y="14078"/>
                      <a:pt x="7127" y="13600"/>
                      <a:pt x="5421" y="12700"/>
                    </a:cubicBezTo>
                    <a:cubicBezTo>
                      <a:pt x="1378" y="10566"/>
                      <a:pt x="1096" y="6028"/>
                      <a:pt x="1094" y="5983"/>
                    </a:cubicBezTo>
                    <a:cubicBezTo>
                      <a:pt x="1086" y="5829"/>
                      <a:pt x="980" y="5704"/>
                      <a:pt x="812" y="5704"/>
                    </a:cubicBezTo>
                    <a:cubicBezTo>
                      <a:pt x="804" y="5704"/>
                      <a:pt x="796" y="5704"/>
                      <a:pt x="787" y="5705"/>
                    </a:cubicBezTo>
                    <a:cubicBezTo>
                      <a:pt x="625" y="5714"/>
                      <a:pt x="500" y="5851"/>
                      <a:pt x="509" y="6013"/>
                    </a:cubicBezTo>
                    <a:cubicBezTo>
                      <a:pt x="518" y="6212"/>
                      <a:pt x="803" y="10925"/>
                      <a:pt x="5148" y="13218"/>
                    </a:cubicBezTo>
                    <a:cubicBezTo>
                      <a:pt x="6950" y="14169"/>
                      <a:pt x="9034" y="14668"/>
                      <a:pt x="10852" y="14668"/>
                    </a:cubicBezTo>
                    <a:cubicBezTo>
                      <a:pt x="12086" y="14668"/>
                      <a:pt x="13199" y="14438"/>
                      <a:pt x="14021" y="13967"/>
                    </a:cubicBezTo>
                    <a:cubicBezTo>
                      <a:pt x="14869" y="13479"/>
                      <a:pt x="15336" y="12768"/>
                      <a:pt x="15371" y="11910"/>
                    </a:cubicBezTo>
                    <a:cubicBezTo>
                      <a:pt x="15454" y="9922"/>
                      <a:pt x="14004" y="7967"/>
                      <a:pt x="12324" y="5703"/>
                    </a:cubicBezTo>
                    <a:cubicBezTo>
                      <a:pt x="11498" y="4591"/>
                      <a:pt x="10645" y="3441"/>
                      <a:pt x="9902" y="2191"/>
                    </a:cubicBezTo>
                    <a:cubicBezTo>
                      <a:pt x="9121" y="875"/>
                      <a:pt x="7942" y="123"/>
                      <a:pt x="6494" y="14"/>
                    </a:cubicBezTo>
                    <a:cubicBezTo>
                      <a:pt x="6370" y="5"/>
                      <a:pt x="6246" y="0"/>
                      <a:pt x="61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055;p63">
                <a:extLst>
                  <a:ext uri="{FF2B5EF4-FFF2-40B4-BE49-F238E27FC236}">
                    <a16:creationId xmlns:a16="http://schemas.microsoft.com/office/drawing/2014/main" id="{90096293-90C2-1E4F-0194-C9E8076BD321}"/>
                  </a:ext>
                </a:extLst>
              </p:cNvPr>
              <p:cNvSpPr/>
              <p:nvPr/>
            </p:nvSpPr>
            <p:spPr>
              <a:xfrm>
                <a:off x="7246738" y="3789765"/>
                <a:ext cx="74359" cy="60372"/>
              </a:xfrm>
              <a:custGeom>
                <a:avLst/>
                <a:gdLst/>
                <a:ahLst/>
                <a:cxnLst/>
                <a:rect l="l" t="t" r="r" b="b"/>
                <a:pathLst>
                  <a:path w="7374" h="5987" extrusionOk="0">
                    <a:moveTo>
                      <a:pt x="5570" y="1"/>
                    </a:moveTo>
                    <a:cubicBezTo>
                      <a:pt x="4082" y="165"/>
                      <a:pt x="632" y="701"/>
                      <a:pt x="355" y="2180"/>
                    </a:cubicBezTo>
                    <a:cubicBezTo>
                      <a:pt x="0" y="4068"/>
                      <a:pt x="1299" y="5130"/>
                      <a:pt x="2478" y="5720"/>
                    </a:cubicBezTo>
                    <a:cubicBezTo>
                      <a:pt x="2827" y="5894"/>
                      <a:pt x="3280" y="5986"/>
                      <a:pt x="3778" y="5986"/>
                    </a:cubicBezTo>
                    <a:cubicBezTo>
                      <a:pt x="4962" y="5986"/>
                      <a:pt x="6402" y="5466"/>
                      <a:pt x="7316" y="4303"/>
                    </a:cubicBezTo>
                    <a:cubicBezTo>
                      <a:pt x="7374" y="2924"/>
                      <a:pt x="6618" y="1516"/>
                      <a:pt x="557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056;p63">
                <a:extLst>
                  <a:ext uri="{FF2B5EF4-FFF2-40B4-BE49-F238E27FC236}">
                    <a16:creationId xmlns:a16="http://schemas.microsoft.com/office/drawing/2014/main" id="{37C53471-D492-96B7-D483-7D78202B9570}"/>
                  </a:ext>
                </a:extLst>
              </p:cNvPr>
              <p:cNvSpPr/>
              <p:nvPr/>
            </p:nvSpPr>
            <p:spPr>
              <a:xfrm>
                <a:off x="7244328" y="3786820"/>
                <a:ext cx="79784" cy="66251"/>
              </a:xfrm>
              <a:custGeom>
                <a:avLst/>
                <a:gdLst/>
                <a:ahLst/>
                <a:cxnLst/>
                <a:rect l="l" t="t" r="r" b="b"/>
                <a:pathLst>
                  <a:path w="7912" h="6570" extrusionOk="0">
                    <a:moveTo>
                      <a:pt x="5668" y="604"/>
                    </a:moveTo>
                    <a:cubicBezTo>
                      <a:pt x="6485" y="1803"/>
                      <a:pt x="7279" y="3182"/>
                      <a:pt x="7265" y="4488"/>
                    </a:cubicBezTo>
                    <a:cubicBezTo>
                      <a:pt x="6396" y="5539"/>
                      <a:pt x="5063" y="5978"/>
                      <a:pt x="4003" y="5978"/>
                    </a:cubicBezTo>
                    <a:cubicBezTo>
                      <a:pt x="3549" y="5978"/>
                      <a:pt x="3145" y="5898"/>
                      <a:pt x="2848" y="5750"/>
                    </a:cubicBezTo>
                    <a:cubicBezTo>
                      <a:pt x="1288" y="4970"/>
                      <a:pt x="627" y="3885"/>
                      <a:pt x="882" y="2525"/>
                    </a:cubicBezTo>
                    <a:cubicBezTo>
                      <a:pt x="1043" y="1665"/>
                      <a:pt x="2871" y="933"/>
                      <a:pt x="5668" y="604"/>
                    </a:cubicBezTo>
                    <a:close/>
                    <a:moveTo>
                      <a:pt x="5809" y="0"/>
                    </a:moveTo>
                    <a:cubicBezTo>
                      <a:pt x="5799" y="0"/>
                      <a:pt x="5789" y="1"/>
                      <a:pt x="5778" y="2"/>
                    </a:cubicBezTo>
                    <a:cubicBezTo>
                      <a:pt x="3864" y="213"/>
                      <a:pt x="607" y="806"/>
                      <a:pt x="306" y="2417"/>
                    </a:cubicBezTo>
                    <a:cubicBezTo>
                      <a:pt x="1" y="4042"/>
                      <a:pt x="789" y="5375"/>
                      <a:pt x="2586" y="6274"/>
                    </a:cubicBezTo>
                    <a:cubicBezTo>
                      <a:pt x="2981" y="6471"/>
                      <a:pt x="3471" y="6570"/>
                      <a:pt x="4002" y="6570"/>
                    </a:cubicBezTo>
                    <a:cubicBezTo>
                      <a:pt x="5304" y="6570"/>
                      <a:pt x="6846" y="5973"/>
                      <a:pt x="7786" y="4777"/>
                    </a:cubicBezTo>
                    <a:cubicBezTo>
                      <a:pt x="7824" y="4728"/>
                      <a:pt x="7845" y="4670"/>
                      <a:pt x="7848" y="4607"/>
                    </a:cubicBezTo>
                    <a:cubicBezTo>
                      <a:pt x="7912" y="3051"/>
                      <a:pt x="7023" y="1534"/>
                      <a:pt x="6051" y="127"/>
                    </a:cubicBezTo>
                    <a:cubicBezTo>
                      <a:pt x="5995" y="47"/>
                      <a:pt x="5905" y="0"/>
                      <a:pt x="58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057;p63">
                <a:extLst>
                  <a:ext uri="{FF2B5EF4-FFF2-40B4-BE49-F238E27FC236}">
                    <a16:creationId xmlns:a16="http://schemas.microsoft.com/office/drawing/2014/main" id="{D9C1B39D-C4B9-F548-D4A1-16BFB90BCED6}"/>
                  </a:ext>
                </a:extLst>
              </p:cNvPr>
              <p:cNvSpPr/>
              <p:nvPr/>
            </p:nvSpPr>
            <p:spPr>
              <a:xfrm>
                <a:off x="7088733" y="3716132"/>
                <a:ext cx="149938" cy="142012"/>
              </a:xfrm>
              <a:custGeom>
                <a:avLst/>
                <a:gdLst/>
                <a:ahLst/>
                <a:cxnLst/>
                <a:rect l="l" t="t" r="r" b="b"/>
                <a:pathLst>
                  <a:path w="14869" h="14083" extrusionOk="0">
                    <a:moveTo>
                      <a:pt x="5791" y="0"/>
                    </a:moveTo>
                    <a:cubicBezTo>
                      <a:pt x="3646" y="0"/>
                      <a:pt x="1296" y="1408"/>
                      <a:pt x="1" y="2992"/>
                    </a:cubicBezTo>
                    <a:lnTo>
                      <a:pt x="473" y="5705"/>
                    </a:lnTo>
                    <a:cubicBezTo>
                      <a:pt x="473" y="5705"/>
                      <a:pt x="708" y="10425"/>
                      <a:pt x="4956" y="12667"/>
                    </a:cubicBezTo>
                    <a:cubicBezTo>
                      <a:pt x="6761" y="13620"/>
                      <a:pt x="8778" y="14083"/>
                      <a:pt x="10511" y="14083"/>
                    </a:cubicBezTo>
                    <a:cubicBezTo>
                      <a:pt x="12857" y="14083"/>
                      <a:pt x="14682" y="13234"/>
                      <a:pt x="14749" y="11605"/>
                    </a:cubicBezTo>
                    <a:cubicBezTo>
                      <a:pt x="14868" y="8774"/>
                      <a:pt x="11564" y="5824"/>
                      <a:pt x="9322" y="2047"/>
                    </a:cubicBezTo>
                    <a:cubicBezTo>
                      <a:pt x="8448" y="575"/>
                      <a:pt x="7161" y="0"/>
                      <a:pt x="57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058;p63">
                <a:extLst>
                  <a:ext uri="{FF2B5EF4-FFF2-40B4-BE49-F238E27FC236}">
                    <a16:creationId xmlns:a16="http://schemas.microsoft.com/office/drawing/2014/main" id="{F7568C7C-84AA-E361-B01A-A87AED7EDAF0}"/>
                  </a:ext>
                </a:extLst>
              </p:cNvPr>
              <p:cNvSpPr/>
              <p:nvPr/>
            </p:nvSpPr>
            <p:spPr>
              <a:xfrm>
                <a:off x="7085416" y="3713178"/>
                <a:ext cx="155847" cy="147931"/>
              </a:xfrm>
              <a:custGeom>
                <a:avLst/>
                <a:gdLst/>
                <a:ahLst/>
                <a:cxnLst/>
                <a:rect l="l" t="t" r="r" b="b"/>
                <a:pathLst>
                  <a:path w="15455" h="14670" extrusionOk="0">
                    <a:moveTo>
                      <a:pt x="6114" y="0"/>
                    </a:moveTo>
                    <a:cubicBezTo>
                      <a:pt x="3827" y="0"/>
                      <a:pt x="1396" y="1519"/>
                      <a:pt x="103" y="3100"/>
                    </a:cubicBezTo>
                    <a:cubicBezTo>
                      <a:pt x="1" y="3225"/>
                      <a:pt x="20" y="3409"/>
                      <a:pt x="144" y="3512"/>
                    </a:cubicBezTo>
                    <a:cubicBezTo>
                      <a:pt x="199" y="3556"/>
                      <a:pt x="264" y="3578"/>
                      <a:pt x="330" y="3578"/>
                    </a:cubicBezTo>
                    <a:cubicBezTo>
                      <a:pt x="414" y="3578"/>
                      <a:pt x="499" y="3541"/>
                      <a:pt x="556" y="3470"/>
                    </a:cubicBezTo>
                    <a:cubicBezTo>
                      <a:pt x="1760" y="1999"/>
                      <a:pt x="4012" y="587"/>
                      <a:pt x="6110" y="587"/>
                    </a:cubicBezTo>
                    <a:cubicBezTo>
                      <a:pt x="6224" y="587"/>
                      <a:pt x="6337" y="591"/>
                      <a:pt x="6450" y="599"/>
                    </a:cubicBezTo>
                    <a:cubicBezTo>
                      <a:pt x="7719" y="694"/>
                      <a:pt x="8711" y="1330"/>
                      <a:pt x="9400" y="2490"/>
                    </a:cubicBezTo>
                    <a:cubicBezTo>
                      <a:pt x="10156" y="3766"/>
                      <a:pt x="11020" y="4928"/>
                      <a:pt x="11854" y="6053"/>
                    </a:cubicBezTo>
                    <a:cubicBezTo>
                      <a:pt x="13466" y="8227"/>
                      <a:pt x="14861" y="10105"/>
                      <a:pt x="14786" y="11886"/>
                    </a:cubicBezTo>
                    <a:cubicBezTo>
                      <a:pt x="14760" y="12543"/>
                      <a:pt x="14404" y="13071"/>
                      <a:pt x="13730" y="13459"/>
                    </a:cubicBezTo>
                    <a:cubicBezTo>
                      <a:pt x="13003" y="13877"/>
                      <a:pt x="11997" y="14079"/>
                      <a:pt x="10872" y="14079"/>
                    </a:cubicBezTo>
                    <a:cubicBezTo>
                      <a:pt x="9141" y="14079"/>
                      <a:pt x="7128" y="13601"/>
                      <a:pt x="5423" y="12701"/>
                    </a:cubicBezTo>
                    <a:cubicBezTo>
                      <a:pt x="1379" y="10567"/>
                      <a:pt x="1096" y="6029"/>
                      <a:pt x="1094" y="5984"/>
                    </a:cubicBezTo>
                    <a:cubicBezTo>
                      <a:pt x="1087" y="5830"/>
                      <a:pt x="975" y="5705"/>
                      <a:pt x="812" y="5705"/>
                    </a:cubicBezTo>
                    <a:cubicBezTo>
                      <a:pt x="804" y="5705"/>
                      <a:pt x="796" y="5705"/>
                      <a:pt x="787" y="5706"/>
                    </a:cubicBezTo>
                    <a:cubicBezTo>
                      <a:pt x="625" y="5715"/>
                      <a:pt x="501" y="5852"/>
                      <a:pt x="510" y="6014"/>
                    </a:cubicBezTo>
                    <a:cubicBezTo>
                      <a:pt x="519" y="6213"/>
                      <a:pt x="803" y="10926"/>
                      <a:pt x="5149" y="13219"/>
                    </a:cubicBezTo>
                    <a:cubicBezTo>
                      <a:pt x="6952" y="14170"/>
                      <a:pt x="9034" y="14669"/>
                      <a:pt x="10853" y="14669"/>
                    </a:cubicBezTo>
                    <a:cubicBezTo>
                      <a:pt x="12087" y="14669"/>
                      <a:pt x="13200" y="14439"/>
                      <a:pt x="14022" y="13968"/>
                    </a:cubicBezTo>
                    <a:cubicBezTo>
                      <a:pt x="14870" y="13480"/>
                      <a:pt x="15336" y="12769"/>
                      <a:pt x="15372" y="11911"/>
                    </a:cubicBezTo>
                    <a:cubicBezTo>
                      <a:pt x="15454" y="9923"/>
                      <a:pt x="14004" y="7968"/>
                      <a:pt x="12324" y="5704"/>
                    </a:cubicBezTo>
                    <a:cubicBezTo>
                      <a:pt x="11498" y="4592"/>
                      <a:pt x="10645" y="3442"/>
                      <a:pt x="9903" y="2192"/>
                    </a:cubicBezTo>
                    <a:cubicBezTo>
                      <a:pt x="9122" y="876"/>
                      <a:pt x="7943" y="124"/>
                      <a:pt x="6494" y="15"/>
                    </a:cubicBezTo>
                    <a:cubicBezTo>
                      <a:pt x="6368" y="5"/>
                      <a:pt x="6241" y="0"/>
                      <a:pt x="61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7" name="Google Shape;3059;p63">
                <a:extLst>
                  <a:ext uri="{FF2B5EF4-FFF2-40B4-BE49-F238E27FC236}">
                    <a16:creationId xmlns:a16="http://schemas.microsoft.com/office/drawing/2014/main" id="{1783BAB0-269D-8BB1-B4BB-33B7BBE22509}"/>
                  </a:ext>
                </a:extLst>
              </p:cNvPr>
              <p:cNvSpPr/>
              <p:nvPr/>
            </p:nvSpPr>
            <p:spPr>
              <a:xfrm>
                <a:off x="7163687" y="3789765"/>
                <a:ext cx="74369" cy="60372"/>
              </a:xfrm>
              <a:custGeom>
                <a:avLst/>
                <a:gdLst/>
                <a:ahLst/>
                <a:cxnLst/>
                <a:rect l="l" t="t" r="r" b="b"/>
                <a:pathLst>
                  <a:path w="7375" h="5987" extrusionOk="0">
                    <a:moveTo>
                      <a:pt x="5572" y="1"/>
                    </a:moveTo>
                    <a:cubicBezTo>
                      <a:pt x="4082" y="165"/>
                      <a:pt x="632" y="701"/>
                      <a:pt x="355" y="2180"/>
                    </a:cubicBezTo>
                    <a:cubicBezTo>
                      <a:pt x="1" y="4068"/>
                      <a:pt x="1300" y="5130"/>
                      <a:pt x="2479" y="5720"/>
                    </a:cubicBezTo>
                    <a:cubicBezTo>
                      <a:pt x="2828" y="5894"/>
                      <a:pt x="3281" y="5986"/>
                      <a:pt x="3778" y="5986"/>
                    </a:cubicBezTo>
                    <a:cubicBezTo>
                      <a:pt x="4963" y="5986"/>
                      <a:pt x="6403" y="5466"/>
                      <a:pt x="7316" y="4303"/>
                    </a:cubicBezTo>
                    <a:cubicBezTo>
                      <a:pt x="7374" y="2924"/>
                      <a:pt x="6619" y="1516"/>
                      <a:pt x="55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060;p63">
                <a:extLst>
                  <a:ext uri="{FF2B5EF4-FFF2-40B4-BE49-F238E27FC236}">
                    <a16:creationId xmlns:a16="http://schemas.microsoft.com/office/drawing/2014/main" id="{5057AC65-10B7-5D4D-F7E2-32ACFD164384}"/>
                  </a:ext>
                </a:extLst>
              </p:cNvPr>
              <p:cNvSpPr/>
              <p:nvPr/>
            </p:nvSpPr>
            <p:spPr>
              <a:xfrm>
                <a:off x="7161297" y="3786820"/>
                <a:ext cx="79784" cy="66251"/>
              </a:xfrm>
              <a:custGeom>
                <a:avLst/>
                <a:gdLst/>
                <a:ahLst/>
                <a:cxnLst/>
                <a:rect l="l" t="t" r="r" b="b"/>
                <a:pathLst>
                  <a:path w="7912" h="6570" extrusionOk="0">
                    <a:moveTo>
                      <a:pt x="5667" y="604"/>
                    </a:moveTo>
                    <a:cubicBezTo>
                      <a:pt x="6483" y="1803"/>
                      <a:pt x="7278" y="3182"/>
                      <a:pt x="7263" y="4488"/>
                    </a:cubicBezTo>
                    <a:cubicBezTo>
                      <a:pt x="6389" y="5548"/>
                      <a:pt x="5084" y="5988"/>
                      <a:pt x="4030" y="5988"/>
                    </a:cubicBezTo>
                    <a:cubicBezTo>
                      <a:pt x="3569" y="5988"/>
                      <a:pt x="3155" y="5903"/>
                      <a:pt x="2847" y="5750"/>
                    </a:cubicBezTo>
                    <a:cubicBezTo>
                      <a:pt x="1287" y="4970"/>
                      <a:pt x="626" y="3885"/>
                      <a:pt x="880" y="2525"/>
                    </a:cubicBezTo>
                    <a:cubicBezTo>
                      <a:pt x="1041" y="1665"/>
                      <a:pt x="2869" y="933"/>
                      <a:pt x="5667" y="604"/>
                    </a:cubicBezTo>
                    <a:close/>
                    <a:moveTo>
                      <a:pt x="5807" y="0"/>
                    </a:moveTo>
                    <a:cubicBezTo>
                      <a:pt x="5797" y="0"/>
                      <a:pt x="5787" y="1"/>
                      <a:pt x="5777" y="2"/>
                    </a:cubicBezTo>
                    <a:cubicBezTo>
                      <a:pt x="3862" y="213"/>
                      <a:pt x="606" y="806"/>
                      <a:pt x="305" y="2417"/>
                    </a:cubicBezTo>
                    <a:cubicBezTo>
                      <a:pt x="0" y="4042"/>
                      <a:pt x="788" y="5375"/>
                      <a:pt x="2585" y="6274"/>
                    </a:cubicBezTo>
                    <a:cubicBezTo>
                      <a:pt x="2979" y="6471"/>
                      <a:pt x="3469" y="6570"/>
                      <a:pt x="4000" y="6570"/>
                    </a:cubicBezTo>
                    <a:cubicBezTo>
                      <a:pt x="5302" y="6570"/>
                      <a:pt x="6845" y="5973"/>
                      <a:pt x="7785" y="4777"/>
                    </a:cubicBezTo>
                    <a:cubicBezTo>
                      <a:pt x="7822" y="4728"/>
                      <a:pt x="7845" y="4670"/>
                      <a:pt x="7847" y="4607"/>
                    </a:cubicBezTo>
                    <a:cubicBezTo>
                      <a:pt x="7911" y="3051"/>
                      <a:pt x="7022" y="1534"/>
                      <a:pt x="6050" y="127"/>
                    </a:cubicBezTo>
                    <a:cubicBezTo>
                      <a:pt x="5995" y="47"/>
                      <a:pt x="5903" y="0"/>
                      <a:pt x="58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061;p63">
                <a:extLst>
                  <a:ext uri="{FF2B5EF4-FFF2-40B4-BE49-F238E27FC236}">
                    <a16:creationId xmlns:a16="http://schemas.microsoft.com/office/drawing/2014/main" id="{C492D2BA-AB14-EFAF-CB5F-1BF06BFAD960}"/>
                  </a:ext>
                </a:extLst>
              </p:cNvPr>
              <p:cNvSpPr/>
              <p:nvPr/>
            </p:nvSpPr>
            <p:spPr>
              <a:xfrm>
                <a:off x="6755873" y="4288727"/>
                <a:ext cx="50611" cy="128298"/>
              </a:xfrm>
              <a:custGeom>
                <a:avLst/>
                <a:gdLst/>
                <a:ahLst/>
                <a:cxnLst/>
                <a:rect l="l" t="t" r="r" b="b"/>
                <a:pathLst>
                  <a:path w="5019" h="12723" extrusionOk="0">
                    <a:moveTo>
                      <a:pt x="309" y="1"/>
                    </a:moveTo>
                    <a:cubicBezTo>
                      <a:pt x="302" y="1"/>
                      <a:pt x="294" y="1"/>
                      <a:pt x="287" y="2"/>
                    </a:cubicBezTo>
                    <a:cubicBezTo>
                      <a:pt x="125" y="9"/>
                      <a:pt x="1" y="145"/>
                      <a:pt x="8" y="307"/>
                    </a:cubicBezTo>
                    <a:cubicBezTo>
                      <a:pt x="21" y="607"/>
                      <a:pt x="388" y="7715"/>
                      <a:pt x="4409" y="12615"/>
                    </a:cubicBezTo>
                    <a:cubicBezTo>
                      <a:pt x="4464" y="12683"/>
                      <a:pt x="4546" y="12723"/>
                      <a:pt x="4634" y="12723"/>
                    </a:cubicBezTo>
                    <a:cubicBezTo>
                      <a:pt x="4882" y="12723"/>
                      <a:pt x="5019" y="12435"/>
                      <a:pt x="4861" y="12244"/>
                    </a:cubicBezTo>
                    <a:cubicBezTo>
                      <a:pt x="967" y="7497"/>
                      <a:pt x="595" y="353"/>
                      <a:pt x="592" y="281"/>
                    </a:cubicBezTo>
                    <a:cubicBezTo>
                      <a:pt x="586" y="127"/>
                      <a:pt x="460" y="1"/>
                      <a:pt x="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062;p63">
                <a:extLst>
                  <a:ext uri="{FF2B5EF4-FFF2-40B4-BE49-F238E27FC236}">
                    <a16:creationId xmlns:a16="http://schemas.microsoft.com/office/drawing/2014/main" id="{CCE51ABA-9AD0-B412-E426-86D4A25D2C7C}"/>
                  </a:ext>
                </a:extLst>
              </p:cNvPr>
              <p:cNvSpPr/>
              <p:nvPr/>
            </p:nvSpPr>
            <p:spPr>
              <a:xfrm>
                <a:off x="6597112" y="4570301"/>
                <a:ext cx="44359" cy="53939"/>
              </a:xfrm>
              <a:custGeom>
                <a:avLst/>
                <a:gdLst/>
                <a:ahLst/>
                <a:cxnLst/>
                <a:rect l="l" t="t" r="r" b="b"/>
                <a:pathLst>
                  <a:path w="4399" h="5349" extrusionOk="0">
                    <a:moveTo>
                      <a:pt x="2199" y="1"/>
                    </a:moveTo>
                    <a:cubicBezTo>
                      <a:pt x="985" y="1"/>
                      <a:pt x="1" y="1199"/>
                      <a:pt x="1" y="2675"/>
                    </a:cubicBezTo>
                    <a:cubicBezTo>
                      <a:pt x="1" y="4152"/>
                      <a:pt x="985" y="5349"/>
                      <a:pt x="2199" y="5349"/>
                    </a:cubicBezTo>
                    <a:cubicBezTo>
                      <a:pt x="3414" y="5349"/>
                      <a:pt x="4398" y="4152"/>
                      <a:pt x="4398" y="2675"/>
                    </a:cubicBezTo>
                    <a:cubicBezTo>
                      <a:pt x="4398" y="1199"/>
                      <a:pt x="3414" y="1"/>
                      <a:pt x="219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063;p63">
                <a:extLst>
                  <a:ext uri="{FF2B5EF4-FFF2-40B4-BE49-F238E27FC236}">
                    <a16:creationId xmlns:a16="http://schemas.microsoft.com/office/drawing/2014/main" id="{A5D2092D-3AF7-4362-C437-A3BA3568A44D}"/>
                  </a:ext>
                </a:extLst>
              </p:cNvPr>
              <p:cNvSpPr/>
              <p:nvPr/>
            </p:nvSpPr>
            <p:spPr>
              <a:xfrm>
                <a:off x="6539039" y="4600905"/>
                <a:ext cx="50248" cy="59848"/>
              </a:xfrm>
              <a:custGeom>
                <a:avLst/>
                <a:gdLst/>
                <a:ahLst/>
                <a:cxnLst/>
                <a:rect l="l" t="t" r="r" b="b"/>
                <a:pathLst>
                  <a:path w="4983" h="5935" extrusionOk="0">
                    <a:moveTo>
                      <a:pt x="2492" y="586"/>
                    </a:moveTo>
                    <a:lnTo>
                      <a:pt x="2492" y="587"/>
                    </a:lnTo>
                    <a:cubicBezTo>
                      <a:pt x="3543" y="587"/>
                      <a:pt x="4397" y="1655"/>
                      <a:pt x="4397" y="2967"/>
                    </a:cubicBezTo>
                    <a:cubicBezTo>
                      <a:pt x="4397" y="4280"/>
                      <a:pt x="3543" y="5348"/>
                      <a:pt x="2492" y="5348"/>
                    </a:cubicBezTo>
                    <a:cubicBezTo>
                      <a:pt x="1441" y="5348"/>
                      <a:pt x="586" y="4280"/>
                      <a:pt x="586" y="2967"/>
                    </a:cubicBezTo>
                    <a:cubicBezTo>
                      <a:pt x="586" y="1655"/>
                      <a:pt x="1441" y="586"/>
                      <a:pt x="2492" y="586"/>
                    </a:cubicBezTo>
                    <a:close/>
                    <a:moveTo>
                      <a:pt x="2492" y="0"/>
                    </a:moveTo>
                    <a:cubicBezTo>
                      <a:pt x="1119" y="0"/>
                      <a:pt x="1" y="1332"/>
                      <a:pt x="1" y="2967"/>
                    </a:cubicBezTo>
                    <a:cubicBezTo>
                      <a:pt x="1" y="4604"/>
                      <a:pt x="1119" y="5935"/>
                      <a:pt x="2492" y="5935"/>
                    </a:cubicBezTo>
                    <a:cubicBezTo>
                      <a:pt x="3866" y="5935"/>
                      <a:pt x="4983" y="4604"/>
                      <a:pt x="4983" y="2967"/>
                    </a:cubicBezTo>
                    <a:cubicBezTo>
                      <a:pt x="4983" y="1332"/>
                      <a:pt x="3866" y="0"/>
                      <a:pt x="24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34" name="TextBox 3533">
              <a:extLst>
                <a:ext uri="{FF2B5EF4-FFF2-40B4-BE49-F238E27FC236}">
                  <a16:creationId xmlns:a16="http://schemas.microsoft.com/office/drawing/2014/main" id="{CD373F82-2462-4A09-75F4-2E3E9264FC9B}"/>
                </a:ext>
              </a:extLst>
            </p:cNvPr>
            <p:cNvSpPr txBox="1"/>
            <p:nvPr/>
          </p:nvSpPr>
          <p:spPr>
            <a:xfrm>
              <a:off x="5444151" y="1978834"/>
              <a:ext cx="135169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0" dirty="0" err="1">
                  <a:solidFill>
                    <a:schemeClr val="tx2"/>
                  </a:solidFill>
                  <a:effectLst/>
                  <a:latin typeface="Consolas" panose="020B0609020204030204" pitchFamily="49" charset="0"/>
                </a:rPr>
                <a:t>SparkETLManager</a:t>
              </a:r>
              <a:endParaRPr lang="en-US" sz="1000" dirty="0">
                <a:solidFill>
                  <a:schemeClr val="tx2"/>
                </a:solidFill>
              </a:endParaRPr>
            </a:p>
          </p:txBody>
        </p:sp>
      </p:grpSp>
      <p:sp>
        <p:nvSpPr>
          <p:cNvPr id="3535" name="TextBox 3534">
            <a:extLst>
              <a:ext uri="{FF2B5EF4-FFF2-40B4-BE49-F238E27FC236}">
                <a16:creationId xmlns:a16="http://schemas.microsoft.com/office/drawing/2014/main" id="{0CA135E2-B3D1-B61D-7E97-6BE94D0BF035}"/>
              </a:ext>
            </a:extLst>
          </p:cNvPr>
          <p:cNvSpPr txBox="1"/>
          <p:nvPr/>
        </p:nvSpPr>
        <p:spPr>
          <a:xfrm>
            <a:off x="4938099" y="3131104"/>
            <a:ext cx="1756410" cy="897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r>
              <a:rPr lang="pt-BR" dirty="0"/>
              <a:t>Initialization of the SparkETLManager class choosing an operation mode</a:t>
            </a:r>
          </a:p>
        </p:txBody>
      </p:sp>
      <p:grpSp>
        <p:nvGrpSpPr>
          <p:cNvPr id="3536" name="Google Shape;631;p36">
            <a:extLst>
              <a:ext uri="{FF2B5EF4-FFF2-40B4-BE49-F238E27FC236}">
                <a16:creationId xmlns:a16="http://schemas.microsoft.com/office/drawing/2014/main" id="{3ABF7F10-EEB4-1099-8267-36B28BD6979E}"/>
              </a:ext>
            </a:extLst>
          </p:cNvPr>
          <p:cNvGrpSpPr>
            <a:grpSpLocks noChangeAspect="1"/>
          </p:cNvGrpSpPr>
          <p:nvPr/>
        </p:nvGrpSpPr>
        <p:grpSpPr>
          <a:xfrm>
            <a:off x="7310050" y="1581933"/>
            <a:ext cx="1395677" cy="1381050"/>
            <a:chOff x="1265450" y="370125"/>
            <a:chExt cx="5159625" cy="5105550"/>
          </a:xfrm>
        </p:grpSpPr>
        <p:sp>
          <p:nvSpPr>
            <p:cNvPr id="3537" name="Google Shape;632;p36">
              <a:extLst>
                <a:ext uri="{FF2B5EF4-FFF2-40B4-BE49-F238E27FC236}">
                  <a16:creationId xmlns:a16="http://schemas.microsoft.com/office/drawing/2014/main" id="{F027E436-41C6-ADD2-FE0C-B064729AA179}"/>
                </a:ext>
              </a:extLst>
            </p:cNvPr>
            <p:cNvSpPr/>
            <p:nvPr/>
          </p:nvSpPr>
          <p:spPr>
            <a:xfrm>
              <a:off x="1265450" y="370125"/>
              <a:ext cx="5159625" cy="4258100"/>
            </a:xfrm>
            <a:custGeom>
              <a:avLst/>
              <a:gdLst/>
              <a:ahLst/>
              <a:cxnLst/>
              <a:rect l="l" t="t" r="r" b="b"/>
              <a:pathLst>
                <a:path w="206385" h="170324" extrusionOk="0">
                  <a:moveTo>
                    <a:pt x="117410" y="1"/>
                  </a:moveTo>
                  <a:cubicBezTo>
                    <a:pt x="105360" y="1"/>
                    <a:pt x="93531" y="2578"/>
                    <a:pt x="83893" y="7842"/>
                  </a:cubicBezTo>
                  <a:cubicBezTo>
                    <a:pt x="62493" y="19530"/>
                    <a:pt x="58312" y="45845"/>
                    <a:pt x="40332" y="60830"/>
                  </a:cubicBezTo>
                  <a:cubicBezTo>
                    <a:pt x="23789" y="74614"/>
                    <a:pt x="8626" y="86102"/>
                    <a:pt x="5409" y="108158"/>
                  </a:cubicBezTo>
                  <a:cubicBezTo>
                    <a:pt x="0" y="145249"/>
                    <a:pt x="35926" y="170324"/>
                    <a:pt x="69990" y="170324"/>
                  </a:cubicBezTo>
                  <a:cubicBezTo>
                    <a:pt x="78722" y="170324"/>
                    <a:pt x="87331" y="168676"/>
                    <a:pt x="95091" y="165161"/>
                  </a:cubicBezTo>
                  <a:cubicBezTo>
                    <a:pt x="107093" y="159723"/>
                    <a:pt x="116570" y="150633"/>
                    <a:pt x="129934" y="148595"/>
                  </a:cubicBezTo>
                  <a:cubicBezTo>
                    <a:pt x="157045" y="144459"/>
                    <a:pt x="167155" y="146758"/>
                    <a:pt x="186915" y="128835"/>
                  </a:cubicBezTo>
                  <a:cubicBezTo>
                    <a:pt x="206384" y="111176"/>
                    <a:pt x="203086" y="81348"/>
                    <a:pt x="192211" y="55849"/>
                  </a:cubicBezTo>
                  <a:cubicBezTo>
                    <a:pt x="185999" y="41288"/>
                    <a:pt x="177317" y="28138"/>
                    <a:pt x="168992" y="19473"/>
                  </a:cubicBezTo>
                  <a:cubicBezTo>
                    <a:pt x="156664" y="6642"/>
                    <a:pt x="136753" y="1"/>
                    <a:pt x="117410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633;p36">
              <a:extLst>
                <a:ext uri="{FF2B5EF4-FFF2-40B4-BE49-F238E27FC236}">
                  <a16:creationId xmlns:a16="http://schemas.microsoft.com/office/drawing/2014/main" id="{0A04FA23-246D-5180-C777-2981EB412564}"/>
                </a:ext>
              </a:extLst>
            </p:cNvPr>
            <p:cNvSpPr/>
            <p:nvPr/>
          </p:nvSpPr>
          <p:spPr>
            <a:xfrm>
              <a:off x="2902575" y="1647075"/>
              <a:ext cx="2518250" cy="1982150"/>
            </a:xfrm>
            <a:custGeom>
              <a:avLst/>
              <a:gdLst/>
              <a:ahLst/>
              <a:cxnLst/>
              <a:rect l="l" t="t" r="r" b="b"/>
              <a:pathLst>
                <a:path w="100730" h="79286" extrusionOk="0">
                  <a:moveTo>
                    <a:pt x="48967" y="1"/>
                  </a:moveTo>
                  <a:cubicBezTo>
                    <a:pt x="47675" y="1"/>
                    <a:pt x="46533" y="845"/>
                    <a:pt x="46157" y="2083"/>
                  </a:cubicBezTo>
                  <a:lnTo>
                    <a:pt x="44517" y="7475"/>
                  </a:lnTo>
                  <a:lnTo>
                    <a:pt x="1" y="7475"/>
                  </a:lnTo>
                  <a:lnTo>
                    <a:pt x="1" y="79285"/>
                  </a:lnTo>
                  <a:lnTo>
                    <a:pt x="100730" y="79285"/>
                  </a:lnTo>
                  <a:lnTo>
                    <a:pt x="100730" y="2762"/>
                  </a:lnTo>
                  <a:cubicBezTo>
                    <a:pt x="100730" y="1237"/>
                    <a:pt x="99493" y="1"/>
                    <a:pt x="97968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634;p36">
              <a:extLst>
                <a:ext uri="{FF2B5EF4-FFF2-40B4-BE49-F238E27FC236}">
                  <a16:creationId xmlns:a16="http://schemas.microsoft.com/office/drawing/2014/main" id="{1EECEA6B-AB0B-685E-B3F1-D9E4D03AEB17}"/>
                </a:ext>
              </a:extLst>
            </p:cNvPr>
            <p:cNvSpPr/>
            <p:nvPr/>
          </p:nvSpPr>
          <p:spPr>
            <a:xfrm>
              <a:off x="2895575" y="1640075"/>
              <a:ext cx="2532275" cy="1996150"/>
            </a:xfrm>
            <a:custGeom>
              <a:avLst/>
              <a:gdLst/>
              <a:ahLst/>
              <a:cxnLst/>
              <a:rect l="l" t="t" r="r" b="b"/>
              <a:pathLst>
                <a:path w="101291" h="79846" extrusionOk="0">
                  <a:moveTo>
                    <a:pt x="49235" y="562"/>
                  </a:moveTo>
                  <a:cubicBezTo>
                    <a:pt x="49239" y="562"/>
                    <a:pt x="49243" y="562"/>
                    <a:pt x="49247" y="562"/>
                  </a:cubicBezTo>
                  <a:lnTo>
                    <a:pt x="98248" y="562"/>
                  </a:lnTo>
                  <a:cubicBezTo>
                    <a:pt x="99616" y="562"/>
                    <a:pt x="100729" y="1675"/>
                    <a:pt x="100729" y="3042"/>
                  </a:cubicBezTo>
                  <a:lnTo>
                    <a:pt x="100729" y="79284"/>
                  </a:lnTo>
                  <a:lnTo>
                    <a:pt x="561" y="79284"/>
                  </a:lnTo>
                  <a:lnTo>
                    <a:pt x="561" y="8035"/>
                  </a:lnTo>
                  <a:lnTo>
                    <a:pt x="45004" y="8035"/>
                  </a:lnTo>
                  <a:lnTo>
                    <a:pt x="46707" y="2445"/>
                  </a:lnTo>
                  <a:cubicBezTo>
                    <a:pt x="47041" y="1326"/>
                    <a:pt x="48069" y="562"/>
                    <a:pt x="49235" y="562"/>
                  </a:cubicBezTo>
                  <a:close/>
                  <a:moveTo>
                    <a:pt x="49247" y="0"/>
                  </a:moveTo>
                  <a:cubicBezTo>
                    <a:pt x="47821" y="0"/>
                    <a:pt x="46584" y="916"/>
                    <a:pt x="46168" y="2282"/>
                  </a:cubicBezTo>
                  <a:lnTo>
                    <a:pt x="44589" y="7474"/>
                  </a:lnTo>
                  <a:lnTo>
                    <a:pt x="0" y="7474"/>
                  </a:lnTo>
                  <a:lnTo>
                    <a:pt x="0" y="79846"/>
                  </a:lnTo>
                  <a:lnTo>
                    <a:pt x="101290" y="79846"/>
                  </a:lnTo>
                  <a:lnTo>
                    <a:pt x="101290" y="3042"/>
                  </a:lnTo>
                  <a:cubicBezTo>
                    <a:pt x="101290" y="1366"/>
                    <a:pt x="99925" y="0"/>
                    <a:pt x="982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635;p36">
              <a:extLst>
                <a:ext uri="{FF2B5EF4-FFF2-40B4-BE49-F238E27FC236}">
                  <a16:creationId xmlns:a16="http://schemas.microsoft.com/office/drawing/2014/main" id="{94FC6C60-95B4-BE68-8093-0142D242CBA3}"/>
                </a:ext>
              </a:extLst>
            </p:cNvPr>
            <p:cNvSpPr/>
            <p:nvPr/>
          </p:nvSpPr>
          <p:spPr>
            <a:xfrm>
              <a:off x="2902575" y="2020775"/>
              <a:ext cx="2518250" cy="1795275"/>
            </a:xfrm>
            <a:custGeom>
              <a:avLst/>
              <a:gdLst/>
              <a:ahLst/>
              <a:cxnLst/>
              <a:rect l="l" t="t" r="r" b="b"/>
              <a:pathLst>
                <a:path w="100730" h="71811" extrusionOk="0">
                  <a:moveTo>
                    <a:pt x="1" y="0"/>
                  </a:moveTo>
                  <a:lnTo>
                    <a:pt x="1" y="71811"/>
                  </a:lnTo>
                  <a:lnTo>
                    <a:pt x="100730" y="71811"/>
                  </a:lnTo>
                  <a:lnTo>
                    <a:pt x="100730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636;p36">
              <a:extLst>
                <a:ext uri="{FF2B5EF4-FFF2-40B4-BE49-F238E27FC236}">
                  <a16:creationId xmlns:a16="http://schemas.microsoft.com/office/drawing/2014/main" id="{E76D03A9-EC26-A5AD-87E6-2AA7306F3D98}"/>
                </a:ext>
              </a:extLst>
            </p:cNvPr>
            <p:cNvSpPr/>
            <p:nvPr/>
          </p:nvSpPr>
          <p:spPr>
            <a:xfrm>
              <a:off x="2895575" y="2013750"/>
              <a:ext cx="2532275" cy="1809325"/>
            </a:xfrm>
            <a:custGeom>
              <a:avLst/>
              <a:gdLst/>
              <a:ahLst/>
              <a:cxnLst/>
              <a:rect l="l" t="t" r="r" b="b"/>
              <a:pathLst>
                <a:path w="101291" h="72373" extrusionOk="0">
                  <a:moveTo>
                    <a:pt x="100729" y="562"/>
                  </a:moveTo>
                  <a:lnTo>
                    <a:pt x="100729" y="71811"/>
                  </a:lnTo>
                  <a:lnTo>
                    <a:pt x="561" y="71811"/>
                  </a:lnTo>
                  <a:lnTo>
                    <a:pt x="561" y="562"/>
                  </a:lnTo>
                  <a:close/>
                  <a:moveTo>
                    <a:pt x="0" y="0"/>
                  </a:moveTo>
                  <a:lnTo>
                    <a:pt x="0" y="72372"/>
                  </a:lnTo>
                  <a:lnTo>
                    <a:pt x="101290" y="72372"/>
                  </a:lnTo>
                  <a:lnTo>
                    <a:pt x="1012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637;p36">
              <a:extLst>
                <a:ext uri="{FF2B5EF4-FFF2-40B4-BE49-F238E27FC236}">
                  <a16:creationId xmlns:a16="http://schemas.microsoft.com/office/drawing/2014/main" id="{DFBCC940-EFE5-FD6F-AB1E-F984F956FBD1}"/>
                </a:ext>
              </a:extLst>
            </p:cNvPr>
            <p:cNvSpPr/>
            <p:nvPr/>
          </p:nvSpPr>
          <p:spPr>
            <a:xfrm>
              <a:off x="3498125" y="1833075"/>
              <a:ext cx="222175" cy="1983650"/>
            </a:xfrm>
            <a:custGeom>
              <a:avLst/>
              <a:gdLst/>
              <a:ahLst/>
              <a:cxnLst/>
              <a:rect l="l" t="t" r="r" b="b"/>
              <a:pathLst>
                <a:path w="8887" h="79346" extrusionOk="0">
                  <a:moveTo>
                    <a:pt x="1" y="1"/>
                  </a:moveTo>
                  <a:lnTo>
                    <a:pt x="1" y="79346"/>
                  </a:lnTo>
                  <a:lnTo>
                    <a:pt x="8887" y="79346"/>
                  </a:lnTo>
                  <a:lnTo>
                    <a:pt x="88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638;p36">
              <a:extLst>
                <a:ext uri="{FF2B5EF4-FFF2-40B4-BE49-F238E27FC236}">
                  <a16:creationId xmlns:a16="http://schemas.microsoft.com/office/drawing/2014/main" id="{A4850C9A-96A9-02D5-4D70-1A8CEB59AEF6}"/>
                </a:ext>
              </a:extLst>
            </p:cNvPr>
            <p:cNvSpPr/>
            <p:nvPr/>
          </p:nvSpPr>
          <p:spPr>
            <a:xfrm>
              <a:off x="3491125" y="1826075"/>
              <a:ext cx="236200" cy="1997675"/>
            </a:xfrm>
            <a:custGeom>
              <a:avLst/>
              <a:gdLst/>
              <a:ahLst/>
              <a:cxnLst/>
              <a:rect l="l" t="t" r="r" b="b"/>
              <a:pathLst>
                <a:path w="9448" h="79907" extrusionOk="0">
                  <a:moveTo>
                    <a:pt x="8886" y="561"/>
                  </a:moveTo>
                  <a:lnTo>
                    <a:pt x="8886" y="79345"/>
                  </a:lnTo>
                  <a:lnTo>
                    <a:pt x="561" y="79345"/>
                  </a:lnTo>
                  <a:lnTo>
                    <a:pt x="561" y="561"/>
                  </a:lnTo>
                  <a:close/>
                  <a:moveTo>
                    <a:pt x="281" y="0"/>
                  </a:moveTo>
                  <a:cubicBezTo>
                    <a:pt x="126" y="0"/>
                    <a:pt x="0" y="126"/>
                    <a:pt x="0" y="281"/>
                  </a:cubicBezTo>
                  <a:lnTo>
                    <a:pt x="0" y="79626"/>
                  </a:lnTo>
                  <a:cubicBezTo>
                    <a:pt x="0" y="79781"/>
                    <a:pt x="126" y="79906"/>
                    <a:pt x="281" y="79906"/>
                  </a:cubicBezTo>
                  <a:lnTo>
                    <a:pt x="9167" y="79906"/>
                  </a:lnTo>
                  <a:cubicBezTo>
                    <a:pt x="9322" y="79906"/>
                    <a:pt x="9447" y="79781"/>
                    <a:pt x="9447" y="79626"/>
                  </a:cubicBezTo>
                  <a:lnTo>
                    <a:pt x="9447" y="281"/>
                  </a:lnTo>
                  <a:cubicBezTo>
                    <a:pt x="9447" y="126"/>
                    <a:pt x="9322" y="0"/>
                    <a:pt x="9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639;p36">
              <a:extLst>
                <a:ext uri="{FF2B5EF4-FFF2-40B4-BE49-F238E27FC236}">
                  <a16:creationId xmlns:a16="http://schemas.microsoft.com/office/drawing/2014/main" id="{F7E808E1-4048-DAAA-6385-2B04853B7B2F}"/>
                </a:ext>
              </a:extLst>
            </p:cNvPr>
            <p:cNvSpPr/>
            <p:nvPr/>
          </p:nvSpPr>
          <p:spPr>
            <a:xfrm>
              <a:off x="3410850" y="3642150"/>
              <a:ext cx="388800" cy="47625"/>
            </a:xfrm>
            <a:custGeom>
              <a:avLst/>
              <a:gdLst/>
              <a:ahLst/>
              <a:cxnLst/>
              <a:rect l="l" t="t" r="r" b="b"/>
              <a:pathLst>
                <a:path w="15552" h="1905" extrusionOk="0">
                  <a:moveTo>
                    <a:pt x="25" y="0"/>
                  </a:moveTo>
                  <a:cubicBezTo>
                    <a:pt x="11" y="0"/>
                    <a:pt x="0" y="11"/>
                    <a:pt x="0" y="24"/>
                  </a:cubicBezTo>
                  <a:lnTo>
                    <a:pt x="0" y="1879"/>
                  </a:lnTo>
                  <a:cubicBezTo>
                    <a:pt x="0" y="1894"/>
                    <a:pt x="11" y="1905"/>
                    <a:pt x="25" y="1905"/>
                  </a:cubicBezTo>
                  <a:lnTo>
                    <a:pt x="15528" y="1905"/>
                  </a:lnTo>
                  <a:cubicBezTo>
                    <a:pt x="15541" y="1905"/>
                    <a:pt x="15552" y="1894"/>
                    <a:pt x="15552" y="1879"/>
                  </a:cubicBezTo>
                  <a:lnTo>
                    <a:pt x="15552" y="24"/>
                  </a:lnTo>
                  <a:cubicBezTo>
                    <a:pt x="15552" y="11"/>
                    <a:pt x="15541" y="0"/>
                    <a:pt x="155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640;p36">
              <a:extLst>
                <a:ext uri="{FF2B5EF4-FFF2-40B4-BE49-F238E27FC236}">
                  <a16:creationId xmlns:a16="http://schemas.microsoft.com/office/drawing/2014/main" id="{BD88320B-540F-15DD-9D23-D8E171FF10C9}"/>
                </a:ext>
              </a:extLst>
            </p:cNvPr>
            <p:cNvSpPr/>
            <p:nvPr/>
          </p:nvSpPr>
          <p:spPr>
            <a:xfrm>
              <a:off x="3403825" y="3635125"/>
              <a:ext cx="402850" cy="61675"/>
            </a:xfrm>
            <a:custGeom>
              <a:avLst/>
              <a:gdLst/>
              <a:ahLst/>
              <a:cxnLst/>
              <a:rect l="l" t="t" r="r" b="b"/>
              <a:pathLst>
                <a:path w="16114" h="2467" extrusionOk="0">
                  <a:moveTo>
                    <a:pt x="15010" y="562"/>
                  </a:moveTo>
                  <a:cubicBezTo>
                    <a:pt x="15309" y="562"/>
                    <a:pt x="15552" y="805"/>
                    <a:pt x="15552" y="1104"/>
                  </a:cubicBezTo>
                  <a:lnTo>
                    <a:pt x="15552" y="1363"/>
                  </a:lnTo>
                  <a:cubicBezTo>
                    <a:pt x="15552" y="1662"/>
                    <a:pt x="15309" y="1904"/>
                    <a:pt x="15010" y="1905"/>
                  </a:cubicBezTo>
                  <a:lnTo>
                    <a:pt x="1104" y="1905"/>
                  </a:lnTo>
                  <a:cubicBezTo>
                    <a:pt x="805" y="1904"/>
                    <a:pt x="562" y="1662"/>
                    <a:pt x="562" y="1363"/>
                  </a:cubicBezTo>
                  <a:lnTo>
                    <a:pt x="562" y="1104"/>
                  </a:lnTo>
                  <a:cubicBezTo>
                    <a:pt x="562" y="805"/>
                    <a:pt x="805" y="562"/>
                    <a:pt x="1104" y="562"/>
                  </a:cubicBezTo>
                  <a:close/>
                  <a:moveTo>
                    <a:pt x="1104" y="1"/>
                  </a:moveTo>
                  <a:cubicBezTo>
                    <a:pt x="495" y="1"/>
                    <a:pt x="1" y="494"/>
                    <a:pt x="1" y="1104"/>
                  </a:cubicBezTo>
                  <a:lnTo>
                    <a:pt x="1" y="1363"/>
                  </a:lnTo>
                  <a:cubicBezTo>
                    <a:pt x="1" y="1971"/>
                    <a:pt x="495" y="2465"/>
                    <a:pt x="1104" y="2466"/>
                  </a:cubicBezTo>
                  <a:lnTo>
                    <a:pt x="15010" y="2466"/>
                  </a:lnTo>
                  <a:cubicBezTo>
                    <a:pt x="15620" y="2465"/>
                    <a:pt x="16113" y="1971"/>
                    <a:pt x="16113" y="1363"/>
                  </a:cubicBezTo>
                  <a:lnTo>
                    <a:pt x="16113" y="1104"/>
                  </a:lnTo>
                  <a:cubicBezTo>
                    <a:pt x="16113" y="494"/>
                    <a:pt x="15620" y="1"/>
                    <a:pt x="150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641;p36">
              <a:extLst>
                <a:ext uri="{FF2B5EF4-FFF2-40B4-BE49-F238E27FC236}">
                  <a16:creationId xmlns:a16="http://schemas.microsoft.com/office/drawing/2014/main" id="{5F362E0B-C698-CFD5-E3D1-0079F55E8AAB}"/>
                </a:ext>
              </a:extLst>
            </p:cNvPr>
            <p:cNvSpPr/>
            <p:nvPr/>
          </p:nvSpPr>
          <p:spPr>
            <a:xfrm>
              <a:off x="3410850" y="2128175"/>
              <a:ext cx="388800" cy="47650"/>
            </a:xfrm>
            <a:custGeom>
              <a:avLst/>
              <a:gdLst/>
              <a:ahLst/>
              <a:cxnLst/>
              <a:rect l="l" t="t" r="r" b="b"/>
              <a:pathLst>
                <a:path w="15552" h="1906" extrusionOk="0">
                  <a:moveTo>
                    <a:pt x="25" y="1"/>
                  </a:moveTo>
                  <a:cubicBezTo>
                    <a:pt x="11" y="1"/>
                    <a:pt x="0" y="11"/>
                    <a:pt x="0" y="25"/>
                  </a:cubicBezTo>
                  <a:lnTo>
                    <a:pt x="0" y="1880"/>
                  </a:lnTo>
                  <a:cubicBezTo>
                    <a:pt x="0" y="1893"/>
                    <a:pt x="11" y="1905"/>
                    <a:pt x="25" y="1905"/>
                  </a:cubicBezTo>
                  <a:lnTo>
                    <a:pt x="15528" y="1905"/>
                  </a:lnTo>
                  <a:cubicBezTo>
                    <a:pt x="15541" y="1905"/>
                    <a:pt x="15552" y="1893"/>
                    <a:pt x="15552" y="1880"/>
                  </a:cubicBezTo>
                  <a:lnTo>
                    <a:pt x="15552" y="25"/>
                  </a:lnTo>
                  <a:cubicBezTo>
                    <a:pt x="15552" y="11"/>
                    <a:pt x="15541" y="1"/>
                    <a:pt x="155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642;p36">
              <a:extLst>
                <a:ext uri="{FF2B5EF4-FFF2-40B4-BE49-F238E27FC236}">
                  <a16:creationId xmlns:a16="http://schemas.microsoft.com/office/drawing/2014/main" id="{CB893EDE-DDE5-D78D-F42A-D70413D5BC3E}"/>
                </a:ext>
              </a:extLst>
            </p:cNvPr>
            <p:cNvSpPr/>
            <p:nvPr/>
          </p:nvSpPr>
          <p:spPr>
            <a:xfrm>
              <a:off x="3403825" y="2121175"/>
              <a:ext cx="402850" cy="61675"/>
            </a:xfrm>
            <a:custGeom>
              <a:avLst/>
              <a:gdLst/>
              <a:ahLst/>
              <a:cxnLst/>
              <a:rect l="l" t="t" r="r" b="b"/>
              <a:pathLst>
                <a:path w="16114" h="2467" extrusionOk="0">
                  <a:moveTo>
                    <a:pt x="15010" y="561"/>
                  </a:moveTo>
                  <a:cubicBezTo>
                    <a:pt x="15309" y="561"/>
                    <a:pt x="15552" y="804"/>
                    <a:pt x="15552" y="1104"/>
                  </a:cubicBezTo>
                  <a:lnTo>
                    <a:pt x="15552" y="1363"/>
                  </a:lnTo>
                  <a:cubicBezTo>
                    <a:pt x="15552" y="1661"/>
                    <a:pt x="15309" y="1903"/>
                    <a:pt x="15010" y="1903"/>
                  </a:cubicBezTo>
                  <a:lnTo>
                    <a:pt x="1104" y="1903"/>
                  </a:lnTo>
                  <a:cubicBezTo>
                    <a:pt x="805" y="1903"/>
                    <a:pt x="562" y="1661"/>
                    <a:pt x="562" y="1363"/>
                  </a:cubicBezTo>
                  <a:lnTo>
                    <a:pt x="562" y="1104"/>
                  </a:lnTo>
                  <a:cubicBezTo>
                    <a:pt x="562" y="804"/>
                    <a:pt x="805" y="561"/>
                    <a:pt x="1104" y="561"/>
                  </a:cubicBezTo>
                  <a:close/>
                  <a:moveTo>
                    <a:pt x="1104" y="0"/>
                  </a:moveTo>
                  <a:cubicBezTo>
                    <a:pt x="495" y="0"/>
                    <a:pt x="1" y="494"/>
                    <a:pt x="1" y="1104"/>
                  </a:cubicBezTo>
                  <a:lnTo>
                    <a:pt x="1" y="1363"/>
                  </a:lnTo>
                  <a:cubicBezTo>
                    <a:pt x="1" y="1971"/>
                    <a:pt x="495" y="2465"/>
                    <a:pt x="1104" y="2466"/>
                  </a:cubicBezTo>
                  <a:lnTo>
                    <a:pt x="15010" y="2466"/>
                  </a:lnTo>
                  <a:cubicBezTo>
                    <a:pt x="15620" y="2465"/>
                    <a:pt x="16113" y="1971"/>
                    <a:pt x="16113" y="1363"/>
                  </a:cubicBezTo>
                  <a:lnTo>
                    <a:pt x="16113" y="1104"/>
                  </a:lnTo>
                  <a:cubicBezTo>
                    <a:pt x="16113" y="494"/>
                    <a:pt x="15620" y="0"/>
                    <a:pt x="150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643;p36">
              <a:extLst>
                <a:ext uri="{FF2B5EF4-FFF2-40B4-BE49-F238E27FC236}">
                  <a16:creationId xmlns:a16="http://schemas.microsoft.com/office/drawing/2014/main" id="{52044E0C-0947-CD46-C43B-F87D60748C5A}"/>
                </a:ext>
              </a:extLst>
            </p:cNvPr>
            <p:cNvSpPr/>
            <p:nvPr/>
          </p:nvSpPr>
          <p:spPr>
            <a:xfrm>
              <a:off x="3349275" y="2591025"/>
              <a:ext cx="519900" cy="519900"/>
            </a:xfrm>
            <a:custGeom>
              <a:avLst/>
              <a:gdLst/>
              <a:ahLst/>
              <a:cxnLst/>
              <a:rect l="l" t="t" r="r" b="b"/>
              <a:pathLst>
                <a:path w="20796" h="20796" extrusionOk="0">
                  <a:moveTo>
                    <a:pt x="10398" y="0"/>
                  </a:moveTo>
                  <a:cubicBezTo>
                    <a:pt x="7640" y="0"/>
                    <a:pt x="4996" y="1096"/>
                    <a:pt x="3045" y="3045"/>
                  </a:cubicBezTo>
                  <a:cubicBezTo>
                    <a:pt x="1096" y="4996"/>
                    <a:pt x="0" y="7640"/>
                    <a:pt x="0" y="10399"/>
                  </a:cubicBezTo>
                  <a:cubicBezTo>
                    <a:pt x="0" y="13156"/>
                    <a:pt x="1096" y="15800"/>
                    <a:pt x="3045" y="17751"/>
                  </a:cubicBezTo>
                  <a:cubicBezTo>
                    <a:pt x="4996" y="19700"/>
                    <a:pt x="7640" y="20795"/>
                    <a:pt x="10398" y="20795"/>
                  </a:cubicBezTo>
                  <a:cubicBezTo>
                    <a:pt x="13156" y="20795"/>
                    <a:pt x="15800" y="19700"/>
                    <a:pt x="17750" y="17751"/>
                  </a:cubicBezTo>
                  <a:cubicBezTo>
                    <a:pt x="19700" y="15800"/>
                    <a:pt x="20795" y="13156"/>
                    <a:pt x="20795" y="10399"/>
                  </a:cubicBezTo>
                  <a:cubicBezTo>
                    <a:pt x="20795" y="7640"/>
                    <a:pt x="19700" y="4996"/>
                    <a:pt x="17750" y="3045"/>
                  </a:cubicBezTo>
                  <a:cubicBezTo>
                    <a:pt x="15800" y="1096"/>
                    <a:pt x="13156" y="0"/>
                    <a:pt x="103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644;p36">
              <a:extLst>
                <a:ext uri="{FF2B5EF4-FFF2-40B4-BE49-F238E27FC236}">
                  <a16:creationId xmlns:a16="http://schemas.microsoft.com/office/drawing/2014/main" id="{C886A4A0-A3E4-EF8F-F922-0D9D3F2451A6}"/>
                </a:ext>
              </a:extLst>
            </p:cNvPr>
            <p:cNvSpPr/>
            <p:nvPr/>
          </p:nvSpPr>
          <p:spPr>
            <a:xfrm>
              <a:off x="3342250" y="2584000"/>
              <a:ext cx="533975" cy="533950"/>
            </a:xfrm>
            <a:custGeom>
              <a:avLst/>
              <a:gdLst/>
              <a:ahLst/>
              <a:cxnLst/>
              <a:rect l="l" t="t" r="r" b="b"/>
              <a:pathLst>
                <a:path w="21359" h="21358" extrusionOk="0">
                  <a:moveTo>
                    <a:pt x="10679" y="562"/>
                  </a:moveTo>
                  <a:cubicBezTo>
                    <a:pt x="16258" y="562"/>
                    <a:pt x="20797" y="5100"/>
                    <a:pt x="20797" y="10680"/>
                  </a:cubicBezTo>
                  <a:cubicBezTo>
                    <a:pt x="20797" y="16259"/>
                    <a:pt x="16258" y="20797"/>
                    <a:pt x="10679" y="20797"/>
                  </a:cubicBezTo>
                  <a:cubicBezTo>
                    <a:pt x="5100" y="20797"/>
                    <a:pt x="562" y="16259"/>
                    <a:pt x="562" y="10680"/>
                  </a:cubicBezTo>
                  <a:cubicBezTo>
                    <a:pt x="562" y="5100"/>
                    <a:pt x="5100" y="562"/>
                    <a:pt x="10679" y="562"/>
                  </a:cubicBezTo>
                  <a:close/>
                  <a:moveTo>
                    <a:pt x="10679" y="1"/>
                  </a:moveTo>
                  <a:cubicBezTo>
                    <a:pt x="4791" y="1"/>
                    <a:pt x="1" y="4791"/>
                    <a:pt x="1" y="10680"/>
                  </a:cubicBezTo>
                  <a:cubicBezTo>
                    <a:pt x="1" y="16568"/>
                    <a:pt x="4791" y="21357"/>
                    <a:pt x="10679" y="21357"/>
                  </a:cubicBezTo>
                  <a:cubicBezTo>
                    <a:pt x="16566" y="21357"/>
                    <a:pt x="21358" y="16568"/>
                    <a:pt x="21358" y="10680"/>
                  </a:cubicBezTo>
                  <a:cubicBezTo>
                    <a:pt x="21358" y="4791"/>
                    <a:pt x="16566" y="1"/>
                    <a:pt x="106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645;p36">
              <a:extLst>
                <a:ext uri="{FF2B5EF4-FFF2-40B4-BE49-F238E27FC236}">
                  <a16:creationId xmlns:a16="http://schemas.microsoft.com/office/drawing/2014/main" id="{EF46D9C4-7832-5A5A-FBE4-B9F5E438E60D}"/>
                </a:ext>
              </a:extLst>
            </p:cNvPr>
            <p:cNvSpPr/>
            <p:nvPr/>
          </p:nvSpPr>
          <p:spPr>
            <a:xfrm>
              <a:off x="3349275" y="2615450"/>
              <a:ext cx="519900" cy="519900"/>
            </a:xfrm>
            <a:custGeom>
              <a:avLst/>
              <a:gdLst/>
              <a:ahLst/>
              <a:cxnLst/>
              <a:rect l="l" t="t" r="r" b="b"/>
              <a:pathLst>
                <a:path w="20796" h="20796" extrusionOk="0">
                  <a:moveTo>
                    <a:pt x="10398" y="0"/>
                  </a:moveTo>
                  <a:cubicBezTo>
                    <a:pt x="7640" y="0"/>
                    <a:pt x="4996" y="1096"/>
                    <a:pt x="3045" y="3045"/>
                  </a:cubicBezTo>
                  <a:cubicBezTo>
                    <a:pt x="1096" y="4996"/>
                    <a:pt x="0" y="7640"/>
                    <a:pt x="0" y="10397"/>
                  </a:cubicBezTo>
                  <a:cubicBezTo>
                    <a:pt x="0" y="13156"/>
                    <a:pt x="1096" y="15800"/>
                    <a:pt x="3045" y="17750"/>
                  </a:cubicBezTo>
                  <a:cubicBezTo>
                    <a:pt x="4996" y="19700"/>
                    <a:pt x="7640" y="20795"/>
                    <a:pt x="10398" y="20795"/>
                  </a:cubicBezTo>
                  <a:cubicBezTo>
                    <a:pt x="13156" y="20795"/>
                    <a:pt x="15800" y="19700"/>
                    <a:pt x="17750" y="17750"/>
                  </a:cubicBezTo>
                  <a:cubicBezTo>
                    <a:pt x="19700" y="15800"/>
                    <a:pt x="20795" y="13156"/>
                    <a:pt x="20795" y="10397"/>
                  </a:cubicBezTo>
                  <a:cubicBezTo>
                    <a:pt x="20795" y="7640"/>
                    <a:pt x="19700" y="4996"/>
                    <a:pt x="17750" y="3045"/>
                  </a:cubicBezTo>
                  <a:cubicBezTo>
                    <a:pt x="15800" y="1096"/>
                    <a:pt x="13156" y="0"/>
                    <a:pt x="103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646;p36">
              <a:extLst>
                <a:ext uri="{FF2B5EF4-FFF2-40B4-BE49-F238E27FC236}">
                  <a16:creationId xmlns:a16="http://schemas.microsoft.com/office/drawing/2014/main" id="{981B7E98-0B65-81E7-70F3-B0CBCD5DA80E}"/>
                </a:ext>
              </a:extLst>
            </p:cNvPr>
            <p:cNvSpPr/>
            <p:nvPr/>
          </p:nvSpPr>
          <p:spPr>
            <a:xfrm>
              <a:off x="3342250" y="2608425"/>
              <a:ext cx="533975" cy="533925"/>
            </a:xfrm>
            <a:custGeom>
              <a:avLst/>
              <a:gdLst/>
              <a:ahLst/>
              <a:cxnLst/>
              <a:rect l="l" t="t" r="r" b="b"/>
              <a:pathLst>
                <a:path w="21359" h="21357" extrusionOk="0">
                  <a:moveTo>
                    <a:pt x="10679" y="562"/>
                  </a:moveTo>
                  <a:cubicBezTo>
                    <a:pt x="16258" y="562"/>
                    <a:pt x="20797" y="5100"/>
                    <a:pt x="20797" y="10679"/>
                  </a:cubicBezTo>
                  <a:cubicBezTo>
                    <a:pt x="20797" y="16259"/>
                    <a:pt x="16258" y="20797"/>
                    <a:pt x="10679" y="20797"/>
                  </a:cubicBezTo>
                  <a:cubicBezTo>
                    <a:pt x="5100" y="20797"/>
                    <a:pt x="562" y="16259"/>
                    <a:pt x="562" y="10679"/>
                  </a:cubicBezTo>
                  <a:cubicBezTo>
                    <a:pt x="562" y="5100"/>
                    <a:pt x="5100" y="562"/>
                    <a:pt x="10679" y="562"/>
                  </a:cubicBezTo>
                  <a:close/>
                  <a:moveTo>
                    <a:pt x="10679" y="1"/>
                  </a:moveTo>
                  <a:cubicBezTo>
                    <a:pt x="4791" y="1"/>
                    <a:pt x="1" y="4791"/>
                    <a:pt x="1" y="10679"/>
                  </a:cubicBezTo>
                  <a:cubicBezTo>
                    <a:pt x="1" y="16566"/>
                    <a:pt x="4791" y="21357"/>
                    <a:pt x="10679" y="21357"/>
                  </a:cubicBezTo>
                  <a:cubicBezTo>
                    <a:pt x="16566" y="21357"/>
                    <a:pt x="21358" y="16566"/>
                    <a:pt x="21358" y="10679"/>
                  </a:cubicBezTo>
                  <a:cubicBezTo>
                    <a:pt x="21358" y="4791"/>
                    <a:pt x="16566" y="1"/>
                    <a:pt x="106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647;p36">
              <a:extLst>
                <a:ext uri="{FF2B5EF4-FFF2-40B4-BE49-F238E27FC236}">
                  <a16:creationId xmlns:a16="http://schemas.microsoft.com/office/drawing/2014/main" id="{5AC16F34-6E33-B015-1763-4EAD2A4F1FB9}"/>
                </a:ext>
              </a:extLst>
            </p:cNvPr>
            <p:cNvSpPr/>
            <p:nvPr/>
          </p:nvSpPr>
          <p:spPr>
            <a:xfrm>
              <a:off x="3437425" y="2703600"/>
              <a:ext cx="343575" cy="343575"/>
            </a:xfrm>
            <a:custGeom>
              <a:avLst/>
              <a:gdLst/>
              <a:ahLst/>
              <a:cxnLst/>
              <a:rect l="l" t="t" r="r" b="b"/>
              <a:pathLst>
                <a:path w="13743" h="13743" extrusionOk="0">
                  <a:moveTo>
                    <a:pt x="6872" y="0"/>
                  </a:moveTo>
                  <a:cubicBezTo>
                    <a:pt x="5050" y="0"/>
                    <a:pt x="3302" y="725"/>
                    <a:pt x="2013" y="2013"/>
                  </a:cubicBezTo>
                  <a:cubicBezTo>
                    <a:pt x="725" y="3301"/>
                    <a:pt x="1" y="5050"/>
                    <a:pt x="1" y="6871"/>
                  </a:cubicBezTo>
                  <a:cubicBezTo>
                    <a:pt x="1" y="8693"/>
                    <a:pt x="725" y="10442"/>
                    <a:pt x="2013" y="11730"/>
                  </a:cubicBezTo>
                  <a:cubicBezTo>
                    <a:pt x="3302" y="13018"/>
                    <a:pt x="5050" y="13743"/>
                    <a:pt x="6872" y="13743"/>
                  </a:cubicBezTo>
                  <a:cubicBezTo>
                    <a:pt x="8694" y="13743"/>
                    <a:pt x="10442" y="13018"/>
                    <a:pt x="11730" y="11730"/>
                  </a:cubicBezTo>
                  <a:cubicBezTo>
                    <a:pt x="13018" y="10442"/>
                    <a:pt x="13743" y="8693"/>
                    <a:pt x="13743" y="6871"/>
                  </a:cubicBezTo>
                  <a:cubicBezTo>
                    <a:pt x="13743" y="5050"/>
                    <a:pt x="13018" y="3301"/>
                    <a:pt x="11730" y="2013"/>
                  </a:cubicBezTo>
                  <a:cubicBezTo>
                    <a:pt x="10442" y="725"/>
                    <a:pt x="8694" y="0"/>
                    <a:pt x="68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648;p36">
              <a:extLst>
                <a:ext uri="{FF2B5EF4-FFF2-40B4-BE49-F238E27FC236}">
                  <a16:creationId xmlns:a16="http://schemas.microsoft.com/office/drawing/2014/main" id="{2EA4EAD3-4691-2C5D-261F-81531EF88CC9}"/>
                </a:ext>
              </a:extLst>
            </p:cNvPr>
            <p:cNvSpPr/>
            <p:nvPr/>
          </p:nvSpPr>
          <p:spPr>
            <a:xfrm>
              <a:off x="3430400" y="2696575"/>
              <a:ext cx="357625" cy="357625"/>
            </a:xfrm>
            <a:custGeom>
              <a:avLst/>
              <a:gdLst/>
              <a:ahLst/>
              <a:cxnLst/>
              <a:rect l="l" t="t" r="r" b="b"/>
              <a:pathLst>
                <a:path w="14305" h="14305" extrusionOk="0">
                  <a:moveTo>
                    <a:pt x="7153" y="562"/>
                  </a:moveTo>
                  <a:cubicBezTo>
                    <a:pt x="10786" y="562"/>
                    <a:pt x="13743" y="3518"/>
                    <a:pt x="13743" y="7152"/>
                  </a:cubicBezTo>
                  <a:cubicBezTo>
                    <a:pt x="13743" y="10786"/>
                    <a:pt x="10788" y="13743"/>
                    <a:pt x="7153" y="13743"/>
                  </a:cubicBezTo>
                  <a:cubicBezTo>
                    <a:pt x="3519" y="13743"/>
                    <a:pt x="562" y="10786"/>
                    <a:pt x="562" y="7152"/>
                  </a:cubicBezTo>
                  <a:cubicBezTo>
                    <a:pt x="562" y="3518"/>
                    <a:pt x="3519" y="562"/>
                    <a:pt x="7153" y="562"/>
                  </a:cubicBezTo>
                  <a:close/>
                  <a:moveTo>
                    <a:pt x="7153" y="1"/>
                  </a:moveTo>
                  <a:cubicBezTo>
                    <a:pt x="3209" y="1"/>
                    <a:pt x="1" y="3209"/>
                    <a:pt x="1" y="7152"/>
                  </a:cubicBezTo>
                  <a:cubicBezTo>
                    <a:pt x="1" y="11096"/>
                    <a:pt x="3209" y="14304"/>
                    <a:pt x="7153" y="14304"/>
                  </a:cubicBezTo>
                  <a:cubicBezTo>
                    <a:pt x="11097" y="14304"/>
                    <a:pt x="14304" y="11096"/>
                    <a:pt x="14304" y="7152"/>
                  </a:cubicBezTo>
                  <a:cubicBezTo>
                    <a:pt x="14304" y="3209"/>
                    <a:pt x="11097" y="1"/>
                    <a:pt x="7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649;p36">
              <a:extLst>
                <a:ext uri="{FF2B5EF4-FFF2-40B4-BE49-F238E27FC236}">
                  <a16:creationId xmlns:a16="http://schemas.microsoft.com/office/drawing/2014/main" id="{3D255D58-0F27-8B3D-800E-8F98ABE09FA9}"/>
                </a:ext>
              </a:extLst>
            </p:cNvPr>
            <p:cNvSpPr/>
            <p:nvPr/>
          </p:nvSpPr>
          <p:spPr>
            <a:xfrm>
              <a:off x="3437425" y="2723925"/>
              <a:ext cx="343575" cy="343600"/>
            </a:xfrm>
            <a:custGeom>
              <a:avLst/>
              <a:gdLst/>
              <a:ahLst/>
              <a:cxnLst/>
              <a:rect l="l" t="t" r="r" b="b"/>
              <a:pathLst>
                <a:path w="13743" h="13744" extrusionOk="0">
                  <a:moveTo>
                    <a:pt x="6872" y="1"/>
                  </a:moveTo>
                  <a:cubicBezTo>
                    <a:pt x="5050" y="1"/>
                    <a:pt x="3302" y="725"/>
                    <a:pt x="2013" y="2014"/>
                  </a:cubicBezTo>
                  <a:cubicBezTo>
                    <a:pt x="725" y="3302"/>
                    <a:pt x="1" y="5050"/>
                    <a:pt x="1" y="6873"/>
                  </a:cubicBezTo>
                  <a:cubicBezTo>
                    <a:pt x="1" y="8695"/>
                    <a:pt x="725" y="10442"/>
                    <a:pt x="2013" y="11731"/>
                  </a:cubicBezTo>
                  <a:cubicBezTo>
                    <a:pt x="3302" y="13020"/>
                    <a:pt x="5050" y="13743"/>
                    <a:pt x="6872" y="13743"/>
                  </a:cubicBezTo>
                  <a:cubicBezTo>
                    <a:pt x="8694" y="13743"/>
                    <a:pt x="10442" y="13020"/>
                    <a:pt x="11730" y="11731"/>
                  </a:cubicBezTo>
                  <a:cubicBezTo>
                    <a:pt x="13018" y="10442"/>
                    <a:pt x="13743" y="8695"/>
                    <a:pt x="13743" y="6873"/>
                  </a:cubicBezTo>
                  <a:cubicBezTo>
                    <a:pt x="13743" y="5050"/>
                    <a:pt x="13018" y="3302"/>
                    <a:pt x="11730" y="2014"/>
                  </a:cubicBezTo>
                  <a:cubicBezTo>
                    <a:pt x="10442" y="725"/>
                    <a:pt x="8694" y="1"/>
                    <a:pt x="68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650;p36">
              <a:extLst>
                <a:ext uri="{FF2B5EF4-FFF2-40B4-BE49-F238E27FC236}">
                  <a16:creationId xmlns:a16="http://schemas.microsoft.com/office/drawing/2014/main" id="{4399B236-0467-4C49-DCC6-9DFC944F5CE4}"/>
                </a:ext>
              </a:extLst>
            </p:cNvPr>
            <p:cNvSpPr/>
            <p:nvPr/>
          </p:nvSpPr>
          <p:spPr>
            <a:xfrm>
              <a:off x="3430400" y="2716925"/>
              <a:ext cx="357625" cy="357650"/>
            </a:xfrm>
            <a:custGeom>
              <a:avLst/>
              <a:gdLst/>
              <a:ahLst/>
              <a:cxnLst/>
              <a:rect l="l" t="t" r="r" b="b"/>
              <a:pathLst>
                <a:path w="14305" h="14306" extrusionOk="0">
                  <a:moveTo>
                    <a:pt x="7153" y="562"/>
                  </a:moveTo>
                  <a:cubicBezTo>
                    <a:pt x="10786" y="562"/>
                    <a:pt x="13743" y="3519"/>
                    <a:pt x="13743" y="7153"/>
                  </a:cubicBezTo>
                  <a:cubicBezTo>
                    <a:pt x="13743" y="10787"/>
                    <a:pt x="10788" y="13744"/>
                    <a:pt x="7153" y="13744"/>
                  </a:cubicBezTo>
                  <a:cubicBezTo>
                    <a:pt x="3519" y="13744"/>
                    <a:pt x="562" y="10787"/>
                    <a:pt x="562" y="7153"/>
                  </a:cubicBezTo>
                  <a:cubicBezTo>
                    <a:pt x="562" y="3519"/>
                    <a:pt x="3519" y="562"/>
                    <a:pt x="7153" y="562"/>
                  </a:cubicBezTo>
                  <a:close/>
                  <a:moveTo>
                    <a:pt x="7153" y="0"/>
                  </a:moveTo>
                  <a:cubicBezTo>
                    <a:pt x="3209" y="0"/>
                    <a:pt x="1" y="3210"/>
                    <a:pt x="1" y="7153"/>
                  </a:cubicBezTo>
                  <a:cubicBezTo>
                    <a:pt x="1" y="11096"/>
                    <a:pt x="3209" y="14305"/>
                    <a:pt x="7153" y="14305"/>
                  </a:cubicBezTo>
                  <a:cubicBezTo>
                    <a:pt x="11097" y="14305"/>
                    <a:pt x="14304" y="11096"/>
                    <a:pt x="14304" y="7153"/>
                  </a:cubicBezTo>
                  <a:cubicBezTo>
                    <a:pt x="14304" y="3208"/>
                    <a:pt x="11097" y="0"/>
                    <a:pt x="7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651;p36">
              <a:extLst>
                <a:ext uri="{FF2B5EF4-FFF2-40B4-BE49-F238E27FC236}">
                  <a16:creationId xmlns:a16="http://schemas.microsoft.com/office/drawing/2014/main" id="{5D2EA81B-FE7E-4B09-DF05-803ABE1F5C54}"/>
                </a:ext>
              </a:extLst>
            </p:cNvPr>
            <p:cNvSpPr/>
            <p:nvPr/>
          </p:nvSpPr>
          <p:spPr>
            <a:xfrm>
              <a:off x="3503525" y="2832675"/>
              <a:ext cx="254375" cy="215275"/>
            </a:xfrm>
            <a:custGeom>
              <a:avLst/>
              <a:gdLst/>
              <a:ahLst/>
              <a:cxnLst/>
              <a:rect l="l" t="t" r="r" b="b"/>
              <a:pathLst>
                <a:path w="10175" h="8611" extrusionOk="0">
                  <a:moveTo>
                    <a:pt x="9457" y="0"/>
                  </a:moveTo>
                  <a:lnTo>
                    <a:pt x="1" y="6635"/>
                  </a:lnTo>
                  <a:cubicBezTo>
                    <a:pt x="1066" y="7845"/>
                    <a:pt x="2622" y="8611"/>
                    <a:pt x="4361" y="8611"/>
                  </a:cubicBezTo>
                  <a:cubicBezTo>
                    <a:pt x="7573" y="8611"/>
                    <a:pt x="10175" y="6009"/>
                    <a:pt x="10175" y="2797"/>
                  </a:cubicBezTo>
                  <a:cubicBezTo>
                    <a:pt x="10175" y="1819"/>
                    <a:pt x="9929" y="857"/>
                    <a:pt x="9457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652;p36">
              <a:extLst>
                <a:ext uri="{FF2B5EF4-FFF2-40B4-BE49-F238E27FC236}">
                  <a16:creationId xmlns:a16="http://schemas.microsoft.com/office/drawing/2014/main" id="{A5FF1C80-A428-C6BA-3E74-83DD0D57A822}"/>
                </a:ext>
              </a:extLst>
            </p:cNvPr>
            <p:cNvSpPr/>
            <p:nvPr/>
          </p:nvSpPr>
          <p:spPr>
            <a:xfrm>
              <a:off x="3601500" y="2610950"/>
              <a:ext cx="14250" cy="58925"/>
            </a:xfrm>
            <a:custGeom>
              <a:avLst/>
              <a:gdLst/>
              <a:ahLst/>
              <a:cxnLst/>
              <a:rect l="l" t="t" r="r" b="b"/>
              <a:pathLst>
                <a:path w="570" h="2357" extrusionOk="0">
                  <a:moveTo>
                    <a:pt x="285" y="1"/>
                  </a:moveTo>
                  <a:cubicBezTo>
                    <a:pt x="127" y="1"/>
                    <a:pt x="0" y="130"/>
                    <a:pt x="4" y="288"/>
                  </a:cubicBezTo>
                  <a:lnTo>
                    <a:pt x="4" y="2076"/>
                  </a:lnTo>
                  <a:cubicBezTo>
                    <a:pt x="4" y="2231"/>
                    <a:pt x="130" y="2356"/>
                    <a:pt x="285" y="2356"/>
                  </a:cubicBezTo>
                  <a:cubicBezTo>
                    <a:pt x="440" y="2356"/>
                    <a:pt x="566" y="2231"/>
                    <a:pt x="566" y="2076"/>
                  </a:cubicBezTo>
                  <a:lnTo>
                    <a:pt x="566" y="288"/>
                  </a:lnTo>
                  <a:cubicBezTo>
                    <a:pt x="570" y="130"/>
                    <a:pt x="443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653;p36">
              <a:extLst>
                <a:ext uri="{FF2B5EF4-FFF2-40B4-BE49-F238E27FC236}">
                  <a16:creationId xmlns:a16="http://schemas.microsoft.com/office/drawing/2014/main" id="{903FE25C-A05B-1729-9405-DB721E223F39}"/>
                </a:ext>
              </a:extLst>
            </p:cNvPr>
            <p:cNvSpPr/>
            <p:nvPr/>
          </p:nvSpPr>
          <p:spPr>
            <a:xfrm>
              <a:off x="3472050" y="2645875"/>
              <a:ext cx="39200" cy="52800"/>
            </a:xfrm>
            <a:custGeom>
              <a:avLst/>
              <a:gdLst/>
              <a:ahLst/>
              <a:cxnLst/>
              <a:rect l="l" t="t" r="r" b="b"/>
              <a:pathLst>
                <a:path w="1568" h="2112" extrusionOk="0">
                  <a:moveTo>
                    <a:pt x="321" y="1"/>
                  </a:moveTo>
                  <a:cubicBezTo>
                    <a:pt x="274" y="1"/>
                    <a:pt x="225" y="13"/>
                    <a:pt x="180" y="39"/>
                  </a:cubicBezTo>
                  <a:cubicBezTo>
                    <a:pt x="47" y="116"/>
                    <a:pt x="1" y="289"/>
                    <a:pt x="78" y="422"/>
                  </a:cubicBezTo>
                  <a:lnTo>
                    <a:pt x="972" y="1970"/>
                  </a:lnTo>
                  <a:cubicBezTo>
                    <a:pt x="1022" y="2057"/>
                    <a:pt x="1115" y="2110"/>
                    <a:pt x="1215" y="2110"/>
                  </a:cubicBezTo>
                  <a:lnTo>
                    <a:pt x="1215" y="2111"/>
                  </a:lnTo>
                  <a:cubicBezTo>
                    <a:pt x="1431" y="2111"/>
                    <a:pt x="1567" y="1876"/>
                    <a:pt x="1458" y="1689"/>
                  </a:cubicBezTo>
                  <a:lnTo>
                    <a:pt x="565" y="142"/>
                  </a:lnTo>
                  <a:cubicBezTo>
                    <a:pt x="512" y="51"/>
                    <a:pt x="418" y="1"/>
                    <a:pt x="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654;p36">
              <a:extLst>
                <a:ext uri="{FF2B5EF4-FFF2-40B4-BE49-F238E27FC236}">
                  <a16:creationId xmlns:a16="http://schemas.microsoft.com/office/drawing/2014/main" id="{2DFA515E-24AA-0668-48E6-62E6B88E3A72}"/>
                </a:ext>
              </a:extLst>
            </p:cNvPr>
            <p:cNvSpPr/>
            <p:nvPr/>
          </p:nvSpPr>
          <p:spPr>
            <a:xfrm>
              <a:off x="3378125" y="2740250"/>
              <a:ext cx="54325" cy="36425"/>
            </a:xfrm>
            <a:custGeom>
              <a:avLst/>
              <a:gdLst/>
              <a:ahLst/>
              <a:cxnLst/>
              <a:rect l="l" t="t" r="r" b="b"/>
              <a:pathLst>
                <a:path w="2173" h="1457" extrusionOk="0">
                  <a:moveTo>
                    <a:pt x="322" y="1"/>
                  </a:moveTo>
                  <a:cubicBezTo>
                    <a:pt x="225" y="1"/>
                    <a:pt x="130" y="51"/>
                    <a:pt x="78" y="141"/>
                  </a:cubicBezTo>
                  <a:cubicBezTo>
                    <a:pt x="1" y="276"/>
                    <a:pt x="47" y="447"/>
                    <a:pt x="180" y="524"/>
                  </a:cubicBezTo>
                  <a:lnTo>
                    <a:pt x="1728" y="1419"/>
                  </a:lnTo>
                  <a:cubicBezTo>
                    <a:pt x="1771" y="1443"/>
                    <a:pt x="1819" y="1456"/>
                    <a:pt x="1868" y="1456"/>
                  </a:cubicBezTo>
                  <a:cubicBezTo>
                    <a:pt x="1995" y="1456"/>
                    <a:pt x="2107" y="1371"/>
                    <a:pt x="2139" y="1249"/>
                  </a:cubicBezTo>
                  <a:cubicBezTo>
                    <a:pt x="2173" y="1126"/>
                    <a:pt x="2119" y="995"/>
                    <a:pt x="2008" y="932"/>
                  </a:cubicBezTo>
                  <a:lnTo>
                    <a:pt x="461" y="39"/>
                  </a:lnTo>
                  <a:cubicBezTo>
                    <a:pt x="417" y="13"/>
                    <a:pt x="369" y="1"/>
                    <a:pt x="3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655;p36">
              <a:extLst>
                <a:ext uri="{FF2B5EF4-FFF2-40B4-BE49-F238E27FC236}">
                  <a16:creationId xmlns:a16="http://schemas.microsoft.com/office/drawing/2014/main" id="{1307A8FC-DF57-08BD-2BAF-485BD44B3B94}"/>
                </a:ext>
              </a:extLst>
            </p:cNvPr>
            <p:cNvSpPr/>
            <p:nvPr/>
          </p:nvSpPr>
          <p:spPr>
            <a:xfrm>
              <a:off x="3345125" y="2869000"/>
              <a:ext cx="58400" cy="14050"/>
            </a:xfrm>
            <a:custGeom>
              <a:avLst/>
              <a:gdLst/>
              <a:ahLst/>
              <a:cxnLst/>
              <a:rect l="l" t="t" r="r" b="b"/>
              <a:pathLst>
                <a:path w="2336" h="562" extrusionOk="0">
                  <a:moveTo>
                    <a:pt x="274" y="0"/>
                  </a:moveTo>
                  <a:cubicBezTo>
                    <a:pt x="122" y="4"/>
                    <a:pt x="0" y="128"/>
                    <a:pt x="0" y="281"/>
                  </a:cubicBezTo>
                  <a:cubicBezTo>
                    <a:pt x="0" y="433"/>
                    <a:pt x="122" y="557"/>
                    <a:pt x="274" y="561"/>
                  </a:cubicBezTo>
                  <a:lnTo>
                    <a:pt x="2062" y="561"/>
                  </a:lnTo>
                  <a:cubicBezTo>
                    <a:pt x="2214" y="557"/>
                    <a:pt x="2335" y="433"/>
                    <a:pt x="2335" y="281"/>
                  </a:cubicBezTo>
                  <a:cubicBezTo>
                    <a:pt x="2335" y="128"/>
                    <a:pt x="2214" y="4"/>
                    <a:pt x="2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656;p36">
              <a:extLst>
                <a:ext uri="{FF2B5EF4-FFF2-40B4-BE49-F238E27FC236}">
                  <a16:creationId xmlns:a16="http://schemas.microsoft.com/office/drawing/2014/main" id="{EBA9470D-DCA1-6231-F6D3-4470357A998B}"/>
                </a:ext>
              </a:extLst>
            </p:cNvPr>
            <p:cNvSpPr/>
            <p:nvPr/>
          </p:nvSpPr>
          <p:spPr>
            <a:xfrm>
              <a:off x="3379175" y="2975125"/>
              <a:ext cx="54425" cy="36450"/>
            </a:xfrm>
            <a:custGeom>
              <a:avLst/>
              <a:gdLst/>
              <a:ahLst/>
              <a:cxnLst/>
              <a:rect l="l" t="t" r="r" b="b"/>
              <a:pathLst>
                <a:path w="2177" h="1458" extrusionOk="0">
                  <a:moveTo>
                    <a:pt x="1855" y="0"/>
                  </a:moveTo>
                  <a:cubicBezTo>
                    <a:pt x="1806" y="0"/>
                    <a:pt x="1756" y="13"/>
                    <a:pt x="1710" y="41"/>
                  </a:cubicBezTo>
                  <a:lnTo>
                    <a:pt x="163" y="934"/>
                  </a:lnTo>
                  <a:cubicBezTo>
                    <a:pt x="53" y="999"/>
                    <a:pt x="1" y="1127"/>
                    <a:pt x="33" y="1250"/>
                  </a:cubicBezTo>
                  <a:cubicBezTo>
                    <a:pt x="67" y="1371"/>
                    <a:pt x="177" y="1456"/>
                    <a:pt x="304" y="1457"/>
                  </a:cubicBezTo>
                  <a:cubicBezTo>
                    <a:pt x="353" y="1457"/>
                    <a:pt x="401" y="1445"/>
                    <a:pt x="443" y="1420"/>
                  </a:cubicBezTo>
                  <a:lnTo>
                    <a:pt x="1991" y="526"/>
                  </a:lnTo>
                  <a:cubicBezTo>
                    <a:pt x="2128" y="450"/>
                    <a:pt x="2177" y="277"/>
                    <a:pt x="2097" y="141"/>
                  </a:cubicBezTo>
                  <a:cubicBezTo>
                    <a:pt x="2045" y="50"/>
                    <a:pt x="1952" y="0"/>
                    <a:pt x="18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657;p36">
              <a:extLst>
                <a:ext uri="{FF2B5EF4-FFF2-40B4-BE49-F238E27FC236}">
                  <a16:creationId xmlns:a16="http://schemas.microsoft.com/office/drawing/2014/main" id="{FF99909E-6A53-6E2D-DBDC-3C19EEEDEF58}"/>
                </a:ext>
              </a:extLst>
            </p:cNvPr>
            <p:cNvSpPr/>
            <p:nvPr/>
          </p:nvSpPr>
          <p:spPr>
            <a:xfrm>
              <a:off x="3473100" y="3052750"/>
              <a:ext cx="38400" cy="52750"/>
            </a:xfrm>
            <a:custGeom>
              <a:avLst/>
              <a:gdLst/>
              <a:ahLst/>
              <a:cxnLst/>
              <a:rect l="l" t="t" r="r" b="b"/>
              <a:pathLst>
                <a:path w="1536" h="2110" extrusionOk="0">
                  <a:moveTo>
                    <a:pt x="1214" y="0"/>
                  </a:moveTo>
                  <a:cubicBezTo>
                    <a:pt x="1117" y="0"/>
                    <a:pt x="1024" y="51"/>
                    <a:pt x="972" y="141"/>
                  </a:cubicBezTo>
                  <a:lnTo>
                    <a:pt x="78" y="1688"/>
                  </a:lnTo>
                  <a:cubicBezTo>
                    <a:pt x="1" y="1822"/>
                    <a:pt x="47" y="1995"/>
                    <a:pt x="180" y="2072"/>
                  </a:cubicBezTo>
                  <a:cubicBezTo>
                    <a:pt x="223" y="2096"/>
                    <a:pt x="272" y="2109"/>
                    <a:pt x="320" y="2109"/>
                  </a:cubicBezTo>
                  <a:cubicBezTo>
                    <a:pt x="422" y="2109"/>
                    <a:pt x="513" y="2055"/>
                    <a:pt x="565" y="1969"/>
                  </a:cubicBezTo>
                  <a:lnTo>
                    <a:pt x="1458" y="422"/>
                  </a:lnTo>
                  <a:cubicBezTo>
                    <a:pt x="1536" y="287"/>
                    <a:pt x="1489" y="115"/>
                    <a:pt x="1355" y="39"/>
                  </a:cubicBezTo>
                  <a:cubicBezTo>
                    <a:pt x="1311" y="13"/>
                    <a:pt x="1262" y="0"/>
                    <a:pt x="1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658;p36">
              <a:extLst>
                <a:ext uri="{FF2B5EF4-FFF2-40B4-BE49-F238E27FC236}">
                  <a16:creationId xmlns:a16="http://schemas.microsoft.com/office/drawing/2014/main" id="{CA3B38E5-2C0F-73A1-0091-4DD05DCF8B5A}"/>
                </a:ext>
              </a:extLst>
            </p:cNvPr>
            <p:cNvSpPr/>
            <p:nvPr/>
          </p:nvSpPr>
          <p:spPr>
            <a:xfrm>
              <a:off x="3602775" y="3080925"/>
              <a:ext cx="14100" cy="58725"/>
            </a:xfrm>
            <a:custGeom>
              <a:avLst/>
              <a:gdLst/>
              <a:ahLst/>
              <a:cxnLst/>
              <a:rect l="l" t="t" r="r" b="b"/>
              <a:pathLst>
                <a:path w="564" h="2349" extrusionOk="0">
                  <a:moveTo>
                    <a:pt x="283" y="0"/>
                  </a:moveTo>
                  <a:cubicBezTo>
                    <a:pt x="128" y="0"/>
                    <a:pt x="1" y="126"/>
                    <a:pt x="1" y="281"/>
                  </a:cubicBezTo>
                  <a:lnTo>
                    <a:pt x="1" y="2068"/>
                  </a:lnTo>
                  <a:cubicBezTo>
                    <a:pt x="1" y="2223"/>
                    <a:pt x="128" y="2349"/>
                    <a:pt x="283" y="2349"/>
                  </a:cubicBezTo>
                  <a:cubicBezTo>
                    <a:pt x="436" y="2349"/>
                    <a:pt x="563" y="2223"/>
                    <a:pt x="563" y="2068"/>
                  </a:cubicBezTo>
                  <a:lnTo>
                    <a:pt x="563" y="281"/>
                  </a:lnTo>
                  <a:cubicBezTo>
                    <a:pt x="563" y="126"/>
                    <a:pt x="436" y="0"/>
                    <a:pt x="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659;p36">
              <a:extLst>
                <a:ext uri="{FF2B5EF4-FFF2-40B4-BE49-F238E27FC236}">
                  <a16:creationId xmlns:a16="http://schemas.microsoft.com/office/drawing/2014/main" id="{366A2DBF-70C5-B179-8710-B4BB56633101}"/>
                </a:ext>
              </a:extLst>
            </p:cNvPr>
            <p:cNvSpPr/>
            <p:nvPr/>
          </p:nvSpPr>
          <p:spPr>
            <a:xfrm>
              <a:off x="3707975" y="3052150"/>
              <a:ext cx="38400" cy="52725"/>
            </a:xfrm>
            <a:custGeom>
              <a:avLst/>
              <a:gdLst/>
              <a:ahLst/>
              <a:cxnLst/>
              <a:rect l="l" t="t" r="r" b="b"/>
              <a:pathLst>
                <a:path w="1536" h="2109" extrusionOk="0">
                  <a:moveTo>
                    <a:pt x="321" y="0"/>
                  </a:moveTo>
                  <a:cubicBezTo>
                    <a:pt x="274" y="0"/>
                    <a:pt x="225" y="12"/>
                    <a:pt x="181" y="38"/>
                  </a:cubicBezTo>
                  <a:cubicBezTo>
                    <a:pt x="46" y="115"/>
                    <a:pt x="0" y="288"/>
                    <a:pt x="79" y="421"/>
                  </a:cubicBezTo>
                  <a:lnTo>
                    <a:pt x="972" y="1969"/>
                  </a:lnTo>
                  <a:cubicBezTo>
                    <a:pt x="1021" y="2055"/>
                    <a:pt x="1115" y="2109"/>
                    <a:pt x="1216" y="2109"/>
                  </a:cubicBezTo>
                  <a:cubicBezTo>
                    <a:pt x="1264" y="2109"/>
                    <a:pt x="1313" y="2096"/>
                    <a:pt x="1355" y="2071"/>
                  </a:cubicBezTo>
                  <a:cubicBezTo>
                    <a:pt x="1490" y="1994"/>
                    <a:pt x="1535" y="1822"/>
                    <a:pt x="1459" y="1688"/>
                  </a:cubicBezTo>
                  <a:lnTo>
                    <a:pt x="564" y="141"/>
                  </a:lnTo>
                  <a:cubicBezTo>
                    <a:pt x="513" y="50"/>
                    <a:pt x="418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660;p36">
              <a:extLst>
                <a:ext uri="{FF2B5EF4-FFF2-40B4-BE49-F238E27FC236}">
                  <a16:creationId xmlns:a16="http://schemas.microsoft.com/office/drawing/2014/main" id="{19F2F89A-7B9D-908E-7648-D5D2B39154F3}"/>
                </a:ext>
              </a:extLst>
            </p:cNvPr>
            <p:cNvSpPr/>
            <p:nvPr/>
          </p:nvSpPr>
          <p:spPr>
            <a:xfrm>
              <a:off x="3785575" y="2974125"/>
              <a:ext cx="54325" cy="36400"/>
            </a:xfrm>
            <a:custGeom>
              <a:avLst/>
              <a:gdLst/>
              <a:ahLst/>
              <a:cxnLst/>
              <a:rect l="l" t="t" r="r" b="b"/>
              <a:pathLst>
                <a:path w="2173" h="1456" extrusionOk="0">
                  <a:moveTo>
                    <a:pt x="322" y="0"/>
                  </a:moveTo>
                  <a:cubicBezTo>
                    <a:pt x="224" y="0"/>
                    <a:pt x="130" y="51"/>
                    <a:pt x="79" y="140"/>
                  </a:cubicBezTo>
                  <a:cubicBezTo>
                    <a:pt x="0" y="275"/>
                    <a:pt x="46" y="446"/>
                    <a:pt x="181" y="523"/>
                  </a:cubicBezTo>
                  <a:lnTo>
                    <a:pt x="1728" y="1418"/>
                  </a:lnTo>
                  <a:cubicBezTo>
                    <a:pt x="1770" y="1442"/>
                    <a:pt x="1819" y="1455"/>
                    <a:pt x="1869" y="1455"/>
                  </a:cubicBezTo>
                  <a:cubicBezTo>
                    <a:pt x="1996" y="1455"/>
                    <a:pt x="2106" y="1370"/>
                    <a:pt x="2140" y="1248"/>
                  </a:cubicBezTo>
                  <a:cubicBezTo>
                    <a:pt x="2172" y="1125"/>
                    <a:pt x="2118" y="995"/>
                    <a:pt x="2009" y="932"/>
                  </a:cubicBezTo>
                  <a:lnTo>
                    <a:pt x="462" y="38"/>
                  </a:lnTo>
                  <a:cubicBezTo>
                    <a:pt x="417" y="12"/>
                    <a:pt x="369" y="0"/>
                    <a:pt x="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661;p36">
              <a:extLst>
                <a:ext uri="{FF2B5EF4-FFF2-40B4-BE49-F238E27FC236}">
                  <a16:creationId xmlns:a16="http://schemas.microsoft.com/office/drawing/2014/main" id="{272B1EB3-C1D6-88F4-C0F7-4FCC4CFB9AE7}"/>
                </a:ext>
              </a:extLst>
            </p:cNvPr>
            <p:cNvSpPr/>
            <p:nvPr/>
          </p:nvSpPr>
          <p:spPr>
            <a:xfrm>
              <a:off x="3814750" y="2867775"/>
              <a:ext cx="58725" cy="14050"/>
            </a:xfrm>
            <a:custGeom>
              <a:avLst/>
              <a:gdLst/>
              <a:ahLst/>
              <a:cxnLst/>
              <a:rect l="l" t="t" r="r" b="b"/>
              <a:pathLst>
                <a:path w="2349" h="562" extrusionOk="0">
                  <a:moveTo>
                    <a:pt x="281" y="0"/>
                  </a:moveTo>
                  <a:cubicBezTo>
                    <a:pt x="126" y="0"/>
                    <a:pt x="0" y="126"/>
                    <a:pt x="0" y="281"/>
                  </a:cubicBezTo>
                  <a:cubicBezTo>
                    <a:pt x="0" y="436"/>
                    <a:pt x="126" y="562"/>
                    <a:pt x="281" y="562"/>
                  </a:cubicBezTo>
                  <a:lnTo>
                    <a:pt x="2068" y="562"/>
                  </a:lnTo>
                  <a:cubicBezTo>
                    <a:pt x="2223" y="562"/>
                    <a:pt x="2349" y="436"/>
                    <a:pt x="2349" y="281"/>
                  </a:cubicBezTo>
                  <a:cubicBezTo>
                    <a:pt x="2349" y="126"/>
                    <a:pt x="2223" y="0"/>
                    <a:pt x="20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662;p36">
              <a:extLst>
                <a:ext uri="{FF2B5EF4-FFF2-40B4-BE49-F238E27FC236}">
                  <a16:creationId xmlns:a16="http://schemas.microsoft.com/office/drawing/2014/main" id="{62F68035-2C9B-DFC6-7D3B-D7361C0A0A36}"/>
                </a:ext>
              </a:extLst>
            </p:cNvPr>
            <p:cNvSpPr/>
            <p:nvPr/>
          </p:nvSpPr>
          <p:spPr>
            <a:xfrm>
              <a:off x="3785375" y="2739200"/>
              <a:ext cx="54350" cy="36425"/>
            </a:xfrm>
            <a:custGeom>
              <a:avLst/>
              <a:gdLst/>
              <a:ahLst/>
              <a:cxnLst/>
              <a:rect l="l" t="t" r="r" b="b"/>
              <a:pathLst>
                <a:path w="2174" h="1457" extrusionOk="0">
                  <a:moveTo>
                    <a:pt x="1852" y="1"/>
                  </a:moveTo>
                  <a:cubicBezTo>
                    <a:pt x="1805" y="1"/>
                    <a:pt x="1756" y="13"/>
                    <a:pt x="1712" y="39"/>
                  </a:cubicBezTo>
                  <a:lnTo>
                    <a:pt x="165" y="932"/>
                  </a:lnTo>
                  <a:cubicBezTo>
                    <a:pt x="54" y="995"/>
                    <a:pt x="0" y="1126"/>
                    <a:pt x="34" y="1249"/>
                  </a:cubicBezTo>
                  <a:cubicBezTo>
                    <a:pt x="66" y="1372"/>
                    <a:pt x="178" y="1457"/>
                    <a:pt x="305" y="1457"/>
                  </a:cubicBezTo>
                  <a:cubicBezTo>
                    <a:pt x="355" y="1457"/>
                    <a:pt x="404" y="1444"/>
                    <a:pt x="447" y="1420"/>
                  </a:cubicBezTo>
                  <a:lnTo>
                    <a:pt x="1993" y="524"/>
                  </a:lnTo>
                  <a:cubicBezTo>
                    <a:pt x="2128" y="448"/>
                    <a:pt x="2173" y="276"/>
                    <a:pt x="2095" y="141"/>
                  </a:cubicBezTo>
                  <a:cubicBezTo>
                    <a:pt x="2044" y="52"/>
                    <a:pt x="1949" y="1"/>
                    <a:pt x="1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663;p36">
              <a:extLst>
                <a:ext uri="{FF2B5EF4-FFF2-40B4-BE49-F238E27FC236}">
                  <a16:creationId xmlns:a16="http://schemas.microsoft.com/office/drawing/2014/main" id="{874581F4-009B-F962-660B-A7BFBE86821A}"/>
                </a:ext>
              </a:extLst>
            </p:cNvPr>
            <p:cNvSpPr/>
            <p:nvPr/>
          </p:nvSpPr>
          <p:spPr>
            <a:xfrm>
              <a:off x="3706175" y="2645275"/>
              <a:ext cx="39175" cy="52750"/>
            </a:xfrm>
            <a:custGeom>
              <a:avLst/>
              <a:gdLst/>
              <a:ahLst/>
              <a:cxnLst/>
              <a:rect l="l" t="t" r="r" b="b"/>
              <a:pathLst>
                <a:path w="1567" h="2110" extrusionOk="0">
                  <a:moveTo>
                    <a:pt x="1245" y="1"/>
                  </a:moveTo>
                  <a:cubicBezTo>
                    <a:pt x="1148" y="1"/>
                    <a:pt x="1055" y="51"/>
                    <a:pt x="1003" y="141"/>
                  </a:cubicBezTo>
                  <a:lnTo>
                    <a:pt x="109" y="1689"/>
                  </a:lnTo>
                  <a:cubicBezTo>
                    <a:pt x="1" y="1875"/>
                    <a:pt x="136" y="2110"/>
                    <a:pt x="352" y="2110"/>
                  </a:cubicBezTo>
                  <a:cubicBezTo>
                    <a:pt x="453" y="2110"/>
                    <a:pt x="546" y="2056"/>
                    <a:pt x="596" y="1969"/>
                  </a:cubicBezTo>
                  <a:lnTo>
                    <a:pt x="1489" y="422"/>
                  </a:lnTo>
                  <a:cubicBezTo>
                    <a:pt x="1567" y="287"/>
                    <a:pt x="1520" y="116"/>
                    <a:pt x="1386" y="39"/>
                  </a:cubicBezTo>
                  <a:cubicBezTo>
                    <a:pt x="1342" y="13"/>
                    <a:pt x="1293" y="1"/>
                    <a:pt x="1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664;p36">
              <a:extLst>
                <a:ext uri="{FF2B5EF4-FFF2-40B4-BE49-F238E27FC236}">
                  <a16:creationId xmlns:a16="http://schemas.microsoft.com/office/drawing/2014/main" id="{628E5CD6-FC36-526B-A7DE-D2468638E531}"/>
                </a:ext>
              </a:extLst>
            </p:cNvPr>
            <p:cNvSpPr/>
            <p:nvPr/>
          </p:nvSpPr>
          <p:spPr>
            <a:xfrm>
              <a:off x="4161700" y="2433350"/>
              <a:ext cx="219350" cy="219350"/>
            </a:xfrm>
            <a:custGeom>
              <a:avLst/>
              <a:gdLst/>
              <a:ahLst/>
              <a:cxnLst/>
              <a:rect l="l" t="t" r="r" b="b"/>
              <a:pathLst>
                <a:path w="8774" h="8774" extrusionOk="0">
                  <a:moveTo>
                    <a:pt x="1" y="1"/>
                  </a:moveTo>
                  <a:lnTo>
                    <a:pt x="1" y="8773"/>
                  </a:lnTo>
                  <a:lnTo>
                    <a:pt x="8773" y="8773"/>
                  </a:lnTo>
                  <a:lnTo>
                    <a:pt x="8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665;p36">
              <a:extLst>
                <a:ext uri="{FF2B5EF4-FFF2-40B4-BE49-F238E27FC236}">
                  <a16:creationId xmlns:a16="http://schemas.microsoft.com/office/drawing/2014/main" id="{C7ADC335-B054-EA72-9D04-3F38BC1C88DA}"/>
                </a:ext>
              </a:extLst>
            </p:cNvPr>
            <p:cNvSpPr/>
            <p:nvPr/>
          </p:nvSpPr>
          <p:spPr>
            <a:xfrm>
              <a:off x="4470400" y="2433350"/>
              <a:ext cx="219325" cy="219350"/>
            </a:xfrm>
            <a:custGeom>
              <a:avLst/>
              <a:gdLst/>
              <a:ahLst/>
              <a:cxnLst/>
              <a:rect l="l" t="t" r="r" b="b"/>
              <a:pathLst>
                <a:path w="8773" h="8774" extrusionOk="0">
                  <a:moveTo>
                    <a:pt x="0" y="1"/>
                  </a:moveTo>
                  <a:lnTo>
                    <a:pt x="0" y="8773"/>
                  </a:lnTo>
                  <a:lnTo>
                    <a:pt x="8773" y="8773"/>
                  </a:lnTo>
                  <a:lnTo>
                    <a:pt x="8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666;p36">
              <a:extLst>
                <a:ext uri="{FF2B5EF4-FFF2-40B4-BE49-F238E27FC236}">
                  <a16:creationId xmlns:a16="http://schemas.microsoft.com/office/drawing/2014/main" id="{4CE0DEC7-76EA-1601-597D-665E6C91488A}"/>
                </a:ext>
              </a:extLst>
            </p:cNvPr>
            <p:cNvSpPr/>
            <p:nvPr/>
          </p:nvSpPr>
          <p:spPr>
            <a:xfrm>
              <a:off x="4779075" y="2433350"/>
              <a:ext cx="219350" cy="219350"/>
            </a:xfrm>
            <a:custGeom>
              <a:avLst/>
              <a:gdLst/>
              <a:ahLst/>
              <a:cxnLst/>
              <a:rect l="l" t="t" r="r" b="b"/>
              <a:pathLst>
                <a:path w="8774" h="8774" extrusionOk="0">
                  <a:moveTo>
                    <a:pt x="1" y="1"/>
                  </a:moveTo>
                  <a:lnTo>
                    <a:pt x="1" y="8773"/>
                  </a:lnTo>
                  <a:lnTo>
                    <a:pt x="8773" y="8773"/>
                  </a:lnTo>
                  <a:lnTo>
                    <a:pt x="8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667;p36">
              <a:extLst>
                <a:ext uri="{FF2B5EF4-FFF2-40B4-BE49-F238E27FC236}">
                  <a16:creationId xmlns:a16="http://schemas.microsoft.com/office/drawing/2014/main" id="{37107F83-50A9-AF6C-1BA9-D8FAE07C7904}"/>
                </a:ext>
              </a:extLst>
            </p:cNvPr>
            <p:cNvSpPr/>
            <p:nvPr/>
          </p:nvSpPr>
          <p:spPr>
            <a:xfrm>
              <a:off x="4161700" y="2725800"/>
              <a:ext cx="219350" cy="219375"/>
            </a:xfrm>
            <a:custGeom>
              <a:avLst/>
              <a:gdLst/>
              <a:ahLst/>
              <a:cxnLst/>
              <a:rect l="l" t="t" r="r" b="b"/>
              <a:pathLst>
                <a:path w="8774" h="8775" extrusionOk="0">
                  <a:moveTo>
                    <a:pt x="1" y="0"/>
                  </a:moveTo>
                  <a:lnTo>
                    <a:pt x="1" y="8774"/>
                  </a:lnTo>
                  <a:lnTo>
                    <a:pt x="8773" y="8774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668;p36">
              <a:extLst>
                <a:ext uri="{FF2B5EF4-FFF2-40B4-BE49-F238E27FC236}">
                  <a16:creationId xmlns:a16="http://schemas.microsoft.com/office/drawing/2014/main" id="{A2A10C80-CCE0-0DEF-A2D1-C3985ED2458C}"/>
                </a:ext>
              </a:extLst>
            </p:cNvPr>
            <p:cNvSpPr/>
            <p:nvPr/>
          </p:nvSpPr>
          <p:spPr>
            <a:xfrm>
              <a:off x="4470400" y="2725800"/>
              <a:ext cx="219325" cy="219375"/>
            </a:xfrm>
            <a:custGeom>
              <a:avLst/>
              <a:gdLst/>
              <a:ahLst/>
              <a:cxnLst/>
              <a:rect l="l" t="t" r="r" b="b"/>
              <a:pathLst>
                <a:path w="8773" h="8775" extrusionOk="0">
                  <a:moveTo>
                    <a:pt x="0" y="0"/>
                  </a:moveTo>
                  <a:lnTo>
                    <a:pt x="0" y="8774"/>
                  </a:lnTo>
                  <a:lnTo>
                    <a:pt x="8773" y="8774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669;p36">
              <a:extLst>
                <a:ext uri="{FF2B5EF4-FFF2-40B4-BE49-F238E27FC236}">
                  <a16:creationId xmlns:a16="http://schemas.microsoft.com/office/drawing/2014/main" id="{BCB22F8D-B110-D3D3-DF7A-811B69CA7093}"/>
                </a:ext>
              </a:extLst>
            </p:cNvPr>
            <p:cNvSpPr/>
            <p:nvPr/>
          </p:nvSpPr>
          <p:spPr>
            <a:xfrm>
              <a:off x="4779075" y="2725800"/>
              <a:ext cx="219350" cy="219375"/>
            </a:xfrm>
            <a:custGeom>
              <a:avLst/>
              <a:gdLst/>
              <a:ahLst/>
              <a:cxnLst/>
              <a:rect l="l" t="t" r="r" b="b"/>
              <a:pathLst>
                <a:path w="8774" h="8775" extrusionOk="0">
                  <a:moveTo>
                    <a:pt x="1" y="0"/>
                  </a:moveTo>
                  <a:lnTo>
                    <a:pt x="1" y="8774"/>
                  </a:lnTo>
                  <a:lnTo>
                    <a:pt x="8773" y="8774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670;p36">
              <a:extLst>
                <a:ext uri="{FF2B5EF4-FFF2-40B4-BE49-F238E27FC236}">
                  <a16:creationId xmlns:a16="http://schemas.microsoft.com/office/drawing/2014/main" id="{BC6D2919-D0EF-7C06-C62C-B94ECD50EB28}"/>
                </a:ext>
              </a:extLst>
            </p:cNvPr>
            <p:cNvSpPr/>
            <p:nvPr/>
          </p:nvSpPr>
          <p:spPr>
            <a:xfrm>
              <a:off x="4161700" y="3018225"/>
              <a:ext cx="219350" cy="219375"/>
            </a:xfrm>
            <a:custGeom>
              <a:avLst/>
              <a:gdLst/>
              <a:ahLst/>
              <a:cxnLst/>
              <a:rect l="l" t="t" r="r" b="b"/>
              <a:pathLst>
                <a:path w="8774" h="8775" extrusionOk="0">
                  <a:moveTo>
                    <a:pt x="1" y="0"/>
                  </a:moveTo>
                  <a:lnTo>
                    <a:pt x="1" y="8774"/>
                  </a:lnTo>
                  <a:lnTo>
                    <a:pt x="8773" y="8774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671;p36">
              <a:extLst>
                <a:ext uri="{FF2B5EF4-FFF2-40B4-BE49-F238E27FC236}">
                  <a16:creationId xmlns:a16="http://schemas.microsoft.com/office/drawing/2014/main" id="{43343DEC-1C1F-544C-6619-535F06363BBB}"/>
                </a:ext>
              </a:extLst>
            </p:cNvPr>
            <p:cNvSpPr/>
            <p:nvPr/>
          </p:nvSpPr>
          <p:spPr>
            <a:xfrm>
              <a:off x="4470400" y="3018225"/>
              <a:ext cx="219325" cy="219375"/>
            </a:xfrm>
            <a:custGeom>
              <a:avLst/>
              <a:gdLst/>
              <a:ahLst/>
              <a:cxnLst/>
              <a:rect l="l" t="t" r="r" b="b"/>
              <a:pathLst>
                <a:path w="8773" h="8775" extrusionOk="0">
                  <a:moveTo>
                    <a:pt x="0" y="0"/>
                  </a:moveTo>
                  <a:lnTo>
                    <a:pt x="0" y="8774"/>
                  </a:lnTo>
                  <a:lnTo>
                    <a:pt x="8773" y="8774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672;p36">
              <a:extLst>
                <a:ext uri="{FF2B5EF4-FFF2-40B4-BE49-F238E27FC236}">
                  <a16:creationId xmlns:a16="http://schemas.microsoft.com/office/drawing/2014/main" id="{944E997E-3149-DE80-9D9A-CFCB47169085}"/>
                </a:ext>
              </a:extLst>
            </p:cNvPr>
            <p:cNvSpPr/>
            <p:nvPr/>
          </p:nvSpPr>
          <p:spPr>
            <a:xfrm>
              <a:off x="4779075" y="3018225"/>
              <a:ext cx="219350" cy="219375"/>
            </a:xfrm>
            <a:custGeom>
              <a:avLst/>
              <a:gdLst/>
              <a:ahLst/>
              <a:cxnLst/>
              <a:rect l="l" t="t" r="r" b="b"/>
              <a:pathLst>
                <a:path w="8774" h="8775" extrusionOk="0">
                  <a:moveTo>
                    <a:pt x="1" y="0"/>
                  </a:moveTo>
                  <a:lnTo>
                    <a:pt x="1" y="8774"/>
                  </a:lnTo>
                  <a:lnTo>
                    <a:pt x="8773" y="8774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673;p36">
              <a:extLst>
                <a:ext uri="{FF2B5EF4-FFF2-40B4-BE49-F238E27FC236}">
                  <a16:creationId xmlns:a16="http://schemas.microsoft.com/office/drawing/2014/main" id="{0DF34D44-F1A3-233C-FC67-883537CF0709}"/>
                </a:ext>
              </a:extLst>
            </p:cNvPr>
            <p:cNvSpPr/>
            <p:nvPr/>
          </p:nvSpPr>
          <p:spPr>
            <a:xfrm>
              <a:off x="4827875" y="2266900"/>
              <a:ext cx="1404750" cy="3201750"/>
            </a:xfrm>
            <a:custGeom>
              <a:avLst/>
              <a:gdLst/>
              <a:ahLst/>
              <a:cxnLst/>
              <a:rect l="l" t="t" r="r" b="b"/>
              <a:pathLst>
                <a:path w="56190" h="128070" extrusionOk="0">
                  <a:moveTo>
                    <a:pt x="15950" y="0"/>
                  </a:moveTo>
                  <a:cubicBezTo>
                    <a:pt x="12296" y="0"/>
                    <a:pt x="10963" y="8469"/>
                    <a:pt x="10963" y="16691"/>
                  </a:cubicBezTo>
                  <a:cubicBezTo>
                    <a:pt x="10963" y="24914"/>
                    <a:pt x="9136" y="30396"/>
                    <a:pt x="4569" y="37705"/>
                  </a:cubicBezTo>
                  <a:cubicBezTo>
                    <a:pt x="1" y="45014"/>
                    <a:pt x="5482" y="61001"/>
                    <a:pt x="5482" y="61001"/>
                  </a:cubicBezTo>
                  <a:cubicBezTo>
                    <a:pt x="5482" y="61001"/>
                    <a:pt x="8223" y="70594"/>
                    <a:pt x="11420" y="75162"/>
                  </a:cubicBezTo>
                  <a:cubicBezTo>
                    <a:pt x="14617" y="79729"/>
                    <a:pt x="21016" y="128070"/>
                    <a:pt x="21016" y="128070"/>
                  </a:cubicBezTo>
                  <a:lnTo>
                    <a:pt x="56190" y="115280"/>
                  </a:lnTo>
                  <a:cubicBezTo>
                    <a:pt x="56190" y="115280"/>
                    <a:pt x="38986" y="82055"/>
                    <a:pt x="38986" y="79771"/>
                  </a:cubicBezTo>
                  <a:cubicBezTo>
                    <a:pt x="38986" y="77487"/>
                    <a:pt x="44309" y="61458"/>
                    <a:pt x="47963" y="55976"/>
                  </a:cubicBezTo>
                  <a:cubicBezTo>
                    <a:pt x="48750" y="54796"/>
                    <a:pt x="49388" y="53892"/>
                    <a:pt x="49906" y="53198"/>
                  </a:cubicBezTo>
                  <a:cubicBezTo>
                    <a:pt x="51304" y="51326"/>
                    <a:pt x="52075" y="49062"/>
                    <a:pt x="52075" y="46727"/>
                  </a:cubicBezTo>
                  <a:lnTo>
                    <a:pt x="52075" y="45471"/>
                  </a:lnTo>
                  <a:cubicBezTo>
                    <a:pt x="52075" y="42273"/>
                    <a:pt x="52075" y="37705"/>
                    <a:pt x="51161" y="33595"/>
                  </a:cubicBezTo>
                  <a:cubicBezTo>
                    <a:pt x="50247" y="29483"/>
                    <a:pt x="46135" y="28112"/>
                    <a:pt x="46135" y="28112"/>
                  </a:cubicBezTo>
                  <a:cubicBezTo>
                    <a:pt x="46135" y="28112"/>
                    <a:pt x="45020" y="24011"/>
                    <a:pt x="41364" y="21727"/>
                  </a:cubicBezTo>
                  <a:cubicBezTo>
                    <a:pt x="39855" y="20783"/>
                    <a:pt x="38190" y="20373"/>
                    <a:pt x="37140" y="18981"/>
                  </a:cubicBezTo>
                  <a:cubicBezTo>
                    <a:pt x="36137" y="17648"/>
                    <a:pt x="35652" y="15371"/>
                    <a:pt x="35134" y="13815"/>
                  </a:cubicBezTo>
                  <a:cubicBezTo>
                    <a:pt x="33901" y="10116"/>
                    <a:pt x="31414" y="6503"/>
                    <a:pt x="28153" y="6503"/>
                  </a:cubicBezTo>
                  <a:cubicBezTo>
                    <a:pt x="26807" y="6503"/>
                    <a:pt x="25329" y="7118"/>
                    <a:pt x="23753" y="8597"/>
                  </a:cubicBezTo>
                  <a:lnTo>
                    <a:pt x="23753" y="24002"/>
                  </a:lnTo>
                  <a:lnTo>
                    <a:pt x="20100" y="31767"/>
                  </a:lnTo>
                  <a:cubicBezTo>
                    <a:pt x="20100" y="31767"/>
                    <a:pt x="20556" y="14865"/>
                    <a:pt x="20556" y="8469"/>
                  </a:cubicBezTo>
                  <a:cubicBezTo>
                    <a:pt x="20556" y="2074"/>
                    <a:pt x="19605" y="0"/>
                    <a:pt x="159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674;p36">
              <a:extLst>
                <a:ext uri="{FF2B5EF4-FFF2-40B4-BE49-F238E27FC236}">
                  <a16:creationId xmlns:a16="http://schemas.microsoft.com/office/drawing/2014/main" id="{3D025969-69ED-DDA7-9E08-B84B0C86971F}"/>
                </a:ext>
              </a:extLst>
            </p:cNvPr>
            <p:cNvSpPr/>
            <p:nvPr/>
          </p:nvSpPr>
          <p:spPr>
            <a:xfrm>
              <a:off x="4821475" y="2259875"/>
              <a:ext cx="1419150" cy="3215800"/>
            </a:xfrm>
            <a:custGeom>
              <a:avLst/>
              <a:gdLst/>
              <a:ahLst/>
              <a:cxnLst/>
              <a:rect l="l" t="t" r="r" b="b"/>
              <a:pathLst>
                <a:path w="56766" h="128632" extrusionOk="0">
                  <a:moveTo>
                    <a:pt x="16206" y="1"/>
                  </a:moveTo>
                  <a:cubicBezTo>
                    <a:pt x="11319" y="1"/>
                    <a:pt x="10940" y="12992"/>
                    <a:pt x="10940" y="16972"/>
                  </a:cubicBezTo>
                  <a:cubicBezTo>
                    <a:pt x="10940" y="24872"/>
                    <a:pt x="9276" y="30332"/>
                    <a:pt x="4586" y="37836"/>
                  </a:cubicBezTo>
                  <a:cubicBezTo>
                    <a:pt x="0" y="45175"/>
                    <a:pt x="5247" y="60715"/>
                    <a:pt x="5468" y="61359"/>
                  </a:cubicBezTo>
                  <a:cubicBezTo>
                    <a:pt x="5580" y="61753"/>
                    <a:pt x="8258" y="71050"/>
                    <a:pt x="11447" y="75603"/>
                  </a:cubicBezTo>
                  <a:cubicBezTo>
                    <a:pt x="14568" y="80064"/>
                    <a:pt x="20930" y="127906"/>
                    <a:pt x="20994" y="128387"/>
                  </a:cubicBezTo>
                  <a:cubicBezTo>
                    <a:pt x="21011" y="128526"/>
                    <a:pt x="21130" y="128631"/>
                    <a:pt x="21272" y="128631"/>
                  </a:cubicBezTo>
                  <a:cubicBezTo>
                    <a:pt x="21284" y="128631"/>
                    <a:pt x="21296" y="128631"/>
                    <a:pt x="21309" y="128630"/>
                  </a:cubicBezTo>
                  <a:cubicBezTo>
                    <a:pt x="21463" y="128609"/>
                    <a:pt x="21571" y="128468"/>
                    <a:pt x="21551" y="128314"/>
                  </a:cubicBezTo>
                  <a:cubicBezTo>
                    <a:pt x="21288" y="126338"/>
                    <a:pt x="15105" y="79853"/>
                    <a:pt x="11905" y="75281"/>
                  </a:cubicBezTo>
                  <a:cubicBezTo>
                    <a:pt x="8773" y="70805"/>
                    <a:pt x="6036" y="61300"/>
                    <a:pt x="6004" y="61190"/>
                  </a:cubicBezTo>
                  <a:cubicBezTo>
                    <a:pt x="5950" y="61032"/>
                    <a:pt x="618" y="45245"/>
                    <a:pt x="5063" y="38134"/>
                  </a:cubicBezTo>
                  <a:cubicBezTo>
                    <a:pt x="9816" y="30529"/>
                    <a:pt x="11501" y="24991"/>
                    <a:pt x="11501" y="16972"/>
                  </a:cubicBezTo>
                  <a:cubicBezTo>
                    <a:pt x="11501" y="9402"/>
                    <a:pt x="12732" y="562"/>
                    <a:pt x="16206" y="562"/>
                  </a:cubicBezTo>
                  <a:cubicBezTo>
                    <a:pt x="19602" y="562"/>
                    <a:pt x="20531" y="2322"/>
                    <a:pt x="20531" y="8750"/>
                  </a:cubicBezTo>
                  <a:cubicBezTo>
                    <a:pt x="20531" y="15069"/>
                    <a:pt x="20079" y="31871"/>
                    <a:pt x="20075" y="32040"/>
                  </a:cubicBezTo>
                  <a:cubicBezTo>
                    <a:pt x="20071" y="32172"/>
                    <a:pt x="20161" y="32289"/>
                    <a:pt x="20291" y="32320"/>
                  </a:cubicBezTo>
                  <a:cubicBezTo>
                    <a:pt x="20312" y="32325"/>
                    <a:pt x="20334" y="32328"/>
                    <a:pt x="20356" y="32328"/>
                  </a:cubicBezTo>
                  <a:cubicBezTo>
                    <a:pt x="20462" y="32328"/>
                    <a:pt x="20562" y="32266"/>
                    <a:pt x="20609" y="32166"/>
                  </a:cubicBezTo>
                  <a:lnTo>
                    <a:pt x="24264" y="24401"/>
                  </a:lnTo>
                  <a:cubicBezTo>
                    <a:pt x="24281" y="24364"/>
                    <a:pt x="24291" y="24323"/>
                    <a:pt x="24291" y="24281"/>
                  </a:cubicBezTo>
                  <a:lnTo>
                    <a:pt x="24291" y="9000"/>
                  </a:lnTo>
                  <a:cubicBezTo>
                    <a:pt x="25692" y="7712"/>
                    <a:pt x="27072" y="7064"/>
                    <a:pt x="28410" y="7064"/>
                  </a:cubicBezTo>
                  <a:cubicBezTo>
                    <a:pt x="28752" y="7064"/>
                    <a:pt x="29091" y="7106"/>
                    <a:pt x="29426" y="7191"/>
                  </a:cubicBezTo>
                  <a:cubicBezTo>
                    <a:pt x="31729" y="7774"/>
                    <a:pt x="33859" y="10388"/>
                    <a:pt x="35125" y="14184"/>
                  </a:cubicBezTo>
                  <a:cubicBezTo>
                    <a:pt x="35246" y="14550"/>
                    <a:pt x="35366" y="14956"/>
                    <a:pt x="35492" y="15379"/>
                  </a:cubicBezTo>
                  <a:cubicBezTo>
                    <a:pt x="35906" y="16782"/>
                    <a:pt x="36376" y="18371"/>
                    <a:pt x="37172" y="19429"/>
                  </a:cubicBezTo>
                  <a:cubicBezTo>
                    <a:pt x="37925" y="20427"/>
                    <a:pt x="38941" y="20930"/>
                    <a:pt x="40017" y="21463"/>
                  </a:cubicBezTo>
                  <a:cubicBezTo>
                    <a:pt x="40499" y="21702"/>
                    <a:pt x="40998" y="21949"/>
                    <a:pt x="41472" y="22244"/>
                  </a:cubicBezTo>
                  <a:cubicBezTo>
                    <a:pt x="44987" y="24443"/>
                    <a:pt x="46111" y="28427"/>
                    <a:pt x="46122" y="28467"/>
                  </a:cubicBezTo>
                  <a:cubicBezTo>
                    <a:pt x="46146" y="28558"/>
                    <a:pt x="46215" y="28629"/>
                    <a:pt x="46304" y="28659"/>
                  </a:cubicBezTo>
                  <a:cubicBezTo>
                    <a:pt x="46343" y="28672"/>
                    <a:pt x="50274" y="30025"/>
                    <a:pt x="51143" y="33935"/>
                  </a:cubicBezTo>
                  <a:cubicBezTo>
                    <a:pt x="52051" y="38017"/>
                    <a:pt x="52051" y="42488"/>
                    <a:pt x="52051" y="45752"/>
                  </a:cubicBezTo>
                  <a:lnTo>
                    <a:pt x="52051" y="47010"/>
                  </a:lnTo>
                  <a:cubicBezTo>
                    <a:pt x="52051" y="49281"/>
                    <a:pt x="51321" y="51460"/>
                    <a:pt x="49938" y="53312"/>
                  </a:cubicBezTo>
                  <a:cubicBezTo>
                    <a:pt x="49375" y="54065"/>
                    <a:pt x="48719" y="55004"/>
                    <a:pt x="47986" y="56102"/>
                  </a:cubicBezTo>
                  <a:cubicBezTo>
                    <a:pt x="44333" y="61582"/>
                    <a:pt x="38961" y="77562"/>
                    <a:pt x="38961" y="80052"/>
                  </a:cubicBezTo>
                  <a:cubicBezTo>
                    <a:pt x="38961" y="82378"/>
                    <a:pt x="55493" y="114332"/>
                    <a:pt x="56196" y="115690"/>
                  </a:cubicBezTo>
                  <a:cubicBezTo>
                    <a:pt x="56246" y="115787"/>
                    <a:pt x="56344" y="115842"/>
                    <a:pt x="56445" y="115842"/>
                  </a:cubicBezTo>
                  <a:cubicBezTo>
                    <a:pt x="56488" y="115842"/>
                    <a:pt x="56533" y="115832"/>
                    <a:pt x="56574" y="115810"/>
                  </a:cubicBezTo>
                  <a:cubicBezTo>
                    <a:pt x="56711" y="115740"/>
                    <a:pt x="56765" y="115570"/>
                    <a:pt x="56695" y="115433"/>
                  </a:cubicBezTo>
                  <a:cubicBezTo>
                    <a:pt x="51918" y="106208"/>
                    <a:pt x="39522" y="81871"/>
                    <a:pt x="39522" y="80052"/>
                  </a:cubicBezTo>
                  <a:cubicBezTo>
                    <a:pt x="39522" y="77971"/>
                    <a:pt x="44747" y="61974"/>
                    <a:pt x="48454" y="56413"/>
                  </a:cubicBezTo>
                  <a:cubicBezTo>
                    <a:pt x="49180" y="55323"/>
                    <a:pt x="49831" y="54394"/>
                    <a:pt x="50387" y="53648"/>
                  </a:cubicBezTo>
                  <a:cubicBezTo>
                    <a:pt x="51843" y="51699"/>
                    <a:pt x="52612" y="49403"/>
                    <a:pt x="52612" y="47010"/>
                  </a:cubicBezTo>
                  <a:lnTo>
                    <a:pt x="52612" y="45752"/>
                  </a:lnTo>
                  <a:cubicBezTo>
                    <a:pt x="52612" y="42462"/>
                    <a:pt x="52612" y="37955"/>
                    <a:pt x="51692" y="33813"/>
                  </a:cubicBezTo>
                  <a:cubicBezTo>
                    <a:pt x="50841" y="29981"/>
                    <a:pt x="47378" y="28465"/>
                    <a:pt x="46622" y="28177"/>
                  </a:cubicBezTo>
                  <a:cubicBezTo>
                    <a:pt x="46385" y="27415"/>
                    <a:pt x="45134" y="23874"/>
                    <a:pt x="41768" y="21770"/>
                  </a:cubicBezTo>
                  <a:cubicBezTo>
                    <a:pt x="41272" y="21458"/>
                    <a:pt x="40761" y="21206"/>
                    <a:pt x="40266" y="20960"/>
                  </a:cubicBezTo>
                  <a:cubicBezTo>
                    <a:pt x="39251" y="20458"/>
                    <a:pt x="38292" y="19983"/>
                    <a:pt x="37620" y="19092"/>
                  </a:cubicBezTo>
                  <a:cubicBezTo>
                    <a:pt x="36885" y="18115"/>
                    <a:pt x="36432" y="16577"/>
                    <a:pt x="36030" y="15220"/>
                  </a:cubicBezTo>
                  <a:cubicBezTo>
                    <a:pt x="35903" y="14790"/>
                    <a:pt x="35780" y="14377"/>
                    <a:pt x="35657" y="14006"/>
                  </a:cubicBezTo>
                  <a:cubicBezTo>
                    <a:pt x="34331" y="10028"/>
                    <a:pt x="32053" y="7276"/>
                    <a:pt x="29564" y="6647"/>
                  </a:cubicBezTo>
                  <a:cubicBezTo>
                    <a:pt x="29178" y="6550"/>
                    <a:pt x="28791" y="6501"/>
                    <a:pt x="28401" y="6501"/>
                  </a:cubicBezTo>
                  <a:cubicBezTo>
                    <a:pt x="26893" y="6501"/>
                    <a:pt x="25358" y="7228"/>
                    <a:pt x="23819" y="8673"/>
                  </a:cubicBezTo>
                  <a:cubicBezTo>
                    <a:pt x="23762" y="8726"/>
                    <a:pt x="23730" y="8800"/>
                    <a:pt x="23730" y="8878"/>
                  </a:cubicBezTo>
                  <a:lnTo>
                    <a:pt x="23730" y="24219"/>
                  </a:lnTo>
                  <a:lnTo>
                    <a:pt x="20671" y="30718"/>
                  </a:lnTo>
                  <a:cubicBezTo>
                    <a:pt x="20778" y="26590"/>
                    <a:pt x="21092" y="14025"/>
                    <a:pt x="21092" y="8750"/>
                  </a:cubicBezTo>
                  <a:cubicBezTo>
                    <a:pt x="21092" y="2823"/>
                    <a:pt x="20361" y="1"/>
                    <a:pt x="16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675;p36">
              <a:extLst>
                <a:ext uri="{FF2B5EF4-FFF2-40B4-BE49-F238E27FC236}">
                  <a16:creationId xmlns:a16="http://schemas.microsoft.com/office/drawing/2014/main" id="{139CE8E8-C229-000D-006C-A754737EB2BC}"/>
                </a:ext>
              </a:extLst>
            </p:cNvPr>
            <p:cNvSpPr/>
            <p:nvPr/>
          </p:nvSpPr>
          <p:spPr>
            <a:xfrm>
              <a:off x="5306375" y="3054025"/>
              <a:ext cx="33275" cy="193425"/>
            </a:xfrm>
            <a:custGeom>
              <a:avLst/>
              <a:gdLst/>
              <a:ahLst/>
              <a:cxnLst/>
              <a:rect l="l" t="t" r="r" b="b"/>
              <a:pathLst>
                <a:path w="1331" h="7737" extrusionOk="0">
                  <a:moveTo>
                    <a:pt x="975" y="0"/>
                  </a:moveTo>
                  <a:cubicBezTo>
                    <a:pt x="968" y="0"/>
                    <a:pt x="961" y="1"/>
                    <a:pt x="954" y="1"/>
                  </a:cubicBezTo>
                  <a:cubicBezTo>
                    <a:pt x="799" y="4"/>
                    <a:pt x="675" y="131"/>
                    <a:pt x="678" y="286"/>
                  </a:cubicBezTo>
                  <a:cubicBezTo>
                    <a:pt x="679" y="340"/>
                    <a:pt x="767" y="5618"/>
                    <a:pt x="75" y="7352"/>
                  </a:cubicBezTo>
                  <a:cubicBezTo>
                    <a:pt x="0" y="7535"/>
                    <a:pt x="137" y="7736"/>
                    <a:pt x="335" y="7736"/>
                  </a:cubicBezTo>
                  <a:cubicBezTo>
                    <a:pt x="450" y="7736"/>
                    <a:pt x="552" y="7666"/>
                    <a:pt x="595" y="7560"/>
                  </a:cubicBezTo>
                  <a:cubicBezTo>
                    <a:pt x="1331" y="5724"/>
                    <a:pt x="1244" y="497"/>
                    <a:pt x="1240" y="276"/>
                  </a:cubicBezTo>
                  <a:cubicBezTo>
                    <a:pt x="1238" y="128"/>
                    <a:pt x="1131" y="0"/>
                    <a:pt x="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676;p36">
              <a:extLst>
                <a:ext uri="{FF2B5EF4-FFF2-40B4-BE49-F238E27FC236}">
                  <a16:creationId xmlns:a16="http://schemas.microsoft.com/office/drawing/2014/main" id="{CB2F5917-8FA1-9C71-7BC6-CACE588ABA66}"/>
                </a:ext>
              </a:extLst>
            </p:cNvPr>
            <p:cNvSpPr/>
            <p:nvPr/>
          </p:nvSpPr>
          <p:spPr>
            <a:xfrm>
              <a:off x="5160000" y="2266900"/>
              <a:ext cx="170925" cy="242125"/>
            </a:xfrm>
            <a:custGeom>
              <a:avLst/>
              <a:gdLst/>
              <a:ahLst/>
              <a:cxnLst/>
              <a:rect l="l" t="t" r="r" b="b"/>
              <a:pathLst>
                <a:path w="6837" h="9685" extrusionOk="0">
                  <a:moveTo>
                    <a:pt x="2665" y="0"/>
                  </a:moveTo>
                  <a:cubicBezTo>
                    <a:pt x="1791" y="0"/>
                    <a:pt x="1052" y="488"/>
                    <a:pt x="430" y="1337"/>
                  </a:cubicBezTo>
                  <a:lnTo>
                    <a:pt x="616" y="1641"/>
                  </a:lnTo>
                  <a:cubicBezTo>
                    <a:pt x="616" y="1641"/>
                    <a:pt x="1" y="5535"/>
                    <a:pt x="1" y="6765"/>
                  </a:cubicBezTo>
                  <a:cubicBezTo>
                    <a:pt x="1" y="7994"/>
                    <a:pt x="206" y="8610"/>
                    <a:pt x="1845" y="9223"/>
                  </a:cubicBezTo>
                  <a:cubicBezTo>
                    <a:pt x="2664" y="9531"/>
                    <a:pt x="3587" y="9685"/>
                    <a:pt x="4356" y="9685"/>
                  </a:cubicBezTo>
                  <a:cubicBezTo>
                    <a:pt x="5124" y="9685"/>
                    <a:pt x="5739" y="9531"/>
                    <a:pt x="5945" y="9223"/>
                  </a:cubicBezTo>
                  <a:cubicBezTo>
                    <a:pt x="6355" y="8610"/>
                    <a:pt x="6560" y="6149"/>
                    <a:pt x="6765" y="4305"/>
                  </a:cubicBezTo>
                  <a:cubicBezTo>
                    <a:pt x="6802" y="3965"/>
                    <a:pt x="6823" y="3601"/>
                    <a:pt x="6836" y="3232"/>
                  </a:cubicBezTo>
                  <a:cubicBezTo>
                    <a:pt x="6262" y="880"/>
                    <a:pt x="5031" y="0"/>
                    <a:pt x="2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677;p36">
              <a:extLst>
                <a:ext uri="{FF2B5EF4-FFF2-40B4-BE49-F238E27FC236}">
                  <a16:creationId xmlns:a16="http://schemas.microsoft.com/office/drawing/2014/main" id="{E5C69779-5AC9-567B-582A-55357D6778C7}"/>
                </a:ext>
              </a:extLst>
            </p:cNvPr>
            <p:cNvSpPr/>
            <p:nvPr/>
          </p:nvSpPr>
          <p:spPr>
            <a:xfrm>
              <a:off x="5152950" y="2259875"/>
              <a:ext cx="185025" cy="256225"/>
            </a:xfrm>
            <a:custGeom>
              <a:avLst/>
              <a:gdLst/>
              <a:ahLst/>
              <a:cxnLst/>
              <a:rect l="l" t="t" r="r" b="b"/>
              <a:pathLst>
                <a:path w="7401" h="10249" extrusionOk="0">
                  <a:moveTo>
                    <a:pt x="2947" y="562"/>
                  </a:moveTo>
                  <a:cubicBezTo>
                    <a:pt x="5208" y="562"/>
                    <a:pt x="6301" y="1398"/>
                    <a:pt x="6836" y="3542"/>
                  </a:cubicBezTo>
                  <a:cubicBezTo>
                    <a:pt x="6820" y="3953"/>
                    <a:pt x="6799" y="4277"/>
                    <a:pt x="6766" y="4555"/>
                  </a:cubicBezTo>
                  <a:lnTo>
                    <a:pt x="6680" y="5361"/>
                  </a:lnTo>
                  <a:cubicBezTo>
                    <a:pt x="6514" y="6929"/>
                    <a:pt x="6306" y="8878"/>
                    <a:pt x="5993" y="9349"/>
                  </a:cubicBezTo>
                  <a:cubicBezTo>
                    <a:pt x="5855" y="9557"/>
                    <a:pt x="5333" y="9689"/>
                    <a:pt x="4632" y="9689"/>
                  </a:cubicBezTo>
                  <a:cubicBezTo>
                    <a:pt x="3938" y="9689"/>
                    <a:pt x="3069" y="9559"/>
                    <a:pt x="2225" y="9243"/>
                  </a:cubicBezTo>
                  <a:cubicBezTo>
                    <a:pt x="713" y="8675"/>
                    <a:pt x="562" y="8163"/>
                    <a:pt x="562" y="7045"/>
                  </a:cubicBezTo>
                  <a:cubicBezTo>
                    <a:pt x="562" y="5851"/>
                    <a:pt x="1169" y="2004"/>
                    <a:pt x="1174" y="1965"/>
                  </a:cubicBezTo>
                  <a:cubicBezTo>
                    <a:pt x="1185" y="1899"/>
                    <a:pt x="1172" y="1831"/>
                    <a:pt x="1137" y="1774"/>
                  </a:cubicBezTo>
                  <a:lnTo>
                    <a:pt x="1053" y="1636"/>
                  </a:lnTo>
                  <a:cubicBezTo>
                    <a:pt x="1618" y="923"/>
                    <a:pt x="2255" y="562"/>
                    <a:pt x="2947" y="562"/>
                  </a:cubicBezTo>
                  <a:close/>
                  <a:moveTo>
                    <a:pt x="2947" y="1"/>
                  </a:moveTo>
                  <a:cubicBezTo>
                    <a:pt x="2019" y="1"/>
                    <a:pt x="1191" y="489"/>
                    <a:pt x="485" y="1452"/>
                  </a:cubicBezTo>
                  <a:cubicBezTo>
                    <a:pt x="418" y="1544"/>
                    <a:pt x="414" y="1668"/>
                    <a:pt x="473" y="1765"/>
                  </a:cubicBezTo>
                  <a:lnTo>
                    <a:pt x="604" y="1980"/>
                  </a:lnTo>
                  <a:cubicBezTo>
                    <a:pt x="505" y="2616"/>
                    <a:pt x="1" y="5905"/>
                    <a:pt x="1" y="7045"/>
                  </a:cubicBezTo>
                  <a:cubicBezTo>
                    <a:pt x="1" y="8402"/>
                    <a:pt x="294" y="9117"/>
                    <a:pt x="2028" y="9767"/>
                  </a:cubicBezTo>
                  <a:cubicBezTo>
                    <a:pt x="2846" y="10075"/>
                    <a:pt x="3809" y="10249"/>
                    <a:pt x="4640" y="10249"/>
                  </a:cubicBezTo>
                  <a:cubicBezTo>
                    <a:pt x="5483" y="10249"/>
                    <a:pt x="6189" y="10068"/>
                    <a:pt x="6461" y="9661"/>
                  </a:cubicBezTo>
                  <a:cubicBezTo>
                    <a:pt x="6823" y="9117"/>
                    <a:pt x="7012" y="7560"/>
                    <a:pt x="7240" y="5421"/>
                  </a:cubicBezTo>
                  <a:lnTo>
                    <a:pt x="7326" y="4617"/>
                  </a:lnTo>
                  <a:cubicBezTo>
                    <a:pt x="7360" y="4316"/>
                    <a:pt x="7383" y="3968"/>
                    <a:pt x="7399" y="3524"/>
                  </a:cubicBezTo>
                  <a:cubicBezTo>
                    <a:pt x="7400" y="3497"/>
                    <a:pt x="7397" y="3472"/>
                    <a:pt x="7391" y="3447"/>
                  </a:cubicBezTo>
                  <a:cubicBezTo>
                    <a:pt x="6792" y="999"/>
                    <a:pt x="5505" y="1"/>
                    <a:pt x="29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678;p36">
              <a:extLst>
                <a:ext uri="{FF2B5EF4-FFF2-40B4-BE49-F238E27FC236}">
                  <a16:creationId xmlns:a16="http://schemas.microsoft.com/office/drawing/2014/main" id="{0F194FD7-5D06-6EFB-B46C-E17902E5CECA}"/>
                </a:ext>
              </a:extLst>
            </p:cNvPr>
            <p:cNvSpPr/>
            <p:nvPr/>
          </p:nvSpPr>
          <p:spPr>
            <a:xfrm>
              <a:off x="5413550" y="2751800"/>
              <a:ext cx="158475" cy="122125"/>
            </a:xfrm>
            <a:custGeom>
              <a:avLst/>
              <a:gdLst/>
              <a:ahLst/>
              <a:cxnLst/>
              <a:rect l="l" t="t" r="r" b="b"/>
              <a:pathLst>
                <a:path w="6339" h="4885" extrusionOk="0">
                  <a:moveTo>
                    <a:pt x="6058" y="0"/>
                  </a:moveTo>
                  <a:cubicBezTo>
                    <a:pt x="6056" y="0"/>
                    <a:pt x="6053" y="0"/>
                    <a:pt x="6051" y="0"/>
                  </a:cubicBezTo>
                  <a:cubicBezTo>
                    <a:pt x="1595" y="0"/>
                    <a:pt x="75" y="4472"/>
                    <a:pt x="60" y="4517"/>
                  </a:cubicBezTo>
                  <a:cubicBezTo>
                    <a:pt x="1" y="4699"/>
                    <a:pt x="136" y="4885"/>
                    <a:pt x="327" y="4885"/>
                  </a:cubicBezTo>
                  <a:cubicBezTo>
                    <a:pt x="449" y="4885"/>
                    <a:pt x="555" y="4807"/>
                    <a:pt x="593" y="4692"/>
                  </a:cubicBezTo>
                  <a:cubicBezTo>
                    <a:pt x="606" y="4652"/>
                    <a:pt x="1996" y="561"/>
                    <a:pt x="6051" y="561"/>
                  </a:cubicBezTo>
                  <a:cubicBezTo>
                    <a:pt x="6053" y="561"/>
                    <a:pt x="6056" y="561"/>
                    <a:pt x="6058" y="561"/>
                  </a:cubicBezTo>
                  <a:cubicBezTo>
                    <a:pt x="6213" y="561"/>
                    <a:pt x="6338" y="436"/>
                    <a:pt x="6338" y="281"/>
                  </a:cubicBezTo>
                  <a:cubicBezTo>
                    <a:pt x="6338" y="125"/>
                    <a:pt x="6213" y="0"/>
                    <a:pt x="60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679;p36">
              <a:extLst>
                <a:ext uri="{FF2B5EF4-FFF2-40B4-BE49-F238E27FC236}">
                  <a16:creationId xmlns:a16="http://schemas.microsoft.com/office/drawing/2014/main" id="{464C5628-FA4D-20C7-AABC-831ABB872C1C}"/>
                </a:ext>
              </a:extLst>
            </p:cNvPr>
            <p:cNvSpPr/>
            <p:nvPr/>
          </p:nvSpPr>
          <p:spPr>
            <a:xfrm>
              <a:off x="5710750" y="2765075"/>
              <a:ext cx="221125" cy="186625"/>
            </a:xfrm>
            <a:custGeom>
              <a:avLst/>
              <a:gdLst/>
              <a:ahLst/>
              <a:cxnLst/>
              <a:rect l="l" t="t" r="r" b="b"/>
              <a:pathLst>
                <a:path w="8845" h="7465" extrusionOk="0">
                  <a:moveTo>
                    <a:pt x="585" y="0"/>
                  </a:moveTo>
                  <a:cubicBezTo>
                    <a:pt x="406" y="0"/>
                    <a:pt x="290" y="10"/>
                    <a:pt x="269" y="12"/>
                  </a:cubicBezTo>
                  <a:cubicBezTo>
                    <a:pt x="113" y="26"/>
                    <a:pt x="0" y="163"/>
                    <a:pt x="14" y="316"/>
                  </a:cubicBezTo>
                  <a:cubicBezTo>
                    <a:pt x="26" y="464"/>
                    <a:pt x="162" y="572"/>
                    <a:pt x="297" y="572"/>
                  </a:cubicBezTo>
                  <a:cubicBezTo>
                    <a:pt x="304" y="572"/>
                    <a:pt x="311" y="572"/>
                    <a:pt x="318" y="571"/>
                  </a:cubicBezTo>
                  <a:cubicBezTo>
                    <a:pt x="324" y="571"/>
                    <a:pt x="416" y="563"/>
                    <a:pt x="569" y="563"/>
                  </a:cubicBezTo>
                  <a:cubicBezTo>
                    <a:pt x="1211" y="563"/>
                    <a:pt x="2912" y="699"/>
                    <a:pt x="3601" y="2077"/>
                  </a:cubicBezTo>
                  <a:cubicBezTo>
                    <a:pt x="4514" y="3905"/>
                    <a:pt x="4755" y="5994"/>
                    <a:pt x="4758" y="6015"/>
                  </a:cubicBezTo>
                  <a:cubicBezTo>
                    <a:pt x="4772" y="6143"/>
                    <a:pt x="4871" y="6245"/>
                    <a:pt x="5000" y="6261"/>
                  </a:cubicBezTo>
                  <a:cubicBezTo>
                    <a:pt x="5020" y="6264"/>
                    <a:pt x="6961" y="6533"/>
                    <a:pt x="8391" y="7423"/>
                  </a:cubicBezTo>
                  <a:cubicBezTo>
                    <a:pt x="8435" y="7450"/>
                    <a:pt x="8487" y="7465"/>
                    <a:pt x="8539" y="7465"/>
                  </a:cubicBezTo>
                  <a:cubicBezTo>
                    <a:pt x="8665" y="7465"/>
                    <a:pt x="8775" y="7381"/>
                    <a:pt x="8809" y="7261"/>
                  </a:cubicBezTo>
                  <a:cubicBezTo>
                    <a:pt x="8844" y="7140"/>
                    <a:pt x="8794" y="7012"/>
                    <a:pt x="8688" y="6945"/>
                  </a:cubicBezTo>
                  <a:cubicBezTo>
                    <a:pt x="7426" y="6160"/>
                    <a:pt x="5855" y="5835"/>
                    <a:pt x="5288" y="5738"/>
                  </a:cubicBezTo>
                  <a:cubicBezTo>
                    <a:pt x="5202" y="5143"/>
                    <a:pt x="4897" y="3416"/>
                    <a:pt x="4102" y="1826"/>
                  </a:cubicBezTo>
                  <a:cubicBezTo>
                    <a:pt x="3274" y="171"/>
                    <a:pt x="1348" y="0"/>
                    <a:pt x="5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680;p36">
              <a:extLst>
                <a:ext uri="{FF2B5EF4-FFF2-40B4-BE49-F238E27FC236}">
                  <a16:creationId xmlns:a16="http://schemas.microsoft.com/office/drawing/2014/main" id="{3E84D0A7-8240-AD59-7443-2156A6868DC5}"/>
                </a:ext>
              </a:extLst>
            </p:cNvPr>
            <p:cNvSpPr/>
            <p:nvPr/>
          </p:nvSpPr>
          <p:spPr>
            <a:xfrm>
              <a:off x="5933675" y="3011225"/>
              <a:ext cx="92075" cy="266975"/>
            </a:xfrm>
            <a:custGeom>
              <a:avLst/>
              <a:gdLst/>
              <a:ahLst/>
              <a:cxnLst/>
              <a:rect l="l" t="t" r="r" b="b"/>
              <a:pathLst>
                <a:path w="3683" h="10679" extrusionOk="0">
                  <a:moveTo>
                    <a:pt x="1607" y="1"/>
                  </a:moveTo>
                  <a:cubicBezTo>
                    <a:pt x="1528" y="1"/>
                    <a:pt x="1450" y="34"/>
                    <a:pt x="1395" y="100"/>
                  </a:cubicBezTo>
                  <a:cubicBezTo>
                    <a:pt x="1295" y="216"/>
                    <a:pt x="1306" y="390"/>
                    <a:pt x="1421" y="492"/>
                  </a:cubicBezTo>
                  <a:cubicBezTo>
                    <a:pt x="1437" y="506"/>
                    <a:pt x="3053" y="1925"/>
                    <a:pt x="2596" y="3753"/>
                  </a:cubicBezTo>
                  <a:cubicBezTo>
                    <a:pt x="2103" y="5729"/>
                    <a:pt x="103" y="10239"/>
                    <a:pt x="82" y="10285"/>
                  </a:cubicBezTo>
                  <a:cubicBezTo>
                    <a:pt x="0" y="10469"/>
                    <a:pt x="136" y="10679"/>
                    <a:pt x="339" y="10679"/>
                  </a:cubicBezTo>
                  <a:cubicBezTo>
                    <a:pt x="449" y="10679"/>
                    <a:pt x="550" y="10614"/>
                    <a:pt x="595" y="10513"/>
                  </a:cubicBezTo>
                  <a:cubicBezTo>
                    <a:pt x="679" y="10325"/>
                    <a:pt x="2635" y="5913"/>
                    <a:pt x="3141" y="3888"/>
                  </a:cubicBezTo>
                  <a:cubicBezTo>
                    <a:pt x="3683" y="1721"/>
                    <a:pt x="1864" y="133"/>
                    <a:pt x="1786" y="66"/>
                  </a:cubicBezTo>
                  <a:cubicBezTo>
                    <a:pt x="1734" y="22"/>
                    <a:pt x="1670" y="1"/>
                    <a:pt x="16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681;p36">
              <a:extLst>
                <a:ext uri="{FF2B5EF4-FFF2-40B4-BE49-F238E27FC236}">
                  <a16:creationId xmlns:a16="http://schemas.microsoft.com/office/drawing/2014/main" id="{196BBB0F-CABC-D40C-B6EF-E06221A1A599}"/>
                </a:ext>
              </a:extLst>
            </p:cNvPr>
            <p:cNvSpPr/>
            <p:nvPr/>
          </p:nvSpPr>
          <p:spPr>
            <a:xfrm>
              <a:off x="1333925" y="2122500"/>
              <a:ext cx="2569675" cy="3130075"/>
            </a:xfrm>
            <a:custGeom>
              <a:avLst/>
              <a:gdLst/>
              <a:ahLst/>
              <a:cxnLst/>
              <a:rect l="l" t="t" r="r" b="b"/>
              <a:pathLst>
                <a:path w="102787" h="125203" extrusionOk="0">
                  <a:moveTo>
                    <a:pt x="45550" y="0"/>
                  </a:moveTo>
                  <a:cubicBezTo>
                    <a:pt x="45231" y="0"/>
                    <a:pt x="44915" y="119"/>
                    <a:pt x="44633" y="376"/>
                  </a:cubicBezTo>
                  <a:cubicBezTo>
                    <a:pt x="43282" y="1608"/>
                    <a:pt x="37053" y="8243"/>
                    <a:pt x="35248" y="11303"/>
                  </a:cubicBezTo>
                  <a:cubicBezTo>
                    <a:pt x="33689" y="13949"/>
                    <a:pt x="30021" y="20447"/>
                    <a:pt x="29058" y="22157"/>
                  </a:cubicBezTo>
                  <a:lnTo>
                    <a:pt x="29058" y="22157"/>
                  </a:lnTo>
                  <a:cubicBezTo>
                    <a:pt x="29484" y="21343"/>
                    <a:pt x="30309" y="19462"/>
                    <a:pt x="29974" y="17635"/>
                  </a:cubicBezTo>
                  <a:cubicBezTo>
                    <a:pt x="29615" y="15678"/>
                    <a:pt x="28399" y="14042"/>
                    <a:pt x="27335" y="14042"/>
                  </a:cubicBezTo>
                  <a:cubicBezTo>
                    <a:pt x="27081" y="14042"/>
                    <a:pt x="26836" y="14135"/>
                    <a:pt x="26613" y="14338"/>
                  </a:cubicBezTo>
                  <a:cubicBezTo>
                    <a:pt x="25456" y="15395"/>
                    <a:pt x="25042" y="20367"/>
                    <a:pt x="23447" y="22882"/>
                  </a:cubicBezTo>
                  <a:cubicBezTo>
                    <a:pt x="21853" y="25396"/>
                    <a:pt x="22293" y="35955"/>
                    <a:pt x="22753" y="38009"/>
                  </a:cubicBezTo>
                  <a:cubicBezTo>
                    <a:pt x="23213" y="40064"/>
                    <a:pt x="32426" y="44740"/>
                    <a:pt x="34873" y="47810"/>
                  </a:cubicBezTo>
                  <a:cubicBezTo>
                    <a:pt x="37320" y="50880"/>
                    <a:pt x="36991" y="74159"/>
                    <a:pt x="35641" y="75392"/>
                  </a:cubicBezTo>
                  <a:cubicBezTo>
                    <a:pt x="34289" y="76625"/>
                    <a:pt x="0" y="100286"/>
                    <a:pt x="0" y="100286"/>
                  </a:cubicBezTo>
                  <a:lnTo>
                    <a:pt x="20712" y="125081"/>
                  </a:lnTo>
                  <a:cubicBezTo>
                    <a:pt x="20712" y="125081"/>
                    <a:pt x="20668" y="125202"/>
                    <a:pt x="20764" y="125202"/>
                  </a:cubicBezTo>
                  <a:cubicBezTo>
                    <a:pt x="21009" y="125202"/>
                    <a:pt x="22174" y="124398"/>
                    <a:pt x="27368" y="118642"/>
                  </a:cubicBezTo>
                  <a:cubicBezTo>
                    <a:pt x="34575" y="110655"/>
                    <a:pt x="50591" y="96045"/>
                    <a:pt x="55415" y="91645"/>
                  </a:cubicBezTo>
                  <a:cubicBezTo>
                    <a:pt x="60239" y="87244"/>
                    <a:pt x="68292" y="80959"/>
                    <a:pt x="72152" y="77440"/>
                  </a:cubicBezTo>
                  <a:cubicBezTo>
                    <a:pt x="76011" y="73919"/>
                    <a:pt x="79853" y="70767"/>
                    <a:pt x="83253" y="65192"/>
                  </a:cubicBezTo>
                  <a:cubicBezTo>
                    <a:pt x="86651" y="59618"/>
                    <a:pt x="91861" y="54865"/>
                    <a:pt x="95227" y="50028"/>
                  </a:cubicBezTo>
                  <a:cubicBezTo>
                    <a:pt x="98591" y="45192"/>
                    <a:pt x="100856" y="44187"/>
                    <a:pt x="101821" y="43306"/>
                  </a:cubicBezTo>
                  <a:cubicBezTo>
                    <a:pt x="102787" y="42426"/>
                    <a:pt x="101957" y="40354"/>
                    <a:pt x="98846" y="39657"/>
                  </a:cubicBezTo>
                  <a:cubicBezTo>
                    <a:pt x="98287" y="39531"/>
                    <a:pt x="97713" y="39477"/>
                    <a:pt x="97137" y="39477"/>
                  </a:cubicBezTo>
                  <a:cubicBezTo>
                    <a:pt x="94509" y="39477"/>
                    <a:pt x="91848" y="40610"/>
                    <a:pt x="90451" y="41305"/>
                  </a:cubicBezTo>
                  <a:cubicBezTo>
                    <a:pt x="88749" y="42151"/>
                    <a:pt x="86240" y="44439"/>
                    <a:pt x="84452" y="47130"/>
                  </a:cubicBezTo>
                  <a:cubicBezTo>
                    <a:pt x="82665" y="49821"/>
                    <a:pt x="75876" y="56719"/>
                    <a:pt x="74208" y="56828"/>
                  </a:cubicBezTo>
                  <a:cubicBezTo>
                    <a:pt x="74187" y="56829"/>
                    <a:pt x="74165" y="56830"/>
                    <a:pt x="74142" y="56830"/>
                  </a:cubicBezTo>
                  <a:cubicBezTo>
                    <a:pt x="72320" y="56830"/>
                    <a:pt x="63650" y="52640"/>
                    <a:pt x="61480" y="52175"/>
                  </a:cubicBezTo>
                  <a:cubicBezTo>
                    <a:pt x="59284" y="51705"/>
                    <a:pt x="56837" y="48634"/>
                    <a:pt x="57324" y="46068"/>
                  </a:cubicBezTo>
                  <a:cubicBezTo>
                    <a:pt x="57812" y="43503"/>
                    <a:pt x="56881" y="43644"/>
                    <a:pt x="61421" y="37382"/>
                  </a:cubicBezTo>
                  <a:cubicBezTo>
                    <a:pt x="64943" y="32522"/>
                    <a:pt x="65151" y="31965"/>
                    <a:pt x="65068" y="31958"/>
                  </a:cubicBezTo>
                  <a:lnTo>
                    <a:pt x="65068" y="31958"/>
                  </a:lnTo>
                  <a:cubicBezTo>
                    <a:pt x="65349" y="31797"/>
                    <a:pt x="66438" y="31192"/>
                    <a:pt x="68207" y="30485"/>
                  </a:cubicBezTo>
                  <a:cubicBezTo>
                    <a:pt x="70279" y="29655"/>
                    <a:pt x="73912" y="27049"/>
                    <a:pt x="73912" y="27049"/>
                  </a:cubicBezTo>
                  <a:cubicBezTo>
                    <a:pt x="73912" y="27049"/>
                    <a:pt x="81182" y="25720"/>
                    <a:pt x="83339" y="23046"/>
                  </a:cubicBezTo>
                  <a:cubicBezTo>
                    <a:pt x="85347" y="20556"/>
                    <a:pt x="83960" y="18712"/>
                    <a:pt x="82555" y="18712"/>
                  </a:cubicBezTo>
                  <a:cubicBezTo>
                    <a:pt x="82451" y="18712"/>
                    <a:pt x="82347" y="18722"/>
                    <a:pt x="82244" y="18743"/>
                  </a:cubicBezTo>
                  <a:cubicBezTo>
                    <a:pt x="80750" y="19045"/>
                    <a:pt x="74268" y="19301"/>
                    <a:pt x="69965" y="20398"/>
                  </a:cubicBezTo>
                  <a:cubicBezTo>
                    <a:pt x="65663" y="21495"/>
                    <a:pt x="59852" y="23261"/>
                    <a:pt x="59272" y="23788"/>
                  </a:cubicBezTo>
                  <a:cubicBezTo>
                    <a:pt x="58693" y="24317"/>
                    <a:pt x="50503" y="33554"/>
                    <a:pt x="50503" y="33554"/>
                  </a:cubicBezTo>
                  <a:lnTo>
                    <a:pt x="50236" y="31324"/>
                  </a:lnTo>
                  <a:lnTo>
                    <a:pt x="51307" y="20095"/>
                  </a:lnTo>
                  <a:lnTo>
                    <a:pt x="57533" y="13356"/>
                  </a:lnTo>
                  <a:cubicBezTo>
                    <a:pt x="57533" y="13356"/>
                    <a:pt x="63696" y="11975"/>
                    <a:pt x="66046" y="9126"/>
                  </a:cubicBezTo>
                  <a:cubicBezTo>
                    <a:pt x="68375" y="6301"/>
                    <a:pt x="68103" y="3254"/>
                    <a:pt x="67083" y="3254"/>
                  </a:cubicBezTo>
                  <a:cubicBezTo>
                    <a:pt x="67074" y="3254"/>
                    <a:pt x="67065" y="3254"/>
                    <a:pt x="67055" y="3255"/>
                  </a:cubicBezTo>
                  <a:cubicBezTo>
                    <a:pt x="65381" y="3345"/>
                    <a:pt x="57151" y="5574"/>
                    <a:pt x="55254" y="6596"/>
                  </a:cubicBezTo>
                  <a:cubicBezTo>
                    <a:pt x="53359" y="7618"/>
                    <a:pt x="43392" y="15295"/>
                    <a:pt x="42024" y="16896"/>
                  </a:cubicBezTo>
                  <a:cubicBezTo>
                    <a:pt x="40658" y="18496"/>
                    <a:pt x="38416" y="23015"/>
                    <a:pt x="38416" y="23015"/>
                  </a:cubicBezTo>
                  <a:cubicBezTo>
                    <a:pt x="38416" y="23015"/>
                    <a:pt x="39357" y="18621"/>
                    <a:pt x="39812" y="16793"/>
                  </a:cubicBezTo>
                  <a:cubicBezTo>
                    <a:pt x="40265" y="14966"/>
                    <a:pt x="47103" y="6961"/>
                    <a:pt x="47608" y="4025"/>
                  </a:cubicBezTo>
                  <a:cubicBezTo>
                    <a:pt x="48007" y="1703"/>
                    <a:pt x="46758" y="0"/>
                    <a:pt x="45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682;p36">
              <a:extLst>
                <a:ext uri="{FF2B5EF4-FFF2-40B4-BE49-F238E27FC236}">
                  <a16:creationId xmlns:a16="http://schemas.microsoft.com/office/drawing/2014/main" id="{66CFDEE1-69C8-B831-C4A0-15304D123304}"/>
                </a:ext>
              </a:extLst>
            </p:cNvPr>
            <p:cNvSpPr/>
            <p:nvPr/>
          </p:nvSpPr>
          <p:spPr>
            <a:xfrm>
              <a:off x="1329950" y="2115525"/>
              <a:ext cx="2568500" cy="3144175"/>
            </a:xfrm>
            <a:custGeom>
              <a:avLst/>
              <a:gdLst/>
              <a:ahLst/>
              <a:cxnLst/>
              <a:rect l="l" t="t" r="r" b="b"/>
              <a:pathLst>
                <a:path w="102740" h="125767" extrusionOk="0">
                  <a:moveTo>
                    <a:pt x="65176" y="32355"/>
                  </a:moveTo>
                  <a:lnTo>
                    <a:pt x="65292" y="32509"/>
                  </a:lnTo>
                  <a:cubicBezTo>
                    <a:pt x="65270" y="32515"/>
                    <a:pt x="65247" y="32518"/>
                    <a:pt x="65225" y="32518"/>
                  </a:cubicBezTo>
                  <a:cubicBezTo>
                    <a:pt x="65170" y="32518"/>
                    <a:pt x="65117" y="32501"/>
                    <a:pt x="65072" y="32469"/>
                  </a:cubicBezTo>
                  <a:lnTo>
                    <a:pt x="65176" y="32355"/>
                  </a:lnTo>
                  <a:close/>
                  <a:moveTo>
                    <a:pt x="45712" y="0"/>
                  </a:moveTo>
                  <a:cubicBezTo>
                    <a:pt x="45314" y="0"/>
                    <a:pt x="44928" y="151"/>
                    <a:pt x="44602" y="447"/>
                  </a:cubicBezTo>
                  <a:cubicBezTo>
                    <a:pt x="43323" y="1616"/>
                    <a:pt x="37030" y="8278"/>
                    <a:pt x="35166" y="11440"/>
                  </a:cubicBezTo>
                  <a:cubicBezTo>
                    <a:pt x="34075" y="13290"/>
                    <a:pt x="31934" y="17059"/>
                    <a:pt x="30423" y="19730"/>
                  </a:cubicBezTo>
                  <a:cubicBezTo>
                    <a:pt x="30511" y="19132"/>
                    <a:pt x="30525" y="18498"/>
                    <a:pt x="30409" y="17864"/>
                  </a:cubicBezTo>
                  <a:cubicBezTo>
                    <a:pt x="30080" y="16062"/>
                    <a:pt x="29051" y="14488"/>
                    <a:pt x="27964" y="14121"/>
                  </a:cubicBezTo>
                  <a:cubicBezTo>
                    <a:pt x="27806" y="14068"/>
                    <a:pt x="27649" y="14042"/>
                    <a:pt x="27497" y="14042"/>
                  </a:cubicBezTo>
                  <a:cubicBezTo>
                    <a:pt x="27164" y="14042"/>
                    <a:pt x="26850" y="14166"/>
                    <a:pt x="26584" y="14410"/>
                  </a:cubicBezTo>
                  <a:cubicBezTo>
                    <a:pt x="25951" y="14986"/>
                    <a:pt x="25557" y="16475"/>
                    <a:pt x="25101" y="18199"/>
                  </a:cubicBezTo>
                  <a:cubicBezTo>
                    <a:pt x="24657" y="19873"/>
                    <a:pt x="24155" y="21771"/>
                    <a:pt x="23369" y="23009"/>
                  </a:cubicBezTo>
                  <a:cubicBezTo>
                    <a:pt x="21710" y="25627"/>
                    <a:pt x="22191" y="36359"/>
                    <a:pt x="22638" y="38350"/>
                  </a:cubicBezTo>
                  <a:cubicBezTo>
                    <a:pt x="22905" y="39540"/>
                    <a:pt x="25494" y="41295"/>
                    <a:pt x="28492" y="43327"/>
                  </a:cubicBezTo>
                  <a:cubicBezTo>
                    <a:pt x="31043" y="45055"/>
                    <a:pt x="33681" y="46842"/>
                    <a:pt x="34814" y="48264"/>
                  </a:cubicBezTo>
                  <a:cubicBezTo>
                    <a:pt x="35826" y="49535"/>
                    <a:pt x="36495" y="55017"/>
                    <a:pt x="36559" y="62572"/>
                  </a:cubicBezTo>
                  <a:cubicBezTo>
                    <a:pt x="36620" y="69604"/>
                    <a:pt x="36108" y="75010"/>
                    <a:pt x="35610" y="75463"/>
                  </a:cubicBezTo>
                  <a:cubicBezTo>
                    <a:pt x="34289" y="76669"/>
                    <a:pt x="343" y="100099"/>
                    <a:pt x="0" y="100335"/>
                  </a:cubicBezTo>
                  <a:lnTo>
                    <a:pt x="321" y="100796"/>
                  </a:lnTo>
                  <a:cubicBezTo>
                    <a:pt x="1721" y="99829"/>
                    <a:pt x="34641" y="77109"/>
                    <a:pt x="35990" y="75879"/>
                  </a:cubicBezTo>
                  <a:cubicBezTo>
                    <a:pt x="37631" y="74383"/>
                    <a:pt x="37687" y="50968"/>
                    <a:pt x="35254" y="47915"/>
                  </a:cubicBezTo>
                  <a:cubicBezTo>
                    <a:pt x="34068" y="46427"/>
                    <a:pt x="31394" y="44615"/>
                    <a:pt x="28809" y="42863"/>
                  </a:cubicBezTo>
                  <a:cubicBezTo>
                    <a:pt x="26152" y="41062"/>
                    <a:pt x="23405" y="39200"/>
                    <a:pt x="23187" y="38228"/>
                  </a:cubicBezTo>
                  <a:cubicBezTo>
                    <a:pt x="22686" y="35996"/>
                    <a:pt x="22356" y="25659"/>
                    <a:pt x="23845" y="23310"/>
                  </a:cubicBezTo>
                  <a:cubicBezTo>
                    <a:pt x="24676" y="21999"/>
                    <a:pt x="25190" y="20057"/>
                    <a:pt x="25645" y="18342"/>
                  </a:cubicBezTo>
                  <a:cubicBezTo>
                    <a:pt x="26060" y="16772"/>
                    <a:pt x="26453" y="15289"/>
                    <a:pt x="26963" y="14825"/>
                  </a:cubicBezTo>
                  <a:cubicBezTo>
                    <a:pt x="27126" y="14676"/>
                    <a:pt x="27301" y="14601"/>
                    <a:pt x="27494" y="14601"/>
                  </a:cubicBezTo>
                  <a:cubicBezTo>
                    <a:pt x="27587" y="14601"/>
                    <a:pt x="27683" y="14618"/>
                    <a:pt x="27784" y="14652"/>
                  </a:cubicBezTo>
                  <a:cubicBezTo>
                    <a:pt x="28554" y="14913"/>
                    <a:pt x="29541" y="16223"/>
                    <a:pt x="29859" y="17964"/>
                  </a:cubicBezTo>
                  <a:cubicBezTo>
                    <a:pt x="30180" y="19719"/>
                    <a:pt x="29361" y="21561"/>
                    <a:pt x="28956" y="22330"/>
                  </a:cubicBezTo>
                  <a:cubicBezTo>
                    <a:pt x="28822" y="22568"/>
                    <a:pt x="28745" y="22705"/>
                    <a:pt x="28739" y="22715"/>
                  </a:cubicBezTo>
                  <a:lnTo>
                    <a:pt x="29221" y="23003"/>
                  </a:lnTo>
                  <a:cubicBezTo>
                    <a:pt x="29237" y="22977"/>
                    <a:pt x="29344" y="22807"/>
                    <a:pt x="29488" y="22531"/>
                  </a:cubicBezTo>
                  <a:cubicBezTo>
                    <a:pt x="30489" y="20754"/>
                    <a:pt x="34115" y="14330"/>
                    <a:pt x="35652" y="11725"/>
                  </a:cubicBezTo>
                  <a:cubicBezTo>
                    <a:pt x="37454" y="8668"/>
                    <a:pt x="43758" y="1980"/>
                    <a:pt x="44983" y="863"/>
                  </a:cubicBezTo>
                  <a:cubicBezTo>
                    <a:pt x="45203" y="661"/>
                    <a:pt x="45452" y="560"/>
                    <a:pt x="45712" y="560"/>
                  </a:cubicBezTo>
                  <a:cubicBezTo>
                    <a:pt x="45900" y="560"/>
                    <a:pt x="46093" y="612"/>
                    <a:pt x="46287" y="718"/>
                  </a:cubicBezTo>
                  <a:cubicBezTo>
                    <a:pt x="47111" y="1169"/>
                    <a:pt x="47789" y="2529"/>
                    <a:pt x="47492" y="4257"/>
                  </a:cubicBezTo>
                  <a:cubicBezTo>
                    <a:pt x="47211" y="5889"/>
                    <a:pt x="44752" y="9353"/>
                    <a:pt x="42777" y="12135"/>
                  </a:cubicBezTo>
                  <a:cubicBezTo>
                    <a:pt x="41172" y="14396"/>
                    <a:pt x="39904" y="16181"/>
                    <a:pt x="39700" y="17004"/>
                  </a:cubicBezTo>
                  <a:cubicBezTo>
                    <a:pt x="39249" y="18815"/>
                    <a:pt x="38312" y="23192"/>
                    <a:pt x="38302" y="23235"/>
                  </a:cubicBezTo>
                  <a:lnTo>
                    <a:pt x="37833" y="25426"/>
                  </a:lnTo>
                  <a:lnTo>
                    <a:pt x="38829" y="23418"/>
                  </a:lnTo>
                  <a:cubicBezTo>
                    <a:pt x="38850" y="23374"/>
                    <a:pt x="41069" y="18913"/>
                    <a:pt x="42399" y="17356"/>
                  </a:cubicBezTo>
                  <a:cubicBezTo>
                    <a:pt x="43786" y="15733"/>
                    <a:pt x="53712" y="8111"/>
                    <a:pt x="55548" y="7121"/>
                  </a:cubicBezTo>
                  <a:cubicBezTo>
                    <a:pt x="57346" y="6152"/>
                    <a:pt x="65559" y="3903"/>
                    <a:pt x="67231" y="3814"/>
                  </a:cubicBezTo>
                  <a:cubicBezTo>
                    <a:pt x="67236" y="3814"/>
                    <a:pt x="67242" y="3814"/>
                    <a:pt x="67247" y="3814"/>
                  </a:cubicBezTo>
                  <a:cubicBezTo>
                    <a:pt x="67355" y="3814"/>
                    <a:pt x="67455" y="3902"/>
                    <a:pt x="67539" y="4071"/>
                  </a:cubicBezTo>
                  <a:cubicBezTo>
                    <a:pt x="67954" y="4890"/>
                    <a:pt x="67747" y="7094"/>
                    <a:pt x="65991" y="9225"/>
                  </a:cubicBezTo>
                  <a:cubicBezTo>
                    <a:pt x="63730" y="11966"/>
                    <a:pt x="57693" y="13347"/>
                    <a:pt x="57631" y="13360"/>
                  </a:cubicBezTo>
                  <a:lnTo>
                    <a:pt x="57546" y="13379"/>
                  </a:lnTo>
                  <a:lnTo>
                    <a:pt x="51196" y="20252"/>
                  </a:lnTo>
                  <a:lnTo>
                    <a:pt x="50117" y="31574"/>
                  </a:lnTo>
                  <a:lnTo>
                    <a:pt x="50114" y="31605"/>
                  </a:lnTo>
                  <a:lnTo>
                    <a:pt x="50460" y="34486"/>
                  </a:lnTo>
                  <a:lnTo>
                    <a:pt x="50874" y="34019"/>
                  </a:lnTo>
                  <a:cubicBezTo>
                    <a:pt x="53703" y="30827"/>
                    <a:pt x="59172" y="24685"/>
                    <a:pt x="59622" y="24275"/>
                  </a:cubicBezTo>
                  <a:cubicBezTo>
                    <a:pt x="60098" y="23840"/>
                    <a:pt x="65434" y="22162"/>
                    <a:pt x="70196" y="20948"/>
                  </a:cubicBezTo>
                  <a:cubicBezTo>
                    <a:pt x="73073" y="20214"/>
                    <a:pt x="77018" y="19851"/>
                    <a:pt x="79627" y="19613"/>
                  </a:cubicBezTo>
                  <a:cubicBezTo>
                    <a:pt x="80930" y="19493"/>
                    <a:pt x="81959" y="19398"/>
                    <a:pt x="82459" y="19297"/>
                  </a:cubicBezTo>
                  <a:cubicBezTo>
                    <a:pt x="82547" y="19279"/>
                    <a:pt x="82634" y="19270"/>
                    <a:pt x="82722" y="19270"/>
                  </a:cubicBezTo>
                  <a:cubicBezTo>
                    <a:pt x="83215" y="19270"/>
                    <a:pt x="83697" y="19547"/>
                    <a:pt x="83977" y="20008"/>
                  </a:cubicBezTo>
                  <a:cubicBezTo>
                    <a:pt x="84215" y="20399"/>
                    <a:pt x="84622" y="21486"/>
                    <a:pt x="83282" y="23147"/>
                  </a:cubicBezTo>
                  <a:cubicBezTo>
                    <a:pt x="81216" y="25710"/>
                    <a:pt x="74094" y="27039"/>
                    <a:pt x="74023" y="27052"/>
                  </a:cubicBezTo>
                  <a:lnTo>
                    <a:pt x="73909" y="27100"/>
                  </a:lnTo>
                  <a:cubicBezTo>
                    <a:pt x="73873" y="27125"/>
                    <a:pt x="70281" y="29695"/>
                    <a:pt x="68264" y="30503"/>
                  </a:cubicBezTo>
                  <a:cubicBezTo>
                    <a:pt x="66528" y="31198"/>
                    <a:pt x="65448" y="31788"/>
                    <a:pt x="65118" y="31976"/>
                  </a:cubicBezTo>
                  <a:cubicBezTo>
                    <a:pt x="65061" y="31998"/>
                    <a:pt x="65010" y="32030"/>
                    <a:pt x="64967" y="32072"/>
                  </a:cubicBezTo>
                  <a:lnTo>
                    <a:pt x="65102" y="32254"/>
                  </a:lnTo>
                  <a:lnTo>
                    <a:pt x="64964" y="32214"/>
                  </a:lnTo>
                  <a:cubicBezTo>
                    <a:pt x="64930" y="32333"/>
                    <a:pt x="64566" y="33064"/>
                    <a:pt x="61352" y="37497"/>
                  </a:cubicBezTo>
                  <a:cubicBezTo>
                    <a:pt x="57635" y="42623"/>
                    <a:pt x="57538" y="43548"/>
                    <a:pt x="57376" y="45081"/>
                  </a:cubicBezTo>
                  <a:cubicBezTo>
                    <a:pt x="57340" y="45425"/>
                    <a:pt x="57298" y="45816"/>
                    <a:pt x="57207" y="46295"/>
                  </a:cubicBezTo>
                  <a:cubicBezTo>
                    <a:pt x="56691" y="49016"/>
                    <a:pt x="59232" y="52226"/>
                    <a:pt x="61581" y="52730"/>
                  </a:cubicBezTo>
                  <a:cubicBezTo>
                    <a:pt x="62493" y="52925"/>
                    <a:pt x="64636" y="53818"/>
                    <a:pt x="66907" y="54764"/>
                  </a:cubicBezTo>
                  <a:cubicBezTo>
                    <a:pt x="70006" y="56054"/>
                    <a:pt x="73210" y="57390"/>
                    <a:pt x="74308" y="57390"/>
                  </a:cubicBezTo>
                  <a:cubicBezTo>
                    <a:pt x="74335" y="57390"/>
                    <a:pt x="74360" y="57389"/>
                    <a:pt x="74384" y="57388"/>
                  </a:cubicBezTo>
                  <a:cubicBezTo>
                    <a:pt x="76211" y="57269"/>
                    <a:pt x="83099" y="50192"/>
                    <a:pt x="84845" y="47564"/>
                  </a:cubicBezTo>
                  <a:cubicBezTo>
                    <a:pt x="86753" y="44691"/>
                    <a:pt x="89236" y="42580"/>
                    <a:pt x="90734" y="41835"/>
                  </a:cubicBezTo>
                  <a:cubicBezTo>
                    <a:pt x="92204" y="41105"/>
                    <a:pt x="94783" y="40038"/>
                    <a:pt x="97294" y="40038"/>
                  </a:cubicBezTo>
                  <a:cubicBezTo>
                    <a:pt x="97852" y="40038"/>
                    <a:pt x="98405" y="40090"/>
                    <a:pt x="98943" y="40211"/>
                  </a:cubicBezTo>
                  <a:cubicBezTo>
                    <a:pt x="100915" y="40652"/>
                    <a:pt x="101833" y="41622"/>
                    <a:pt x="102035" y="42383"/>
                  </a:cubicBezTo>
                  <a:cubicBezTo>
                    <a:pt x="102141" y="42783"/>
                    <a:pt x="102055" y="43137"/>
                    <a:pt x="101791" y="43378"/>
                  </a:cubicBezTo>
                  <a:cubicBezTo>
                    <a:pt x="101596" y="43555"/>
                    <a:pt x="101342" y="43741"/>
                    <a:pt x="101019" y="43976"/>
                  </a:cubicBezTo>
                  <a:cubicBezTo>
                    <a:pt x="99825" y="44847"/>
                    <a:pt x="97827" y="46304"/>
                    <a:pt x="95155" y="50148"/>
                  </a:cubicBezTo>
                  <a:cubicBezTo>
                    <a:pt x="93710" y="52224"/>
                    <a:pt x="91946" y="54259"/>
                    <a:pt x="90077" y="56414"/>
                  </a:cubicBezTo>
                  <a:cubicBezTo>
                    <a:pt x="87638" y="59228"/>
                    <a:pt x="85116" y="62138"/>
                    <a:pt x="83172" y="65325"/>
                  </a:cubicBezTo>
                  <a:cubicBezTo>
                    <a:pt x="80172" y="70246"/>
                    <a:pt x="76887" y="73209"/>
                    <a:pt x="73409" y="76345"/>
                  </a:cubicBezTo>
                  <a:cubicBezTo>
                    <a:pt x="72980" y="76731"/>
                    <a:pt x="72551" y="77118"/>
                    <a:pt x="72122" y="77511"/>
                  </a:cubicBezTo>
                  <a:cubicBezTo>
                    <a:pt x="70304" y="79169"/>
                    <a:pt x="67553" y="81442"/>
                    <a:pt x="64640" y="83849"/>
                  </a:cubicBezTo>
                  <a:cubicBezTo>
                    <a:pt x="61343" y="86574"/>
                    <a:pt x="57936" y="89390"/>
                    <a:pt x="55377" y="91723"/>
                  </a:cubicBezTo>
                  <a:cubicBezTo>
                    <a:pt x="41545" y="104341"/>
                    <a:pt x="32104" y="113428"/>
                    <a:pt x="27317" y="118734"/>
                  </a:cubicBezTo>
                  <a:cubicBezTo>
                    <a:pt x="22078" y="124541"/>
                    <a:pt x="21078" y="125154"/>
                    <a:pt x="20896" y="125204"/>
                  </a:cubicBezTo>
                  <a:cubicBezTo>
                    <a:pt x="20903" y="125202"/>
                    <a:pt x="20912" y="125201"/>
                    <a:pt x="20924" y="125201"/>
                  </a:cubicBezTo>
                  <a:cubicBezTo>
                    <a:pt x="20965" y="125201"/>
                    <a:pt x="21030" y="125216"/>
                    <a:pt x="21082" y="125274"/>
                  </a:cubicBezTo>
                  <a:cubicBezTo>
                    <a:pt x="21132" y="125327"/>
                    <a:pt x="21154" y="125403"/>
                    <a:pt x="21135" y="125455"/>
                  </a:cubicBezTo>
                  <a:lnTo>
                    <a:pt x="20606" y="125266"/>
                  </a:lnTo>
                  <a:lnTo>
                    <a:pt x="20606" y="125266"/>
                  </a:lnTo>
                  <a:cubicBezTo>
                    <a:pt x="20543" y="125447"/>
                    <a:pt x="20597" y="125627"/>
                    <a:pt x="20742" y="125714"/>
                  </a:cubicBezTo>
                  <a:cubicBezTo>
                    <a:pt x="20787" y="125739"/>
                    <a:pt x="20831" y="125766"/>
                    <a:pt x="20904" y="125766"/>
                  </a:cubicBezTo>
                  <a:cubicBezTo>
                    <a:pt x="21289" y="125766"/>
                    <a:pt x="22421" y="125000"/>
                    <a:pt x="27734" y="119110"/>
                  </a:cubicBezTo>
                  <a:cubicBezTo>
                    <a:pt x="32510" y="113820"/>
                    <a:pt x="41937" y="104743"/>
                    <a:pt x="55763" y="92131"/>
                  </a:cubicBezTo>
                  <a:cubicBezTo>
                    <a:pt x="58304" y="89814"/>
                    <a:pt x="61708" y="87001"/>
                    <a:pt x="64998" y="84282"/>
                  </a:cubicBezTo>
                  <a:cubicBezTo>
                    <a:pt x="67916" y="81871"/>
                    <a:pt x="70673" y="79592"/>
                    <a:pt x="72500" y="77925"/>
                  </a:cubicBezTo>
                  <a:cubicBezTo>
                    <a:pt x="72929" y="77535"/>
                    <a:pt x="73358" y="77148"/>
                    <a:pt x="73785" y="76762"/>
                  </a:cubicBezTo>
                  <a:cubicBezTo>
                    <a:pt x="77140" y="73736"/>
                    <a:pt x="80609" y="70608"/>
                    <a:pt x="83651" y="65618"/>
                  </a:cubicBezTo>
                  <a:cubicBezTo>
                    <a:pt x="85570" y="62471"/>
                    <a:pt x="88078" y="59578"/>
                    <a:pt x="90502" y="56782"/>
                  </a:cubicBezTo>
                  <a:cubicBezTo>
                    <a:pt x="92380" y="54615"/>
                    <a:pt x="94154" y="52569"/>
                    <a:pt x="95616" y="50469"/>
                  </a:cubicBezTo>
                  <a:cubicBezTo>
                    <a:pt x="98235" y="46704"/>
                    <a:pt x="100185" y="45280"/>
                    <a:pt x="101351" y="44430"/>
                  </a:cubicBezTo>
                  <a:cubicBezTo>
                    <a:pt x="101673" y="44194"/>
                    <a:pt x="101951" y="43992"/>
                    <a:pt x="102170" y="43792"/>
                  </a:cubicBezTo>
                  <a:cubicBezTo>
                    <a:pt x="102589" y="43409"/>
                    <a:pt x="102739" y="42843"/>
                    <a:pt x="102579" y="42238"/>
                  </a:cubicBezTo>
                  <a:cubicBezTo>
                    <a:pt x="102334" y="41320"/>
                    <a:pt x="101284" y="40159"/>
                    <a:pt x="99066" y="39662"/>
                  </a:cubicBezTo>
                  <a:cubicBezTo>
                    <a:pt x="98489" y="39532"/>
                    <a:pt x="97897" y="39476"/>
                    <a:pt x="97302" y="39476"/>
                  </a:cubicBezTo>
                  <a:cubicBezTo>
                    <a:pt x="94672" y="39476"/>
                    <a:pt x="92003" y="40578"/>
                    <a:pt x="90485" y="41333"/>
                  </a:cubicBezTo>
                  <a:cubicBezTo>
                    <a:pt x="88573" y="42283"/>
                    <a:pt x="86063" y="44718"/>
                    <a:pt x="84376" y="47254"/>
                  </a:cubicBezTo>
                  <a:cubicBezTo>
                    <a:pt x="82581" y="49959"/>
                    <a:pt x="75872" y="56728"/>
                    <a:pt x="74349" y="56827"/>
                  </a:cubicBezTo>
                  <a:cubicBezTo>
                    <a:pt x="74334" y="56827"/>
                    <a:pt x="74317" y="56828"/>
                    <a:pt x="74300" y="56828"/>
                  </a:cubicBezTo>
                  <a:cubicBezTo>
                    <a:pt x="73335" y="56828"/>
                    <a:pt x="69896" y="55401"/>
                    <a:pt x="67123" y="54246"/>
                  </a:cubicBezTo>
                  <a:cubicBezTo>
                    <a:pt x="64828" y="53289"/>
                    <a:pt x="62661" y="52387"/>
                    <a:pt x="61698" y="52181"/>
                  </a:cubicBezTo>
                  <a:cubicBezTo>
                    <a:pt x="59629" y="51737"/>
                    <a:pt x="57303" y="48799"/>
                    <a:pt x="57759" y="46400"/>
                  </a:cubicBezTo>
                  <a:cubicBezTo>
                    <a:pt x="57854" y="45898"/>
                    <a:pt x="57897" y="45495"/>
                    <a:pt x="57935" y="45140"/>
                  </a:cubicBezTo>
                  <a:cubicBezTo>
                    <a:pt x="58087" y="43701"/>
                    <a:pt x="58179" y="42832"/>
                    <a:pt x="61806" y="37827"/>
                  </a:cubicBezTo>
                  <a:cubicBezTo>
                    <a:pt x="64441" y="34193"/>
                    <a:pt x="65279" y="32926"/>
                    <a:pt x="65473" y="32422"/>
                  </a:cubicBezTo>
                  <a:cubicBezTo>
                    <a:pt x="65863" y="32204"/>
                    <a:pt x="66900" y="31653"/>
                    <a:pt x="68472" y="31024"/>
                  </a:cubicBezTo>
                  <a:cubicBezTo>
                    <a:pt x="70441" y="30236"/>
                    <a:pt x="73717" y="27925"/>
                    <a:pt x="74183" y="27593"/>
                  </a:cubicBezTo>
                  <a:cubicBezTo>
                    <a:pt x="74950" y="27448"/>
                    <a:pt x="81603" y="26123"/>
                    <a:pt x="83718" y="23501"/>
                  </a:cubicBezTo>
                  <a:cubicBezTo>
                    <a:pt x="85280" y="21562"/>
                    <a:pt x="84754" y="20209"/>
                    <a:pt x="84456" y="19717"/>
                  </a:cubicBezTo>
                  <a:cubicBezTo>
                    <a:pt x="84073" y="19086"/>
                    <a:pt x="83406" y="18710"/>
                    <a:pt x="82717" y="18710"/>
                  </a:cubicBezTo>
                  <a:cubicBezTo>
                    <a:pt x="82594" y="18710"/>
                    <a:pt x="82471" y="18722"/>
                    <a:pt x="82348" y="18747"/>
                  </a:cubicBezTo>
                  <a:cubicBezTo>
                    <a:pt x="81875" y="18842"/>
                    <a:pt x="80860" y="18935"/>
                    <a:pt x="79574" y="19053"/>
                  </a:cubicBezTo>
                  <a:cubicBezTo>
                    <a:pt x="76947" y="19294"/>
                    <a:pt x="72977" y="19660"/>
                    <a:pt x="70055" y="20405"/>
                  </a:cubicBezTo>
                  <a:cubicBezTo>
                    <a:pt x="66557" y="21296"/>
                    <a:pt x="59951" y="23213"/>
                    <a:pt x="59242" y="23859"/>
                  </a:cubicBezTo>
                  <a:cubicBezTo>
                    <a:pt x="58728" y="24329"/>
                    <a:pt x="52557" y="31275"/>
                    <a:pt x="50867" y="33180"/>
                  </a:cubicBezTo>
                  <a:lnTo>
                    <a:pt x="50678" y="31599"/>
                  </a:lnTo>
                  <a:lnTo>
                    <a:pt x="51737" y="20495"/>
                  </a:lnTo>
                  <a:lnTo>
                    <a:pt x="57839" y="13889"/>
                  </a:lnTo>
                  <a:cubicBezTo>
                    <a:pt x="58629" y="13703"/>
                    <a:pt x="64163" y="12323"/>
                    <a:pt x="66422" y="9581"/>
                  </a:cubicBezTo>
                  <a:cubicBezTo>
                    <a:pt x="68360" y="7233"/>
                    <a:pt x="68534" y="4796"/>
                    <a:pt x="68040" y="3817"/>
                  </a:cubicBezTo>
                  <a:cubicBezTo>
                    <a:pt x="67853" y="3448"/>
                    <a:pt x="67566" y="3253"/>
                    <a:pt x="67233" y="3253"/>
                  </a:cubicBezTo>
                  <a:cubicBezTo>
                    <a:pt x="67222" y="3253"/>
                    <a:pt x="67211" y="3253"/>
                    <a:pt x="67199" y="3253"/>
                  </a:cubicBezTo>
                  <a:cubicBezTo>
                    <a:pt x="65424" y="3348"/>
                    <a:pt x="57159" y="5614"/>
                    <a:pt x="55281" y="6626"/>
                  </a:cubicBezTo>
                  <a:cubicBezTo>
                    <a:pt x="53423" y="7628"/>
                    <a:pt x="43377" y="15344"/>
                    <a:pt x="41972" y="16992"/>
                  </a:cubicBezTo>
                  <a:cubicBezTo>
                    <a:pt x="41162" y="17937"/>
                    <a:pt x="40075" y="19845"/>
                    <a:pt x="39298" y="21294"/>
                  </a:cubicBezTo>
                  <a:cubicBezTo>
                    <a:pt x="39604" y="19897"/>
                    <a:pt x="39997" y="18131"/>
                    <a:pt x="40244" y="17140"/>
                  </a:cubicBezTo>
                  <a:cubicBezTo>
                    <a:pt x="40422" y="16420"/>
                    <a:pt x="41787" y="14497"/>
                    <a:pt x="43233" y="12460"/>
                  </a:cubicBezTo>
                  <a:cubicBezTo>
                    <a:pt x="45346" y="9484"/>
                    <a:pt x="47741" y="6110"/>
                    <a:pt x="48044" y="4351"/>
                  </a:cubicBezTo>
                  <a:cubicBezTo>
                    <a:pt x="48401" y="2272"/>
                    <a:pt x="47523" y="756"/>
                    <a:pt x="46556" y="226"/>
                  </a:cubicBezTo>
                  <a:cubicBezTo>
                    <a:pt x="46279" y="75"/>
                    <a:pt x="45993" y="0"/>
                    <a:pt x="457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683;p36">
              <a:extLst>
                <a:ext uri="{FF2B5EF4-FFF2-40B4-BE49-F238E27FC236}">
                  <a16:creationId xmlns:a16="http://schemas.microsoft.com/office/drawing/2014/main" id="{2E27525D-7FBD-CF01-0FE1-9E1BABE5F3AC}"/>
                </a:ext>
              </a:extLst>
            </p:cNvPr>
            <p:cNvSpPr/>
            <p:nvPr/>
          </p:nvSpPr>
          <p:spPr>
            <a:xfrm>
              <a:off x="3317625" y="2590300"/>
              <a:ext cx="123625" cy="56350"/>
            </a:xfrm>
            <a:custGeom>
              <a:avLst/>
              <a:gdLst/>
              <a:ahLst/>
              <a:cxnLst/>
              <a:rect l="l" t="t" r="r" b="b"/>
              <a:pathLst>
                <a:path w="4945" h="2254" extrusionOk="0">
                  <a:moveTo>
                    <a:pt x="3205" y="0"/>
                  </a:moveTo>
                  <a:cubicBezTo>
                    <a:pt x="3102" y="0"/>
                    <a:pt x="2998" y="10"/>
                    <a:pt x="2896" y="31"/>
                  </a:cubicBezTo>
                  <a:cubicBezTo>
                    <a:pt x="2398" y="131"/>
                    <a:pt x="1340" y="226"/>
                    <a:pt x="1" y="351"/>
                  </a:cubicBezTo>
                  <a:lnTo>
                    <a:pt x="111" y="637"/>
                  </a:lnTo>
                  <a:cubicBezTo>
                    <a:pt x="111" y="637"/>
                    <a:pt x="48" y="1992"/>
                    <a:pt x="1535" y="2197"/>
                  </a:cubicBezTo>
                  <a:cubicBezTo>
                    <a:pt x="1801" y="2234"/>
                    <a:pt x="2086" y="2254"/>
                    <a:pt x="2375" y="2254"/>
                  </a:cubicBezTo>
                  <a:cubicBezTo>
                    <a:pt x="3337" y="2254"/>
                    <a:pt x="4355" y="2036"/>
                    <a:pt x="4945" y="1494"/>
                  </a:cubicBezTo>
                  <a:cubicBezTo>
                    <a:pt x="4751" y="567"/>
                    <a:pt x="3982" y="0"/>
                    <a:pt x="32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684;p36">
              <a:extLst>
                <a:ext uri="{FF2B5EF4-FFF2-40B4-BE49-F238E27FC236}">
                  <a16:creationId xmlns:a16="http://schemas.microsoft.com/office/drawing/2014/main" id="{7D528E00-C96D-BB15-C51B-29A17C64471D}"/>
                </a:ext>
              </a:extLst>
            </p:cNvPr>
            <p:cNvSpPr/>
            <p:nvPr/>
          </p:nvSpPr>
          <p:spPr>
            <a:xfrm>
              <a:off x="3307775" y="2583225"/>
              <a:ext cx="141200" cy="70425"/>
            </a:xfrm>
            <a:custGeom>
              <a:avLst/>
              <a:gdLst/>
              <a:ahLst/>
              <a:cxnLst/>
              <a:rect l="l" t="t" r="r" b="b"/>
              <a:pathLst>
                <a:path w="5648" h="2817" extrusionOk="0">
                  <a:moveTo>
                    <a:pt x="3591" y="565"/>
                  </a:moveTo>
                  <a:cubicBezTo>
                    <a:pt x="4169" y="565"/>
                    <a:pt x="4800" y="946"/>
                    <a:pt x="5023" y="1675"/>
                  </a:cubicBezTo>
                  <a:cubicBezTo>
                    <a:pt x="4477" y="2087"/>
                    <a:pt x="3609" y="2256"/>
                    <a:pt x="2779" y="2256"/>
                  </a:cubicBezTo>
                  <a:cubicBezTo>
                    <a:pt x="2499" y="2256"/>
                    <a:pt x="2224" y="2236"/>
                    <a:pt x="1966" y="2201"/>
                  </a:cubicBezTo>
                  <a:cubicBezTo>
                    <a:pt x="782" y="2038"/>
                    <a:pt x="782" y="1044"/>
                    <a:pt x="786" y="932"/>
                  </a:cubicBezTo>
                  <a:lnTo>
                    <a:pt x="787" y="879"/>
                  </a:lnTo>
                  <a:cubicBezTo>
                    <a:pt x="1960" y="771"/>
                    <a:pt x="2880" y="682"/>
                    <a:pt x="3345" y="589"/>
                  </a:cubicBezTo>
                  <a:cubicBezTo>
                    <a:pt x="3425" y="573"/>
                    <a:pt x="3507" y="565"/>
                    <a:pt x="3591" y="565"/>
                  </a:cubicBezTo>
                  <a:close/>
                  <a:moveTo>
                    <a:pt x="3606" y="1"/>
                  </a:moveTo>
                  <a:cubicBezTo>
                    <a:pt x="3483" y="1"/>
                    <a:pt x="3359" y="13"/>
                    <a:pt x="3235" y="39"/>
                  </a:cubicBezTo>
                  <a:cubicBezTo>
                    <a:pt x="2761" y="133"/>
                    <a:pt x="1736" y="227"/>
                    <a:pt x="439" y="348"/>
                  </a:cubicBezTo>
                  <a:lnTo>
                    <a:pt x="1" y="387"/>
                  </a:lnTo>
                  <a:lnTo>
                    <a:pt x="224" y="968"/>
                  </a:lnTo>
                  <a:cubicBezTo>
                    <a:pt x="222" y="1541"/>
                    <a:pt x="563" y="2575"/>
                    <a:pt x="1890" y="2757"/>
                  </a:cubicBezTo>
                  <a:cubicBezTo>
                    <a:pt x="2184" y="2796"/>
                    <a:pt x="2480" y="2816"/>
                    <a:pt x="2777" y="2816"/>
                  </a:cubicBezTo>
                  <a:cubicBezTo>
                    <a:pt x="3758" y="2816"/>
                    <a:pt x="4855" y="2603"/>
                    <a:pt x="5531" y="1984"/>
                  </a:cubicBezTo>
                  <a:lnTo>
                    <a:pt x="5648" y="1876"/>
                  </a:lnTo>
                  <a:lnTo>
                    <a:pt x="5614" y="1719"/>
                  </a:lnTo>
                  <a:cubicBezTo>
                    <a:pt x="5402" y="709"/>
                    <a:pt x="4542" y="1"/>
                    <a:pt x="3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685;p36">
              <a:extLst>
                <a:ext uri="{FF2B5EF4-FFF2-40B4-BE49-F238E27FC236}">
                  <a16:creationId xmlns:a16="http://schemas.microsoft.com/office/drawing/2014/main" id="{C22DCF18-7F87-C9F3-E227-DE0C3B16DDFB}"/>
                </a:ext>
              </a:extLst>
            </p:cNvPr>
            <p:cNvSpPr/>
            <p:nvPr/>
          </p:nvSpPr>
          <p:spPr>
            <a:xfrm>
              <a:off x="2002175" y="2679800"/>
              <a:ext cx="146400" cy="447875"/>
            </a:xfrm>
            <a:custGeom>
              <a:avLst/>
              <a:gdLst/>
              <a:ahLst/>
              <a:cxnLst/>
              <a:rect l="l" t="t" r="r" b="b"/>
              <a:pathLst>
                <a:path w="5856" h="17915" extrusionOk="0">
                  <a:moveTo>
                    <a:pt x="2093" y="0"/>
                  </a:moveTo>
                  <a:cubicBezTo>
                    <a:pt x="2008" y="0"/>
                    <a:pt x="1925" y="39"/>
                    <a:pt x="1869" y="112"/>
                  </a:cubicBezTo>
                  <a:cubicBezTo>
                    <a:pt x="1850" y="136"/>
                    <a:pt x="1" y="2618"/>
                    <a:pt x="1634" y="5227"/>
                  </a:cubicBezTo>
                  <a:cubicBezTo>
                    <a:pt x="3141" y="7631"/>
                    <a:pt x="5252" y="17593"/>
                    <a:pt x="5274" y="17692"/>
                  </a:cubicBezTo>
                  <a:cubicBezTo>
                    <a:pt x="5301" y="17822"/>
                    <a:pt x="5416" y="17915"/>
                    <a:pt x="5548" y="17915"/>
                  </a:cubicBezTo>
                  <a:cubicBezTo>
                    <a:pt x="5567" y="17915"/>
                    <a:pt x="5586" y="17914"/>
                    <a:pt x="5606" y="17910"/>
                  </a:cubicBezTo>
                  <a:cubicBezTo>
                    <a:pt x="5757" y="17879"/>
                    <a:pt x="5855" y="17729"/>
                    <a:pt x="5823" y="17576"/>
                  </a:cubicBezTo>
                  <a:cubicBezTo>
                    <a:pt x="5737" y="17162"/>
                    <a:pt x="3670" y="7418"/>
                    <a:pt x="2111" y="4929"/>
                  </a:cubicBezTo>
                  <a:cubicBezTo>
                    <a:pt x="686" y="2655"/>
                    <a:pt x="2250" y="541"/>
                    <a:pt x="2317" y="452"/>
                  </a:cubicBezTo>
                  <a:cubicBezTo>
                    <a:pt x="2410" y="328"/>
                    <a:pt x="2386" y="153"/>
                    <a:pt x="2263" y="58"/>
                  </a:cubicBezTo>
                  <a:cubicBezTo>
                    <a:pt x="2212" y="19"/>
                    <a:pt x="2152" y="0"/>
                    <a:pt x="20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686;p36">
              <a:extLst>
                <a:ext uri="{FF2B5EF4-FFF2-40B4-BE49-F238E27FC236}">
                  <a16:creationId xmlns:a16="http://schemas.microsoft.com/office/drawing/2014/main" id="{BB7611A5-9172-4E0D-46BD-96FA3CEED776}"/>
                </a:ext>
              </a:extLst>
            </p:cNvPr>
            <p:cNvSpPr/>
            <p:nvPr/>
          </p:nvSpPr>
          <p:spPr>
            <a:xfrm>
              <a:off x="2223450" y="2690875"/>
              <a:ext cx="78300" cy="487150"/>
            </a:xfrm>
            <a:custGeom>
              <a:avLst/>
              <a:gdLst/>
              <a:ahLst/>
              <a:cxnLst/>
              <a:rect l="l" t="t" r="r" b="b"/>
              <a:pathLst>
                <a:path w="3132" h="19486" extrusionOk="0">
                  <a:moveTo>
                    <a:pt x="2836" y="0"/>
                  </a:moveTo>
                  <a:cubicBezTo>
                    <a:pt x="2696" y="0"/>
                    <a:pt x="2575" y="105"/>
                    <a:pt x="2557" y="246"/>
                  </a:cubicBezTo>
                  <a:lnTo>
                    <a:pt x="1346" y="10535"/>
                  </a:lnTo>
                  <a:lnTo>
                    <a:pt x="25" y="19164"/>
                  </a:lnTo>
                  <a:cubicBezTo>
                    <a:pt x="1" y="19316"/>
                    <a:pt x="106" y="19459"/>
                    <a:pt x="260" y="19483"/>
                  </a:cubicBezTo>
                  <a:cubicBezTo>
                    <a:pt x="273" y="19485"/>
                    <a:pt x="288" y="19486"/>
                    <a:pt x="303" y="19486"/>
                  </a:cubicBezTo>
                  <a:cubicBezTo>
                    <a:pt x="440" y="19486"/>
                    <a:pt x="559" y="19385"/>
                    <a:pt x="579" y="19247"/>
                  </a:cubicBezTo>
                  <a:lnTo>
                    <a:pt x="1901" y="10610"/>
                  </a:lnTo>
                  <a:lnTo>
                    <a:pt x="3114" y="313"/>
                  </a:lnTo>
                  <a:cubicBezTo>
                    <a:pt x="3132" y="159"/>
                    <a:pt x="3021" y="21"/>
                    <a:pt x="2869" y="2"/>
                  </a:cubicBezTo>
                  <a:cubicBezTo>
                    <a:pt x="2858" y="1"/>
                    <a:pt x="2847" y="0"/>
                    <a:pt x="28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687;p36">
              <a:extLst>
                <a:ext uri="{FF2B5EF4-FFF2-40B4-BE49-F238E27FC236}">
                  <a16:creationId xmlns:a16="http://schemas.microsoft.com/office/drawing/2014/main" id="{F38A6E6A-C0A3-87D6-BCEC-EF14CD738F21}"/>
                </a:ext>
              </a:extLst>
            </p:cNvPr>
            <p:cNvSpPr/>
            <p:nvPr/>
          </p:nvSpPr>
          <p:spPr>
            <a:xfrm>
              <a:off x="2490225" y="2954300"/>
              <a:ext cx="114000" cy="111300"/>
            </a:xfrm>
            <a:custGeom>
              <a:avLst/>
              <a:gdLst/>
              <a:ahLst/>
              <a:cxnLst/>
              <a:rect l="l" t="t" r="r" b="b"/>
              <a:pathLst>
                <a:path w="4560" h="4452" extrusionOk="0">
                  <a:moveTo>
                    <a:pt x="4252" y="1"/>
                  </a:moveTo>
                  <a:cubicBezTo>
                    <a:pt x="4180" y="1"/>
                    <a:pt x="4108" y="28"/>
                    <a:pt x="4053" y="83"/>
                  </a:cubicBezTo>
                  <a:lnTo>
                    <a:pt x="177" y="3973"/>
                  </a:lnTo>
                  <a:cubicBezTo>
                    <a:pt x="0" y="4149"/>
                    <a:pt x="126" y="4451"/>
                    <a:pt x="375" y="4451"/>
                  </a:cubicBezTo>
                  <a:cubicBezTo>
                    <a:pt x="449" y="4451"/>
                    <a:pt x="522" y="4422"/>
                    <a:pt x="575" y="4369"/>
                  </a:cubicBezTo>
                  <a:lnTo>
                    <a:pt x="4451" y="479"/>
                  </a:lnTo>
                  <a:cubicBezTo>
                    <a:pt x="4560" y="369"/>
                    <a:pt x="4560" y="191"/>
                    <a:pt x="4449" y="82"/>
                  </a:cubicBezTo>
                  <a:cubicBezTo>
                    <a:pt x="4395" y="28"/>
                    <a:pt x="4324" y="1"/>
                    <a:pt x="4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688;p36">
              <a:extLst>
                <a:ext uri="{FF2B5EF4-FFF2-40B4-BE49-F238E27FC236}">
                  <a16:creationId xmlns:a16="http://schemas.microsoft.com/office/drawing/2014/main" id="{0E2A5175-C212-6BC2-E6FA-83F2EFD4C536}"/>
                </a:ext>
              </a:extLst>
            </p:cNvPr>
            <p:cNvSpPr/>
            <p:nvPr/>
          </p:nvSpPr>
          <p:spPr>
            <a:xfrm>
              <a:off x="2267575" y="3211650"/>
              <a:ext cx="103075" cy="298725"/>
            </a:xfrm>
            <a:custGeom>
              <a:avLst/>
              <a:gdLst/>
              <a:ahLst/>
              <a:cxnLst/>
              <a:rect l="l" t="t" r="r" b="b"/>
              <a:pathLst>
                <a:path w="4123" h="11949" extrusionOk="0">
                  <a:moveTo>
                    <a:pt x="3811" y="0"/>
                  </a:moveTo>
                  <a:cubicBezTo>
                    <a:pt x="3734" y="0"/>
                    <a:pt x="3658" y="32"/>
                    <a:pt x="3602" y="93"/>
                  </a:cubicBezTo>
                  <a:cubicBezTo>
                    <a:pt x="3455" y="258"/>
                    <a:pt x="0" y="4148"/>
                    <a:pt x="828" y="7073"/>
                  </a:cubicBezTo>
                  <a:cubicBezTo>
                    <a:pt x="1609" y="9830"/>
                    <a:pt x="1898" y="11692"/>
                    <a:pt x="1901" y="11709"/>
                  </a:cubicBezTo>
                  <a:cubicBezTo>
                    <a:pt x="1921" y="11847"/>
                    <a:pt x="2040" y="11948"/>
                    <a:pt x="2177" y="11948"/>
                  </a:cubicBezTo>
                  <a:cubicBezTo>
                    <a:pt x="2192" y="11948"/>
                    <a:pt x="2207" y="11947"/>
                    <a:pt x="2221" y="11945"/>
                  </a:cubicBezTo>
                  <a:cubicBezTo>
                    <a:pt x="2374" y="11921"/>
                    <a:pt x="2480" y="11778"/>
                    <a:pt x="2455" y="11624"/>
                  </a:cubicBezTo>
                  <a:cubicBezTo>
                    <a:pt x="2453" y="11607"/>
                    <a:pt x="2160" y="9714"/>
                    <a:pt x="1369" y="6920"/>
                  </a:cubicBezTo>
                  <a:cubicBezTo>
                    <a:pt x="625" y="4293"/>
                    <a:pt x="3986" y="506"/>
                    <a:pt x="4020" y="468"/>
                  </a:cubicBezTo>
                  <a:cubicBezTo>
                    <a:pt x="4123" y="353"/>
                    <a:pt x="4113" y="175"/>
                    <a:pt x="3999" y="71"/>
                  </a:cubicBezTo>
                  <a:cubicBezTo>
                    <a:pt x="3945" y="24"/>
                    <a:pt x="3878" y="0"/>
                    <a:pt x="3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689;p36">
              <a:extLst>
                <a:ext uri="{FF2B5EF4-FFF2-40B4-BE49-F238E27FC236}">
                  <a16:creationId xmlns:a16="http://schemas.microsoft.com/office/drawing/2014/main" id="{757B9011-71A7-719B-736E-34DFD12E5B08}"/>
                </a:ext>
              </a:extLst>
            </p:cNvPr>
            <p:cNvSpPr/>
            <p:nvPr/>
          </p:nvSpPr>
          <p:spPr>
            <a:xfrm>
              <a:off x="3725775" y="3169175"/>
              <a:ext cx="153675" cy="130825"/>
            </a:xfrm>
            <a:custGeom>
              <a:avLst/>
              <a:gdLst/>
              <a:ahLst/>
              <a:cxnLst/>
              <a:rect l="l" t="t" r="r" b="b"/>
              <a:pathLst>
                <a:path w="6147" h="5233" extrusionOk="0">
                  <a:moveTo>
                    <a:pt x="3985" y="1"/>
                  </a:moveTo>
                  <a:cubicBezTo>
                    <a:pt x="3314" y="1"/>
                    <a:pt x="2722" y="578"/>
                    <a:pt x="1768" y="1448"/>
                  </a:cubicBezTo>
                  <a:cubicBezTo>
                    <a:pt x="1" y="3060"/>
                    <a:pt x="1171" y="5232"/>
                    <a:pt x="1171" y="5232"/>
                  </a:cubicBezTo>
                  <a:lnTo>
                    <a:pt x="6147" y="1439"/>
                  </a:lnTo>
                  <a:cubicBezTo>
                    <a:pt x="5187" y="421"/>
                    <a:pt x="4557" y="1"/>
                    <a:pt x="39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690;p36">
              <a:extLst>
                <a:ext uri="{FF2B5EF4-FFF2-40B4-BE49-F238E27FC236}">
                  <a16:creationId xmlns:a16="http://schemas.microsoft.com/office/drawing/2014/main" id="{925944F6-D19B-A439-24E2-35CE71153D59}"/>
                </a:ext>
              </a:extLst>
            </p:cNvPr>
            <p:cNvSpPr/>
            <p:nvPr/>
          </p:nvSpPr>
          <p:spPr>
            <a:xfrm>
              <a:off x="3717550" y="3162150"/>
              <a:ext cx="172350" cy="148350"/>
            </a:xfrm>
            <a:custGeom>
              <a:avLst/>
              <a:gdLst/>
              <a:ahLst/>
              <a:cxnLst/>
              <a:rect l="l" t="t" r="r" b="b"/>
              <a:pathLst>
                <a:path w="6894" h="5934" extrusionOk="0">
                  <a:moveTo>
                    <a:pt x="4333" y="557"/>
                  </a:moveTo>
                  <a:cubicBezTo>
                    <a:pt x="4800" y="557"/>
                    <a:pt x="5291" y="902"/>
                    <a:pt x="6056" y="1687"/>
                  </a:cubicBezTo>
                  <a:lnTo>
                    <a:pt x="1614" y="5072"/>
                  </a:lnTo>
                  <a:cubicBezTo>
                    <a:pt x="1386" y="4459"/>
                    <a:pt x="1061" y="3054"/>
                    <a:pt x="2287" y="1935"/>
                  </a:cubicBezTo>
                  <a:lnTo>
                    <a:pt x="2439" y="1795"/>
                  </a:lnTo>
                  <a:cubicBezTo>
                    <a:pt x="3291" y="1018"/>
                    <a:pt x="3795" y="557"/>
                    <a:pt x="4333" y="557"/>
                  </a:cubicBezTo>
                  <a:close/>
                  <a:moveTo>
                    <a:pt x="4300" y="1"/>
                  </a:moveTo>
                  <a:cubicBezTo>
                    <a:pt x="3570" y="1"/>
                    <a:pt x="2944" y="574"/>
                    <a:pt x="2060" y="1381"/>
                  </a:cubicBezTo>
                  <a:lnTo>
                    <a:pt x="1908" y="1521"/>
                  </a:lnTo>
                  <a:cubicBezTo>
                    <a:pt x="0" y="3260"/>
                    <a:pt x="1240" y="5621"/>
                    <a:pt x="1252" y="5645"/>
                  </a:cubicBezTo>
                  <a:lnTo>
                    <a:pt x="1409" y="5934"/>
                  </a:lnTo>
                  <a:lnTo>
                    <a:pt x="6894" y="1755"/>
                  </a:lnTo>
                  <a:lnTo>
                    <a:pt x="6681" y="1528"/>
                  </a:lnTo>
                  <a:cubicBezTo>
                    <a:pt x="5650" y="435"/>
                    <a:pt x="4936" y="1"/>
                    <a:pt x="43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691;p36">
              <a:extLst>
                <a:ext uri="{FF2B5EF4-FFF2-40B4-BE49-F238E27FC236}">
                  <a16:creationId xmlns:a16="http://schemas.microsoft.com/office/drawing/2014/main" id="{AEFCFD4E-B5D2-A6E5-B943-8FA5EAD44861}"/>
                </a:ext>
              </a:extLst>
            </p:cNvPr>
            <p:cNvSpPr/>
            <p:nvPr/>
          </p:nvSpPr>
          <p:spPr>
            <a:xfrm>
              <a:off x="2881775" y="2203850"/>
              <a:ext cx="150225" cy="69575"/>
            </a:xfrm>
            <a:custGeom>
              <a:avLst/>
              <a:gdLst/>
              <a:ahLst/>
              <a:cxnLst/>
              <a:rect l="l" t="t" r="r" b="b"/>
              <a:pathLst>
                <a:path w="6009" h="2783" extrusionOk="0">
                  <a:moveTo>
                    <a:pt x="5170" y="0"/>
                  </a:moveTo>
                  <a:cubicBezTo>
                    <a:pt x="5161" y="0"/>
                    <a:pt x="5152" y="0"/>
                    <a:pt x="5143" y="1"/>
                  </a:cubicBezTo>
                  <a:cubicBezTo>
                    <a:pt x="4380" y="41"/>
                    <a:pt x="2261" y="527"/>
                    <a:pt x="0" y="1137"/>
                  </a:cubicBezTo>
                  <a:cubicBezTo>
                    <a:pt x="57" y="1680"/>
                    <a:pt x="316" y="2242"/>
                    <a:pt x="1044" y="2561"/>
                  </a:cubicBezTo>
                  <a:cubicBezTo>
                    <a:pt x="1394" y="2714"/>
                    <a:pt x="1836" y="2783"/>
                    <a:pt x="2326" y="2783"/>
                  </a:cubicBezTo>
                  <a:cubicBezTo>
                    <a:pt x="3432" y="2783"/>
                    <a:pt x="4787" y="2435"/>
                    <a:pt x="5901" y="1923"/>
                  </a:cubicBezTo>
                  <a:cubicBezTo>
                    <a:pt x="6008" y="784"/>
                    <a:pt x="5687" y="0"/>
                    <a:pt x="5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692;p36">
              <a:extLst>
                <a:ext uri="{FF2B5EF4-FFF2-40B4-BE49-F238E27FC236}">
                  <a16:creationId xmlns:a16="http://schemas.microsoft.com/office/drawing/2014/main" id="{12A7829D-12D0-6E2E-A06E-CAB8545E4069}"/>
                </a:ext>
              </a:extLst>
            </p:cNvPr>
            <p:cNvSpPr/>
            <p:nvPr/>
          </p:nvSpPr>
          <p:spPr>
            <a:xfrm>
              <a:off x="2874150" y="2196825"/>
              <a:ext cx="164200" cy="83650"/>
            </a:xfrm>
            <a:custGeom>
              <a:avLst/>
              <a:gdLst/>
              <a:ahLst/>
              <a:cxnLst/>
              <a:rect l="l" t="t" r="r" b="b"/>
              <a:pathLst>
                <a:path w="6568" h="3346" extrusionOk="0">
                  <a:moveTo>
                    <a:pt x="5479" y="562"/>
                  </a:moveTo>
                  <a:cubicBezTo>
                    <a:pt x="5522" y="562"/>
                    <a:pt x="5585" y="577"/>
                    <a:pt x="5655" y="650"/>
                  </a:cubicBezTo>
                  <a:cubicBezTo>
                    <a:pt x="5819" y="820"/>
                    <a:pt x="5982" y="1276"/>
                    <a:pt x="5937" y="2017"/>
                  </a:cubicBezTo>
                  <a:cubicBezTo>
                    <a:pt x="4921" y="2461"/>
                    <a:pt x="3660" y="2787"/>
                    <a:pt x="2632" y="2787"/>
                  </a:cubicBezTo>
                  <a:cubicBezTo>
                    <a:pt x="2185" y="2787"/>
                    <a:pt x="1781" y="2725"/>
                    <a:pt x="1461" y="2585"/>
                  </a:cubicBezTo>
                  <a:lnTo>
                    <a:pt x="1461" y="2586"/>
                  </a:lnTo>
                  <a:cubicBezTo>
                    <a:pt x="1007" y="2386"/>
                    <a:pt x="732" y="2071"/>
                    <a:pt x="624" y="1623"/>
                  </a:cubicBezTo>
                  <a:cubicBezTo>
                    <a:pt x="2910" y="1012"/>
                    <a:pt x="4795" y="597"/>
                    <a:pt x="5461" y="562"/>
                  </a:cubicBezTo>
                  <a:cubicBezTo>
                    <a:pt x="5467" y="562"/>
                    <a:pt x="5472" y="562"/>
                    <a:pt x="5479" y="562"/>
                  </a:cubicBezTo>
                  <a:close/>
                  <a:moveTo>
                    <a:pt x="5468" y="0"/>
                  </a:moveTo>
                  <a:cubicBezTo>
                    <a:pt x="5456" y="0"/>
                    <a:pt x="5444" y="1"/>
                    <a:pt x="5431" y="1"/>
                  </a:cubicBezTo>
                  <a:cubicBezTo>
                    <a:pt x="4548" y="48"/>
                    <a:pt x="2166" y="624"/>
                    <a:pt x="231" y="1148"/>
                  </a:cubicBezTo>
                  <a:lnTo>
                    <a:pt x="0" y="1210"/>
                  </a:lnTo>
                  <a:lnTo>
                    <a:pt x="26" y="1447"/>
                  </a:lnTo>
                  <a:cubicBezTo>
                    <a:pt x="107" y="2216"/>
                    <a:pt x="525" y="2788"/>
                    <a:pt x="1236" y="3099"/>
                  </a:cubicBezTo>
                  <a:cubicBezTo>
                    <a:pt x="1630" y="3271"/>
                    <a:pt x="2109" y="3345"/>
                    <a:pt x="2632" y="3345"/>
                  </a:cubicBezTo>
                  <a:cubicBezTo>
                    <a:pt x="3833" y="3345"/>
                    <a:pt x="5249" y="2953"/>
                    <a:pt x="6322" y="2460"/>
                  </a:cubicBezTo>
                  <a:lnTo>
                    <a:pt x="6468" y="2393"/>
                  </a:lnTo>
                  <a:lnTo>
                    <a:pt x="6484" y="2231"/>
                  </a:lnTo>
                  <a:cubicBezTo>
                    <a:pt x="6567" y="1349"/>
                    <a:pt x="6414" y="631"/>
                    <a:pt x="6060" y="262"/>
                  </a:cubicBezTo>
                  <a:cubicBezTo>
                    <a:pt x="5893" y="89"/>
                    <a:pt x="5681" y="0"/>
                    <a:pt x="54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693;p36">
              <a:extLst>
                <a:ext uri="{FF2B5EF4-FFF2-40B4-BE49-F238E27FC236}">
                  <a16:creationId xmlns:a16="http://schemas.microsoft.com/office/drawing/2014/main" id="{D79CB05C-A4B4-A148-DAFC-C9C5F6F2CA0A}"/>
                </a:ext>
              </a:extLst>
            </p:cNvPr>
            <p:cNvSpPr/>
            <p:nvPr/>
          </p:nvSpPr>
          <p:spPr>
            <a:xfrm>
              <a:off x="2378425" y="2122525"/>
              <a:ext cx="127850" cy="116475"/>
            </a:xfrm>
            <a:custGeom>
              <a:avLst/>
              <a:gdLst/>
              <a:ahLst/>
              <a:cxnLst/>
              <a:rect l="l" t="t" r="r" b="b"/>
              <a:pathLst>
                <a:path w="5114" h="4659" extrusionOk="0">
                  <a:moveTo>
                    <a:pt x="3765" y="1"/>
                  </a:moveTo>
                  <a:cubicBezTo>
                    <a:pt x="3448" y="1"/>
                    <a:pt x="3134" y="119"/>
                    <a:pt x="2853" y="375"/>
                  </a:cubicBezTo>
                  <a:cubicBezTo>
                    <a:pt x="2331" y="850"/>
                    <a:pt x="1243" y="2265"/>
                    <a:pt x="0" y="3997"/>
                  </a:cubicBezTo>
                  <a:lnTo>
                    <a:pt x="58" y="4028"/>
                  </a:lnTo>
                  <a:lnTo>
                    <a:pt x="1932" y="4658"/>
                  </a:lnTo>
                  <a:cubicBezTo>
                    <a:pt x="1932" y="4658"/>
                    <a:pt x="4440" y="2786"/>
                    <a:pt x="5113" y="734"/>
                  </a:cubicBezTo>
                  <a:cubicBezTo>
                    <a:pt x="4726" y="268"/>
                    <a:pt x="4243" y="1"/>
                    <a:pt x="37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694;p36">
              <a:extLst>
                <a:ext uri="{FF2B5EF4-FFF2-40B4-BE49-F238E27FC236}">
                  <a16:creationId xmlns:a16="http://schemas.microsoft.com/office/drawing/2014/main" id="{AA67085B-BD24-4C84-18C1-634AC18CB6EA}"/>
                </a:ext>
              </a:extLst>
            </p:cNvPr>
            <p:cNvSpPr/>
            <p:nvPr/>
          </p:nvSpPr>
          <p:spPr>
            <a:xfrm>
              <a:off x="2368000" y="2115500"/>
              <a:ext cx="146150" cy="131325"/>
            </a:xfrm>
            <a:custGeom>
              <a:avLst/>
              <a:gdLst/>
              <a:ahLst/>
              <a:cxnLst/>
              <a:rect l="l" t="t" r="r" b="b"/>
              <a:pathLst>
                <a:path w="5846" h="5253" extrusionOk="0">
                  <a:moveTo>
                    <a:pt x="4181" y="562"/>
                  </a:moveTo>
                  <a:cubicBezTo>
                    <a:pt x="4204" y="562"/>
                    <a:pt x="4228" y="563"/>
                    <a:pt x="4251" y="564"/>
                  </a:cubicBezTo>
                  <a:cubicBezTo>
                    <a:pt x="4582" y="587"/>
                    <a:pt x="4918" y="768"/>
                    <a:pt x="5210" y="1077"/>
                  </a:cubicBezTo>
                  <a:cubicBezTo>
                    <a:pt x="4594" y="2720"/>
                    <a:pt x="2771" y="4247"/>
                    <a:pt x="2295" y="4625"/>
                  </a:cubicBezTo>
                  <a:lnTo>
                    <a:pt x="858" y="4145"/>
                  </a:lnTo>
                  <a:cubicBezTo>
                    <a:pt x="2106" y="2419"/>
                    <a:pt x="3025" y="1259"/>
                    <a:pt x="3459" y="862"/>
                  </a:cubicBezTo>
                  <a:cubicBezTo>
                    <a:pt x="3678" y="663"/>
                    <a:pt x="3923" y="562"/>
                    <a:pt x="4181" y="562"/>
                  </a:cubicBezTo>
                  <a:close/>
                  <a:moveTo>
                    <a:pt x="4183" y="1"/>
                  </a:moveTo>
                  <a:cubicBezTo>
                    <a:pt x="3783" y="1"/>
                    <a:pt x="3404" y="153"/>
                    <a:pt x="3080" y="448"/>
                  </a:cubicBezTo>
                  <a:cubicBezTo>
                    <a:pt x="2457" y="1016"/>
                    <a:pt x="1163" y="2755"/>
                    <a:pt x="188" y="4115"/>
                  </a:cubicBezTo>
                  <a:lnTo>
                    <a:pt x="0" y="4378"/>
                  </a:lnTo>
                  <a:lnTo>
                    <a:pt x="286" y="4526"/>
                  </a:lnTo>
                  <a:lnTo>
                    <a:pt x="2399" y="5252"/>
                  </a:lnTo>
                  <a:lnTo>
                    <a:pt x="2516" y="5164"/>
                  </a:lnTo>
                  <a:cubicBezTo>
                    <a:pt x="2622" y="5085"/>
                    <a:pt x="5104" y="3215"/>
                    <a:pt x="5797" y="1103"/>
                  </a:cubicBezTo>
                  <a:lnTo>
                    <a:pt x="5846" y="954"/>
                  </a:lnTo>
                  <a:lnTo>
                    <a:pt x="5746" y="835"/>
                  </a:lnTo>
                  <a:cubicBezTo>
                    <a:pt x="5330" y="335"/>
                    <a:pt x="4814" y="41"/>
                    <a:pt x="4290" y="4"/>
                  </a:cubicBezTo>
                  <a:cubicBezTo>
                    <a:pt x="4254" y="2"/>
                    <a:pt x="4219" y="1"/>
                    <a:pt x="4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695;p36">
              <a:extLst>
                <a:ext uri="{FF2B5EF4-FFF2-40B4-BE49-F238E27FC236}">
                  <a16:creationId xmlns:a16="http://schemas.microsoft.com/office/drawing/2014/main" id="{FDB4999D-50D0-D98A-FCE1-104B5D4C5785}"/>
                </a:ext>
              </a:extLst>
            </p:cNvPr>
            <p:cNvSpPr/>
            <p:nvPr/>
          </p:nvSpPr>
          <p:spPr>
            <a:xfrm>
              <a:off x="1959150" y="2473600"/>
              <a:ext cx="94175" cy="123475"/>
            </a:xfrm>
            <a:custGeom>
              <a:avLst/>
              <a:gdLst/>
              <a:ahLst/>
              <a:cxnLst/>
              <a:rect l="l" t="t" r="r" b="b"/>
              <a:pathLst>
                <a:path w="3767" h="4939" extrusionOk="0">
                  <a:moveTo>
                    <a:pt x="2320" y="1"/>
                  </a:moveTo>
                  <a:cubicBezTo>
                    <a:pt x="2069" y="1"/>
                    <a:pt x="1826" y="93"/>
                    <a:pt x="1604" y="294"/>
                  </a:cubicBezTo>
                  <a:cubicBezTo>
                    <a:pt x="946" y="893"/>
                    <a:pt x="529" y="2754"/>
                    <a:pt x="0" y="4711"/>
                  </a:cubicBezTo>
                  <a:lnTo>
                    <a:pt x="116" y="4710"/>
                  </a:lnTo>
                  <a:lnTo>
                    <a:pt x="2145" y="4939"/>
                  </a:lnTo>
                  <a:cubicBezTo>
                    <a:pt x="2145" y="4939"/>
                    <a:pt x="3767" y="2160"/>
                    <a:pt x="3171" y="366"/>
                  </a:cubicBezTo>
                  <a:cubicBezTo>
                    <a:pt x="3163" y="343"/>
                    <a:pt x="3156" y="320"/>
                    <a:pt x="3148" y="298"/>
                  </a:cubicBezTo>
                  <a:cubicBezTo>
                    <a:pt x="2873" y="108"/>
                    <a:pt x="2592" y="1"/>
                    <a:pt x="2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696;p36">
              <a:extLst>
                <a:ext uri="{FF2B5EF4-FFF2-40B4-BE49-F238E27FC236}">
                  <a16:creationId xmlns:a16="http://schemas.microsoft.com/office/drawing/2014/main" id="{898D24F4-C90B-6D1D-0ED1-95479E82B057}"/>
                </a:ext>
              </a:extLst>
            </p:cNvPr>
            <p:cNvSpPr/>
            <p:nvPr/>
          </p:nvSpPr>
          <p:spPr>
            <a:xfrm>
              <a:off x="1949975" y="2466600"/>
              <a:ext cx="110850" cy="137975"/>
            </a:xfrm>
            <a:custGeom>
              <a:avLst/>
              <a:gdLst/>
              <a:ahLst/>
              <a:cxnLst/>
              <a:rect l="l" t="t" r="r" b="b"/>
              <a:pathLst>
                <a:path w="4434" h="5519" extrusionOk="0">
                  <a:moveTo>
                    <a:pt x="2691" y="562"/>
                  </a:moveTo>
                  <a:cubicBezTo>
                    <a:pt x="2874" y="562"/>
                    <a:pt x="3070" y="628"/>
                    <a:pt x="3279" y="759"/>
                  </a:cubicBezTo>
                  <a:cubicBezTo>
                    <a:pt x="3732" y="2178"/>
                    <a:pt x="2676" y="4323"/>
                    <a:pt x="2357" y="4919"/>
                  </a:cubicBezTo>
                  <a:lnTo>
                    <a:pt x="726" y="4736"/>
                  </a:lnTo>
                  <a:lnTo>
                    <a:pt x="841" y="4303"/>
                  </a:lnTo>
                  <a:cubicBezTo>
                    <a:pt x="1258" y="2731"/>
                    <a:pt x="1650" y="1247"/>
                    <a:pt x="2160" y="782"/>
                  </a:cubicBezTo>
                  <a:cubicBezTo>
                    <a:pt x="2321" y="635"/>
                    <a:pt x="2498" y="562"/>
                    <a:pt x="2691" y="562"/>
                  </a:cubicBezTo>
                  <a:close/>
                  <a:moveTo>
                    <a:pt x="2687" y="0"/>
                  </a:moveTo>
                  <a:cubicBezTo>
                    <a:pt x="2358" y="0"/>
                    <a:pt x="2049" y="122"/>
                    <a:pt x="1783" y="367"/>
                  </a:cubicBezTo>
                  <a:cubicBezTo>
                    <a:pt x="1150" y="943"/>
                    <a:pt x="756" y="2433"/>
                    <a:pt x="299" y="4159"/>
                  </a:cubicBezTo>
                  <a:lnTo>
                    <a:pt x="1" y="5272"/>
                  </a:lnTo>
                  <a:lnTo>
                    <a:pt x="469" y="5270"/>
                  </a:lnTo>
                  <a:lnTo>
                    <a:pt x="2662" y="5518"/>
                  </a:lnTo>
                  <a:lnTo>
                    <a:pt x="2754" y="5361"/>
                  </a:lnTo>
                  <a:cubicBezTo>
                    <a:pt x="2824" y="5242"/>
                    <a:pt x="4433" y="2449"/>
                    <a:pt x="3802" y="553"/>
                  </a:cubicBezTo>
                  <a:lnTo>
                    <a:pt x="3752" y="400"/>
                  </a:lnTo>
                  <a:lnTo>
                    <a:pt x="3675" y="346"/>
                  </a:lnTo>
                  <a:cubicBezTo>
                    <a:pt x="3342" y="116"/>
                    <a:pt x="3005" y="0"/>
                    <a:pt x="26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02" name="TextBox 3601">
            <a:extLst>
              <a:ext uri="{FF2B5EF4-FFF2-40B4-BE49-F238E27FC236}">
                <a16:creationId xmlns:a16="http://schemas.microsoft.com/office/drawing/2014/main" id="{7F9CF168-0928-F844-7F3E-B6BEDB08F5BF}"/>
              </a:ext>
            </a:extLst>
          </p:cNvPr>
          <p:cNvSpPr txBox="1"/>
          <p:nvPr/>
        </p:nvSpPr>
        <p:spPr>
          <a:xfrm>
            <a:off x="6989618" y="3131104"/>
            <a:ext cx="1953491" cy="897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r>
              <a:rPr lang="pt-BR" dirty="0"/>
              <a:t>Developing of the Spark application using special features and methods already provided</a:t>
            </a:r>
          </a:p>
        </p:txBody>
      </p:sp>
      <p:cxnSp>
        <p:nvCxnSpPr>
          <p:cNvPr id="3605" name="Straight Arrow Connector 3604">
            <a:extLst>
              <a:ext uri="{FF2B5EF4-FFF2-40B4-BE49-F238E27FC236}">
                <a16:creationId xmlns:a16="http://schemas.microsoft.com/office/drawing/2014/main" id="{AB556AD8-D4F1-7FAF-FD9B-AEED9696A509}"/>
              </a:ext>
            </a:extLst>
          </p:cNvPr>
          <p:cNvCxnSpPr/>
          <p:nvPr/>
        </p:nvCxnSpPr>
        <p:spPr>
          <a:xfrm>
            <a:off x="2335923" y="2259447"/>
            <a:ext cx="61059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6" name="Straight Arrow Connector 3605">
            <a:extLst>
              <a:ext uri="{FF2B5EF4-FFF2-40B4-BE49-F238E27FC236}">
                <a16:creationId xmlns:a16="http://schemas.microsoft.com/office/drawing/2014/main" id="{22BDF32D-6D9D-9C28-6078-CD436D479C68}"/>
              </a:ext>
            </a:extLst>
          </p:cNvPr>
          <p:cNvCxnSpPr/>
          <p:nvPr/>
        </p:nvCxnSpPr>
        <p:spPr>
          <a:xfrm>
            <a:off x="4552499" y="2277604"/>
            <a:ext cx="61059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7" name="Straight Arrow Connector 3606">
            <a:extLst>
              <a:ext uri="{FF2B5EF4-FFF2-40B4-BE49-F238E27FC236}">
                <a16:creationId xmlns:a16="http://schemas.microsoft.com/office/drawing/2014/main" id="{FEF00F75-8E8A-EF51-AC1F-CC1167D7ECDE}"/>
              </a:ext>
            </a:extLst>
          </p:cNvPr>
          <p:cNvCxnSpPr/>
          <p:nvPr/>
        </p:nvCxnSpPr>
        <p:spPr>
          <a:xfrm>
            <a:off x="6720511" y="2276711"/>
            <a:ext cx="61059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952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3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INSTALAÇÃO DA BIBLIOTECA</a:t>
            </a:r>
            <a:endParaRPr dirty="0"/>
          </a:p>
        </p:txBody>
      </p:sp>
      <p:pic>
        <p:nvPicPr>
          <p:cNvPr id="3608" name="Picture 3607">
            <a:extLst>
              <a:ext uri="{FF2B5EF4-FFF2-40B4-BE49-F238E27FC236}">
                <a16:creationId xmlns:a16="http://schemas.microsoft.com/office/drawing/2014/main" id="{2FED4CB4-80D7-B6E5-0625-F2E2C4E89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687" y="1077030"/>
            <a:ext cx="4822963" cy="2989439"/>
          </a:xfrm>
          <a:prstGeom prst="rect">
            <a:avLst/>
          </a:prstGeom>
        </p:spPr>
      </p:pic>
      <p:pic>
        <p:nvPicPr>
          <p:cNvPr id="3610" name="Picture 3609">
            <a:extLst>
              <a:ext uri="{FF2B5EF4-FFF2-40B4-BE49-F238E27FC236}">
                <a16:creationId xmlns:a16="http://schemas.microsoft.com/office/drawing/2014/main" id="{62BFC17D-FC98-2D14-A78D-C720DB7EE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6687" y="4101994"/>
            <a:ext cx="4822963" cy="531344"/>
          </a:xfrm>
          <a:prstGeom prst="rect">
            <a:avLst/>
          </a:prstGeom>
        </p:spPr>
      </p:pic>
      <p:sp>
        <p:nvSpPr>
          <p:cNvPr id="3613" name="Google Shape;202;p20">
            <a:extLst>
              <a:ext uri="{FF2B5EF4-FFF2-40B4-BE49-F238E27FC236}">
                <a16:creationId xmlns:a16="http://schemas.microsoft.com/office/drawing/2014/main" id="{F8F46E29-97CF-9E66-C371-335A20DF681D}"/>
              </a:ext>
            </a:extLst>
          </p:cNvPr>
          <p:cNvSpPr/>
          <p:nvPr/>
        </p:nvSpPr>
        <p:spPr>
          <a:xfrm>
            <a:off x="365760" y="1077030"/>
            <a:ext cx="3272790" cy="662940"/>
          </a:xfrm>
          <a:prstGeom prst="roundRect">
            <a:avLst>
              <a:gd name="adj" fmla="val 10406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4" name="Google Shape;1553;p32">
            <a:extLst>
              <a:ext uri="{FF2B5EF4-FFF2-40B4-BE49-F238E27FC236}">
                <a16:creationId xmlns:a16="http://schemas.microsoft.com/office/drawing/2014/main" id="{9B6CBEEF-F54A-9D04-E2FB-E181E53D170F}"/>
              </a:ext>
            </a:extLst>
          </p:cNvPr>
          <p:cNvSpPr txBox="1">
            <a:spLocks/>
          </p:cNvSpPr>
          <p:nvPr/>
        </p:nvSpPr>
        <p:spPr>
          <a:xfrm>
            <a:off x="481965" y="1227720"/>
            <a:ext cx="3002280" cy="334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buNone/>
            </a:pP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# Instalando biblioteca via pip</a:t>
            </a:r>
          </a:p>
          <a:p>
            <a:pPr marL="0" indent="0">
              <a:buNone/>
            </a:pPr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pip install sparksnake</a:t>
            </a:r>
          </a:p>
        </p:txBody>
      </p:sp>
      <p:sp>
        <p:nvSpPr>
          <p:cNvPr id="3615" name="TextBox 3614">
            <a:extLst>
              <a:ext uri="{FF2B5EF4-FFF2-40B4-BE49-F238E27FC236}">
                <a16:creationId xmlns:a16="http://schemas.microsoft.com/office/drawing/2014/main" id="{B40F4A69-59ED-E3CF-E04D-DB13E8E02BD3}"/>
              </a:ext>
            </a:extLst>
          </p:cNvPr>
          <p:cNvSpPr txBox="1"/>
          <p:nvPr/>
        </p:nvSpPr>
        <p:spPr>
          <a:xfrm>
            <a:off x="365760" y="1890660"/>
            <a:ext cx="3082918" cy="1105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pPr algn="l"/>
            <a:r>
              <a:rPr lang="pt-BR" sz="1400" dirty="0"/>
              <a:t>Principais dependências (v0.1.20):</a:t>
            </a:r>
          </a:p>
          <a:p>
            <a:pPr algn="l"/>
            <a:endParaRPr lang="pt-BR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dirty="0">
                <a:hlinkClick r:id="rId5"/>
              </a:rPr>
              <a:t>pyspark</a:t>
            </a:r>
            <a:endParaRPr lang="pt-BR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dirty="0">
                <a:hlinkClick r:id="rId6"/>
              </a:rPr>
              <a:t>Faker</a:t>
            </a:r>
            <a:endParaRPr lang="pt-BR" sz="1400" dirty="0"/>
          </a:p>
        </p:txBody>
      </p:sp>
      <p:pic>
        <p:nvPicPr>
          <p:cNvPr id="4098" name="Picture 2" descr="PyPI Logo PNG Vector (SVG) Free Download">
            <a:hlinkClick r:id="rId7"/>
            <a:extLst>
              <a:ext uri="{FF2B5EF4-FFF2-40B4-BE49-F238E27FC236}">
                <a16:creationId xmlns:a16="http://schemas.microsoft.com/office/drawing/2014/main" id="{CB75B733-B63C-2B67-F1E6-4DD1603EB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25" y="3318672"/>
            <a:ext cx="975360" cy="85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1DF453-6C49-3469-E618-E0084447B5FC}"/>
              </a:ext>
            </a:extLst>
          </p:cNvPr>
          <p:cNvSpPr txBox="1"/>
          <p:nvPr/>
        </p:nvSpPr>
        <p:spPr>
          <a:xfrm>
            <a:off x="818722" y="4237974"/>
            <a:ext cx="767715" cy="381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r>
              <a:rPr lang="pt-BR" sz="1400" dirty="0">
                <a:hlinkClick r:id="rId7"/>
              </a:rPr>
              <a:t>PyPI</a:t>
            </a:r>
            <a:endParaRPr lang="pt-BR" sz="1400" dirty="0"/>
          </a:p>
        </p:txBody>
      </p:sp>
      <p:pic>
        <p:nvPicPr>
          <p:cNvPr id="4102" name="Picture 6" descr="Github Logo - Free social media icons">
            <a:hlinkClick r:id="rId9"/>
            <a:extLst>
              <a:ext uri="{FF2B5EF4-FFF2-40B4-BE49-F238E27FC236}">
                <a16:creationId xmlns:a16="http://schemas.microsoft.com/office/drawing/2014/main" id="{FCA7CA98-A68D-08DF-A390-EFB297443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081" y="3318672"/>
            <a:ext cx="858317" cy="85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0E97CC-43FD-87AB-2EC2-D7D894A14DDE}"/>
              </a:ext>
            </a:extLst>
          </p:cNvPr>
          <p:cNvSpPr txBox="1"/>
          <p:nvPr/>
        </p:nvSpPr>
        <p:spPr>
          <a:xfrm>
            <a:off x="2300381" y="4241809"/>
            <a:ext cx="767715" cy="381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r>
              <a:rPr lang="pt-BR" sz="1400" dirty="0">
                <a:hlinkClick r:id="rId9"/>
              </a:rPr>
              <a:t>GitHub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626174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2;p20">
            <a:extLst>
              <a:ext uri="{FF2B5EF4-FFF2-40B4-BE49-F238E27FC236}">
                <a16:creationId xmlns:a16="http://schemas.microsoft.com/office/drawing/2014/main" id="{7E8EBA68-7BA3-EB6E-519D-A11EAC39C394}"/>
              </a:ext>
            </a:extLst>
          </p:cNvPr>
          <p:cNvSpPr/>
          <p:nvPr/>
        </p:nvSpPr>
        <p:spPr>
          <a:xfrm>
            <a:off x="1850950" y="1095569"/>
            <a:ext cx="5400675" cy="2035559"/>
          </a:xfrm>
          <a:prstGeom prst="roundRect">
            <a:avLst>
              <a:gd name="adj" fmla="val 6344"/>
            </a:avLst>
          </a:prstGeom>
          <a:solidFill>
            <a:srgbClr val="292A35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9" name="Google Shape;519;p33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COMEÇANDO OS TRABALHOS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7B0A51-943C-0842-AC97-2069CB0296D1}"/>
              </a:ext>
            </a:extLst>
          </p:cNvPr>
          <p:cNvSpPr txBox="1"/>
          <p:nvPr/>
        </p:nvSpPr>
        <p:spPr>
          <a:xfrm>
            <a:off x="2073922" y="1349930"/>
            <a:ext cx="4996155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Importando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classe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principal de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operação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sparksnake.manager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SparkETLManager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Instanciando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objeto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da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classe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SparkETLManager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spark_manager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SparkETLManager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""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BB4992-A613-DF0D-1518-29FA40983293}"/>
              </a:ext>
            </a:extLst>
          </p:cNvPr>
          <p:cNvSpPr txBox="1"/>
          <p:nvPr/>
        </p:nvSpPr>
        <p:spPr>
          <a:xfrm>
            <a:off x="1850950" y="3388346"/>
            <a:ext cx="5350746" cy="1105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r>
              <a:rPr lang="pt-BR" sz="1400" dirty="0"/>
              <a:t>O atributo “mode” da classe SparkETLManager indica um </a:t>
            </a:r>
            <a:r>
              <a:rPr lang="pt-BR" sz="1400" b="1" dirty="0">
                <a:solidFill>
                  <a:schemeClr val="bg1"/>
                </a:solidFill>
                <a:highlight>
                  <a:srgbClr val="1F1C51"/>
                </a:highlight>
              </a:rPr>
              <a:t>modo de operação</a:t>
            </a:r>
            <a:r>
              <a:rPr lang="pt-BR" sz="1400" dirty="0"/>
              <a:t> específico criado para </a:t>
            </a:r>
            <a:r>
              <a:rPr lang="pt-BR" sz="1400" b="1" dirty="0">
                <a:solidFill>
                  <a:schemeClr val="bg1"/>
                </a:solidFill>
                <a:highlight>
                  <a:srgbClr val="1F1C51"/>
                </a:highlight>
              </a:rPr>
              <a:t>personalizar</a:t>
            </a:r>
            <a:r>
              <a:rPr lang="pt-BR" sz="1400" dirty="0"/>
              <a:t> a experiência de uso dos desenvolvedores de acordo com as </a:t>
            </a:r>
            <a:r>
              <a:rPr lang="pt-BR" sz="1400" b="1" dirty="0">
                <a:solidFill>
                  <a:schemeClr val="bg1"/>
                </a:solidFill>
                <a:highlight>
                  <a:srgbClr val="1F1C51"/>
                </a:highlight>
              </a:rPr>
              <a:t>funcionalidades</a:t>
            </a:r>
            <a:r>
              <a:rPr lang="pt-BR" sz="1400" dirty="0"/>
              <a:t> da biblioteca.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0128F27-32A6-D2DA-6F20-D80D5C709EEE}"/>
              </a:ext>
            </a:extLst>
          </p:cNvPr>
          <p:cNvSpPr/>
          <p:nvPr/>
        </p:nvSpPr>
        <p:spPr>
          <a:xfrm>
            <a:off x="1850951" y="3304310"/>
            <a:ext cx="5350746" cy="1288472"/>
          </a:xfrm>
          <a:prstGeom prst="roundRect">
            <a:avLst>
              <a:gd name="adj" fmla="val 4855"/>
            </a:avLst>
          </a:prstGeom>
          <a:noFill/>
          <a:ln w="12700">
            <a:solidFill>
              <a:srgbClr val="1F1C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62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3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MODOS DE OPERAÇÃO DA BIBLIOTECA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BB4992-A613-DF0D-1518-29FA40983293}"/>
              </a:ext>
            </a:extLst>
          </p:cNvPr>
          <p:cNvSpPr txBox="1"/>
          <p:nvPr/>
        </p:nvSpPr>
        <p:spPr>
          <a:xfrm>
            <a:off x="626625" y="1003718"/>
            <a:ext cx="7997830" cy="750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pPr algn="l"/>
            <a:r>
              <a:rPr lang="pt-BR" sz="1400" dirty="0"/>
              <a:t>Basicamente, um modo de operação tem relação com o </a:t>
            </a:r>
            <a:r>
              <a:rPr lang="pt-BR" sz="1400" b="1" dirty="0">
                <a:solidFill>
                  <a:schemeClr val="bg1"/>
                </a:solidFill>
                <a:highlight>
                  <a:srgbClr val="1F1C51"/>
                </a:highlight>
              </a:rPr>
              <a:t>ambiente alvo</a:t>
            </a:r>
            <a:r>
              <a:rPr lang="pt-BR" sz="1400" dirty="0"/>
              <a:t> onde a biblioteca sparksnake será utilizada. Atualmente, os seguintes modos de operação estão disponíveis: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C56CFF-2951-A047-891A-7C8E884AF6D2}"/>
              </a:ext>
            </a:extLst>
          </p:cNvPr>
          <p:cNvSpPr txBox="1"/>
          <p:nvPr/>
        </p:nvSpPr>
        <p:spPr>
          <a:xfrm>
            <a:off x="699654" y="1975215"/>
            <a:ext cx="7817721" cy="1189164"/>
          </a:xfrm>
          <a:prstGeom prst="rect">
            <a:avLst/>
          </a:prstGeom>
          <a:solidFill>
            <a:srgbClr val="1F1C5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3CD7EC-ECE1-B996-93B2-CA180CA65C04}"/>
              </a:ext>
            </a:extLst>
          </p:cNvPr>
          <p:cNvSpPr txBox="1"/>
          <p:nvPr/>
        </p:nvSpPr>
        <p:spPr>
          <a:xfrm>
            <a:off x="699653" y="3164379"/>
            <a:ext cx="7817721" cy="1189164"/>
          </a:xfrm>
          <a:prstGeom prst="rect">
            <a:avLst/>
          </a:prstGeom>
          <a:solidFill>
            <a:srgbClr val="1F1C5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Google Shape;1553;p32">
            <a:extLst>
              <a:ext uri="{FF2B5EF4-FFF2-40B4-BE49-F238E27FC236}">
                <a16:creationId xmlns:a16="http://schemas.microsoft.com/office/drawing/2014/main" id="{913EEF2B-74C3-615D-3925-793B56659A89}"/>
              </a:ext>
            </a:extLst>
          </p:cNvPr>
          <p:cNvSpPr txBox="1">
            <a:spLocks/>
          </p:cNvSpPr>
          <p:nvPr/>
        </p:nvSpPr>
        <p:spPr>
          <a:xfrm>
            <a:off x="709178" y="1977814"/>
            <a:ext cx="3823855" cy="312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pPr algn="l"/>
            <a:r>
              <a:rPr lang="pt-BR" sz="1600" dirty="0">
                <a:solidFill>
                  <a:srgbClr val="1F1C51"/>
                </a:solidFill>
                <a:latin typeface="Viga" panose="020B0604020202020204" charset="0"/>
              </a:rPr>
              <a:t>Default</a:t>
            </a:r>
          </a:p>
        </p:txBody>
      </p:sp>
      <p:sp>
        <p:nvSpPr>
          <p:cNvPr id="11" name="Google Shape;1553;p32">
            <a:extLst>
              <a:ext uri="{FF2B5EF4-FFF2-40B4-BE49-F238E27FC236}">
                <a16:creationId xmlns:a16="http://schemas.microsoft.com/office/drawing/2014/main" id="{8D0ED006-D42D-37C2-CC11-14F692BC62E5}"/>
              </a:ext>
            </a:extLst>
          </p:cNvPr>
          <p:cNvSpPr txBox="1">
            <a:spLocks/>
          </p:cNvSpPr>
          <p:nvPr/>
        </p:nvSpPr>
        <p:spPr>
          <a:xfrm>
            <a:off x="709178" y="3151413"/>
            <a:ext cx="3823854" cy="312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pPr algn="l"/>
            <a:r>
              <a:rPr lang="pt-BR" sz="1600" dirty="0">
                <a:solidFill>
                  <a:srgbClr val="1F1C51"/>
                </a:solidFill>
                <a:latin typeface="Viga" panose="020B0604020202020204" charset="0"/>
              </a:rPr>
              <a:t>Glue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73191F-BDE9-1FCC-E438-30874F8A8C38}"/>
              </a:ext>
            </a:extLst>
          </p:cNvPr>
          <p:cNvSpPr txBox="1"/>
          <p:nvPr/>
        </p:nvSpPr>
        <p:spPr>
          <a:xfrm>
            <a:off x="5254482" y="2211896"/>
            <a:ext cx="32628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spark_manager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SparkETLManager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FB713C-AF21-375E-CAA9-473C1B9B1BF6}"/>
              </a:ext>
            </a:extLst>
          </p:cNvPr>
          <p:cNvSpPr txBox="1"/>
          <p:nvPr/>
        </p:nvSpPr>
        <p:spPr>
          <a:xfrm>
            <a:off x="726003" y="2399661"/>
            <a:ext cx="3744484" cy="573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pPr algn="l"/>
            <a:r>
              <a:rPr lang="pt-BR" dirty="0">
                <a:solidFill>
                  <a:schemeClr val="bg1"/>
                </a:solidFill>
              </a:rPr>
              <a:t>Configura o sparksnake para uso genérico sem a necessidade de obter ou utilizar bibliotecas específicas de outros ambientes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4966CA-1160-729F-BEDD-EC343B63254A}"/>
              </a:ext>
            </a:extLst>
          </p:cNvPr>
          <p:cNvSpPr txBox="1"/>
          <p:nvPr/>
        </p:nvSpPr>
        <p:spPr>
          <a:xfrm>
            <a:off x="732904" y="3590699"/>
            <a:ext cx="3823856" cy="573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pPr algn="l"/>
            <a:r>
              <a:rPr lang="pt-BR" dirty="0">
                <a:solidFill>
                  <a:schemeClr val="bg1"/>
                </a:solidFill>
              </a:rPr>
              <a:t>Configura o sparksnake para uso específico no serviço AWS Glue, permitindo a importação de bibliotecas e a herança de métodos característicos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A6AF0C-74E8-5249-4F84-42F60C4A26CE}"/>
              </a:ext>
            </a:extLst>
          </p:cNvPr>
          <p:cNvSpPr txBox="1"/>
          <p:nvPr/>
        </p:nvSpPr>
        <p:spPr>
          <a:xfrm>
            <a:off x="5254482" y="3234894"/>
            <a:ext cx="3021514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spark_manager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SparkETLManager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glue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argv_list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data_dict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dict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24" name="Graphic 23" descr="Arrow Up with solid fill">
            <a:extLst>
              <a:ext uri="{FF2B5EF4-FFF2-40B4-BE49-F238E27FC236}">
                <a16:creationId xmlns:a16="http://schemas.microsoft.com/office/drawing/2014/main" id="{A4BBAA1C-19E4-E0C5-09D6-CCB28F466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4620492" y="3518497"/>
            <a:ext cx="480928" cy="480928"/>
          </a:xfrm>
          <a:prstGeom prst="rect">
            <a:avLst/>
          </a:prstGeom>
        </p:spPr>
      </p:pic>
      <p:pic>
        <p:nvPicPr>
          <p:cNvPr id="26" name="Graphic 25" descr="Arrow Up with solid fill">
            <a:extLst>
              <a:ext uri="{FF2B5EF4-FFF2-40B4-BE49-F238E27FC236}">
                <a16:creationId xmlns:a16="http://schemas.microsoft.com/office/drawing/2014/main" id="{43A544D3-8D9D-CE5B-6B07-BB2816A0C0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4621645" y="2411381"/>
            <a:ext cx="480928" cy="48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48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4" grpId="0"/>
      <p:bldP spid="15" grpId="0"/>
      <p:bldP spid="16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1"/>
          <p:cNvSpPr txBox="1">
            <a:spLocks noGrp="1"/>
          </p:cNvSpPr>
          <p:nvPr>
            <p:ph type="title" idx="6"/>
          </p:nvPr>
        </p:nvSpPr>
        <p:spPr>
          <a:xfrm>
            <a:off x="3377303" y="1557132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304" name="Google Shape;304;p31"/>
          <p:cNvCxnSpPr>
            <a:cxnSpLocks/>
          </p:cNvCxnSpPr>
          <p:nvPr/>
        </p:nvCxnSpPr>
        <p:spPr>
          <a:xfrm>
            <a:off x="4572000" y="1330037"/>
            <a:ext cx="0" cy="2957946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05" name="Google Shape;305;p31"/>
          <p:cNvSpPr txBox="1">
            <a:spLocks noGrp="1"/>
          </p:cNvSpPr>
          <p:nvPr>
            <p:ph type="ctrTitle"/>
          </p:nvPr>
        </p:nvSpPr>
        <p:spPr>
          <a:xfrm>
            <a:off x="572003" y="1432307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Dores e Motivações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06" name="Google Shape;306;p31"/>
          <p:cNvSpPr txBox="1">
            <a:spLocks noGrp="1"/>
          </p:cNvSpPr>
          <p:nvPr>
            <p:ph type="subTitle" idx="1"/>
          </p:nvPr>
        </p:nvSpPr>
        <p:spPr>
          <a:xfrm>
            <a:off x="572003" y="1830532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lt2"/>
                </a:solidFill>
              </a:rPr>
              <a:t>Apresentando cenários problemáticos que motivaram a criação da biblioteca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07" name="Google Shape;307;p31"/>
          <p:cNvSpPr txBox="1">
            <a:spLocks noGrp="1"/>
          </p:cNvSpPr>
          <p:nvPr>
            <p:ph type="ctrTitle" idx="2"/>
          </p:nvPr>
        </p:nvSpPr>
        <p:spPr>
          <a:xfrm>
            <a:off x="572003" y="2872494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Deep Dive na Biblioteca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08" name="Google Shape;308;p31"/>
          <p:cNvSpPr txBox="1">
            <a:spLocks noGrp="1"/>
          </p:cNvSpPr>
          <p:nvPr>
            <p:ph type="subTitle" idx="3"/>
          </p:nvPr>
        </p:nvSpPr>
        <p:spPr>
          <a:xfrm>
            <a:off x="572003" y="3270719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lt2"/>
                </a:solidFill>
              </a:rPr>
              <a:t>Detalhando funcionalidades, benefícios e vantagens no uso da biblioteca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11" name="Google Shape;311;p31"/>
          <p:cNvSpPr txBox="1">
            <a:spLocks noGrp="1"/>
          </p:cNvSpPr>
          <p:nvPr>
            <p:ph type="title" idx="7"/>
          </p:nvPr>
        </p:nvSpPr>
        <p:spPr>
          <a:xfrm>
            <a:off x="3377303" y="2994069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13" name="Google Shape;313;p31"/>
          <p:cNvSpPr txBox="1">
            <a:spLocks noGrp="1"/>
          </p:cNvSpPr>
          <p:nvPr>
            <p:ph type="title" idx="9"/>
          </p:nvPr>
        </p:nvSpPr>
        <p:spPr>
          <a:xfrm>
            <a:off x="4574503" y="1557132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14" name="Google Shape;314;p31"/>
          <p:cNvSpPr txBox="1">
            <a:spLocks noGrp="1"/>
          </p:cNvSpPr>
          <p:nvPr>
            <p:ph type="title" idx="13"/>
          </p:nvPr>
        </p:nvSpPr>
        <p:spPr>
          <a:xfrm>
            <a:off x="4574503" y="2994069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16" name="Google Shape;316;p31"/>
          <p:cNvSpPr txBox="1">
            <a:spLocks noGrp="1"/>
          </p:cNvSpPr>
          <p:nvPr>
            <p:ph type="ctrTitle" idx="15"/>
          </p:nvPr>
        </p:nvSpPr>
        <p:spPr>
          <a:xfrm>
            <a:off x="5842903" y="1432307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Proposta de Solução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17" name="Google Shape;317;p31"/>
          <p:cNvSpPr txBox="1">
            <a:spLocks noGrp="1"/>
          </p:cNvSpPr>
          <p:nvPr>
            <p:ph type="subTitle" idx="16"/>
          </p:nvPr>
        </p:nvSpPr>
        <p:spPr>
          <a:xfrm>
            <a:off x="5842902" y="1830532"/>
            <a:ext cx="2805297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lt2"/>
                </a:solidFill>
              </a:rPr>
              <a:t>Introduzindo o sparksnake como uma forma de aprimorar o uso do Spark na prática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18" name="Google Shape;318;p31"/>
          <p:cNvSpPr txBox="1">
            <a:spLocks noGrp="1"/>
          </p:cNvSpPr>
          <p:nvPr>
            <p:ph type="ctrTitle" idx="17"/>
          </p:nvPr>
        </p:nvSpPr>
        <p:spPr>
          <a:xfrm>
            <a:off x="5842903" y="2872494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Hands On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19" name="Google Shape;319;p31"/>
          <p:cNvSpPr txBox="1">
            <a:spLocks noGrp="1"/>
          </p:cNvSpPr>
          <p:nvPr>
            <p:ph type="subTitle" idx="18"/>
          </p:nvPr>
        </p:nvSpPr>
        <p:spPr>
          <a:xfrm>
            <a:off x="5842903" y="3270719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lt2"/>
                </a:solidFill>
              </a:rPr>
              <a:t>Colocando a mão na massa em um cenário prático de uso do sparksnake</a:t>
            </a:r>
            <a:endParaRPr dirty="0">
              <a:solidFill>
                <a:schemeClr val="lt2"/>
              </a:solidFill>
            </a:endParaRPr>
          </a:p>
        </p:txBody>
      </p:sp>
      <p:cxnSp>
        <p:nvCxnSpPr>
          <p:cNvPr id="322" name="Google Shape;322;p31"/>
          <p:cNvCxnSpPr/>
          <p:nvPr/>
        </p:nvCxnSpPr>
        <p:spPr>
          <a:xfrm>
            <a:off x="902250" y="2674619"/>
            <a:ext cx="7339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7" name="Google Shape;65;p14">
            <a:extLst>
              <a:ext uri="{FF2B5EF4-FFF2-40B4-BE49-F238E27FC236}">
                <a16:creationId xmlns:a16="http://schemas.microsoft.com/office/drawing/2014/main" id="{27478854-216F-ABA0-483A-171CC127BEFE}"/>
              </a:ext>
            </a:extLst>
          </p:cNvPr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8" name="Google Shape;519;p33">
            <a:extLst>
              <a:ext uri="{FF2B5EF4-FFF2-40B4-BE49-F238E27FC236}">
                <a16:creationId xmlns:a16="http://schemas.microsoft.com/office/drawing/2014/main" id="{CC83960D-791C-49B8-9601-5980EBF43C07}"/>
              </a:ext>
            </a:extLst>
          </p:cNvPr>
          <p:cNvSpPr txBox="1">
            <a:spLocks/>
          </p:cNvSpPr>
          <p:nvPr/>
        </p:nvSpPr>
        <p:spPr>
          <a:xfrm>
            <a:off x="626625" y="338175"/>
            <a:ext cx="608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Viga"/>
              <a:buNone/>
              <a:defRPr sz="1800" b="0" i="0" u="none" strike="noStrike" cap="none">
                <a:solidFill>
                  <a:srgbClr val="1F1C5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/>
              <a:t>SUMÁRIO</a:t>
            </a:r>
          </a:p>
        </p:txBody>
      </p:sp>
    </p:spTree>
    <p:extLst>
      <p:ext uri="{BB962C8B-B14F-4D97-AF65-F5344CB8AC3E}">
        <p14:creationId xmlns:p14="http://schemas.microsoft.com/office/powerpoint/2010/main" val="339988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17171B-7FC5-BBF9-1191-9C6B1AB54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797" y="2661122"/>
            <a:ext cx="1888023" cy="1484851"/>
          </a:xfrm>
          <a:prstGeom prst="rect">
            <a:avLst/>
          </a:prstGeom>
        </p:spPr>
      </p:pic>
      <p:sp>
        <p:nvSpPr>
          <p:cNvPr id="519" name="Google Shape;519;p33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HERANÇA DE FUNCIONALIDADES</a:t>
            </a:r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7073C2A-F569-240B-DCF6-DBABF2473300}"/>
              </a:ext>
            </a:extLst>
          </p:cNvPr>
          <p:cNvGrpSpPr/>
          <p:nvPr/>
        </p:nvGrpSpPr>
        <p:grpSpPr>
          <a:xfrm>
            <a:off x="887426" y="1666707"/>
            <a:ext cx="845820" cy="899933"/>
            <a:chOff x="4077275" y="1993365"/>
            <a:chExt cx="845820" cy="899933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86F098A8-6A45-C5FD-E5EF-C46A049535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7668" y="1993365"/>
              <a:ext cx="605035" cy="662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Google Shape;1553;p32">
              <a:extLst>
                <a:ext uri="{FF2B5EF4-FFF2-40B4-BE49-F238E27FC236}">
                  <a16:creationId xmlns:a16="http://schemas.microsoft.com/office/drawing/2014/main" id="{A0CA10B3-19EA-0F1D-C4A5-E4CA9686D45A}"/>
                </a:ext>
              </a:extLst>
            </p:cNvPr>
            <p:cNvSpPr txBox="1">
              <a:spLocks/>
            </p:cNvSpPr>
            <p:nvPr/>
          </p:nvSpPr>
          <p:spPr>
            <a:xfrm>
              <a:off x="4077275" y="2559068"/>
              <a:ext cx="845820" cy="3342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●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○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■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●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○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■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●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○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2"/>
                </a:buClr>
                <a:buSzPts val="1800"/>
                <a:buFont typeface="DM Sans"/>
                <a:buChar char="■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ctr">
                <a:buNone/>
              </a:pPr>
              <a:r>
                <a:rPr lang="pt-BR" sz="1200" dirty="0">
                  <a:solidFill>
                    <a:srgbClr val="1F1C51"/>
                  </a:solidFill>
                  <a:latin typeface="Consolas" panose="020B0609020204030204" pitchFamily="49" charset="0"/>
                </a:rPr>
                <a:t>manager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0C6AF06-3F8E-95B8-B309-3D290C7B4951}"/>
              </a:ext>
            </a:extLst>
          </p:cNvPr>
          <p:cNvGrpSpPr/>
          <p:nvPr/>
        </p:nvGrpSpPr>
        <p:grpSpPr>
          <a:xfrm>
            <a:off x="7601154" y="1672329"/>
            <a:ext cx="845820" cy="899933"/>
            <a:chOff x="4934347" y="1985745"/>
            <a:chExt cx="845820" cy="899933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11F8EF0D-3DC1-052A-835C-C875DA7D42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4740" y="1985745"/>
              <a:ext cx="605035" cy="662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Google Shape;1553;p32">
              <a:extLst>
                <a:ext uri="{FF2B5EF4-FFF2-40B4-BE49-F238E27FC236}">
                  <a16:creationId xmlns:a16="http://schemas.microsoft.com/office/drawing/2014/main" id="{0908F960-7EAF-CADC-2163-5CD0A4DFC013}"/>
                </a:ext>
              </a:extLst>
            </p:cNvPr>
            <p:cNvSpPr txBox="1">
              <a:spLocks/>
            </p:cNvSpPr>
            <p:nvPr/>
          </p:nvSpPr>
          <p:spPr>
            <a:xfrm>
              <a:off x="4934347" y="2551448"/>
              <a:ext cx="845820" cy="3342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●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○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■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●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○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■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●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○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2"/>
                </a:buClr>
                <a:buSzPts val="1800"/>
                <a:buFont typeface="DM Sans"/>
                <a:buChar char="■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ctr">
                <a:buNone/>
              </a:pPr>
              <a:r>
                <a:rPr lang="pt-BR" sz="1200" dirty="0">
                  <a:solidFill>
                    <a:srgbClr val="1F1C51"/>
                  </a:solidFill>
                  <a:latin typeface="Consolas" panose="020B0609020204030204" pitchFamily="49" charset="0"/>
                </a:rPr>
                <a:t>glue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94B60770-BAC0-C5F4-FA0E-97E6A101AB6B}"/>
              </a:ext>
            </a:extLst>
          </p:cNvPr>
          <p:cNvSpPr/>
          <p:nvPr/>
        </p:nvSpPr>
        <p:spPr>
          <a:xfrm>
            <a:off x="5365203" y="1399241"/>
            <a:ext cx="1902865" cy="12115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5E65C11-C46C-CF07-9599-99206276C0A7}"/>
              </a:ext>
            </a:extLst>
          </p:cNvPr>
          <p:cNvCxnSpPr>
            <a:cxnSpLocks/>
          </p:cNvCxnSpPr>
          <p:nvPr/>
        </p:nvCxnSpPr>
        <p:spPr>
          <a:xfrm>
            <a:off x="5342343" y="1733471"/>
            <a:ext cx="19219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oogle Shape;1553;p32">
            <a:extLst>
              <a:ext uri="{FF2B5EF4-FFF2-40B4-BE49-F238E27FC236}">
                <a16:creationId xmlns:a16="http://schemas.microsoft.com/office/drawing/2014/main" id="{9149E81E-9163-3BB1-3797-F4A70F1E8656}"/>
              </a:ext>
            </a:extLst>
          </p:cNvPr>
          <p:cNvSpPr txBox="1">
            <a:spLocks/>
          </p:cNvSpPr>
          <p:nvPr/>
        </p:nvSpPr>
        <p:spPr>
          <a:xfrm>
            <a:off x="5361470" y="1399241"/>
            <a:ext cx="1902864" cy="334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None/>
            </a:pPr>
            <a:r>
              <a:rPr lang="pt-BR" sz="1200" dirty="0">
                <a:solidFill>
                  <a:schemeClr val="accent3"/>
                </a:solidFill>
                <a:latin typeface="Consolas" panose="020B0609020204030204" pitchFamily="49" charset="0"/>
              </a:rPr>
              <a:t>GlueJobManager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7C4859-2EF0-F054-DFA6-45F813833258}"/>
              </a:ext>
            </a:extLst>
          </p:cNvPr>
          <p:cNvSpPr txBox="1"/>
          <p:nvPr/>
        </p:nvSpPr>
        <p:spPr>
          <a:xfrm>
            <a:off x="5376311" y="1867675"/>
            <a:ext cx="1895490" cy="574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r>
              <a:rPr lang="pt-BR" sz="1000" dirty="0">
                <a:solidFill>
                  <a:schemeClr val="bg1"/>
                </a:solidFill>
              </a:rPr>
              <a:t>Atributos e métodos para uso específico do Spark em jobs do Glue na AWS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A2F20D-4510-8322-04A3-B6B179F5BBEC}"/>
              </a:ext>
            </a:extLst>
          </p:cNvPr>
          <p:cNvSpPr txBox="1"/>
          <p:nvPr/>
        </p:nvSpPr>
        <p:spPr>
          <a:xfrm>
            <a:off x="4302513" y="1883182"/>
            <a:ext cx="725870" cy="239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r>
              <a:rPr lang="pt-BR" sz="1000" i="1" dirty="0">
                <a:solidFill>
                  <a:srgbClr val="1F1C51"/>
                </a:solidFill>
              </a:rPr>
              <a:t>Herança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CB71EAB-49D2-11FF-0518-A88588854428}"/>
              </a:ext>
            </a:extLst>
          </p:cNvPr>
          <p:cNvCxnSpPr>
            <a:cxnSpLocks/>
            <a:stCxn id="29" idx="1"/>
            <a:endCxn id="17" idx="3"/>
          </p:cNvCxnSpPr>
          <p:nvPr/>
        </p:nvCxnSpPr>
        <p:spPr>
          <a:xfrm flipH="1">
            <a:off x="3992287" y="2155133"/>
            <a:ext cx="13840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B8BA25B-3DC4-939D-4CA8-755AFE554E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6488" y="2662458"/>
            <a:ext cx="1891580" cy="191512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8D4DBD3-B0AA-7088-3E9D-5252E805346C}"/>
              </a:ext>
            </a:extLst>
          </p:cNvPr>
          <p:cNvSpPr/>
          <p:nvPr/>
        </p:nvSpPr>
        <p:spPr>
          <a:xfrm>
            <a:off x="2085689" y="1399241"/>
            <a:ext cx="1902865" cy="12115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EA005ED-7CC6-ED2A-8E50-F558196AD601}"/>
              </a:ext>
            </a:extLst>
          </p:cNvPr>
          <p:cNvCxnSpPr>
            <a:cxnSpLocks/>
          </p:cNvCxnSpPr>
          <p:nvPr/>
        </p:nvCxnSpPr>
        <p:spPr>
          <a:xfrm>
            <a:off x="2062829" y="1733471"/>
            <a:ext cx="19219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1553;p32">
            <a:extLst>
              <a:ext uri="{FF2B5EF4-FFF2-40B4-BE49-F238E27FC236}">
                <a16:creationId xmlns:a16="http://schemas.microsoft.com/office/drawing/2014/main" id="{0B0FBA28-4313-A95E-F340-169130EB317B}"/>
              </a:ext>
            </a:extLst>
          </p:cNvPr>
          <p:cNvSpPr txBox="1">
            <a:spLocks/>
          </p:cNvSpPr>
          <p:nvPr/>
        </p:nvSpPr>
        <p:spPr>
          <a:xfrm>
            <a:off x="2081956" y="1399241"/>
            <a:ext cx="1902864" cy="334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None/>
            </a:pPr>
            <a:r>
              <a:rPr lang="pt-BR" sz="1200" dirty="0">
                <a:solidFill>
                  <a:schemeClr val="accent3"/>
                </a:solidFill>
                <a:latin typeface="Consolas" panose="020B0609020204030204" pitchFamily="49" charset="0"/>
              </a:rPr>
              <a:t>SparkETLManager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FD1E2A-A9D5-35AA-5251-87442C6FD3D5}"/>
              </a:ext>
            </a:extLst>
          </p:cNvPr>
          <p:cNvSpPr txBox="1"/>
          <p:nvPr/>
        </p:nvSpPr>
        <p:spPr>
          <a:xfrm>
            <a:off x="2096797" y="1867675"/>
            <a:ext cx="1895490" cy="574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r>
              <a:rPr lang="pt-BR" sz="1000" dirty="0">
                <a:solidFill>
                  <a:schemeClr val="bg1"/>
                </a:solidFill>
              </a:rPr>
              <a:t>Atributos e métodos para uso geral em qualquer aplicação Spark</a:t>
            </a:r>
          </a:p>
        </p:txBody>
      </p:sp>
    </p:spTree>
    <p:extLst>
      <p:ext uri="{BB962C8B-B14F-4D97-AF65-F5344CB8AC3E}">
        <p14:creationId xmlns:p14="http://schemas.microsoft.com/office/powerpoint/2010/main" val="250429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/>
      <p:bldP spid="29" grpId="0"/>
      <p:bldP spid="3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3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VISÃO DE FUTURO EM CENÁRIOS AWS</a:t>
            </a:r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7073C2A-F569-240B-DCF6-DBABF2473300}"/>
              </a:ext>
            </a:extLst>
          </p:cNvPr>
          <p:cNvGrpSpPr/>
          <p:nvPr/>
        </p:nvGrpSpPr>
        <p:grpSpPr>
          <a:xfrm>
            <a:off x="848321" y="2592454"/>
            <a:ext cx="845820" cy="899933"/>
            <a:chOff x="4077275" y="1993365"/>
            <a:chExt cx="845820" cy="899933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86F098A8-6A45-C5FD-E5EF-C46A049535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7668" y="1993365"/>
              <a:ext cx="605035" cy="662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Google Shape;1553;p32">
              <a:extLst>
                <a:ext uri="{FF2B5EF4-FFF2-40B4-BE49-F238E27FC236}">
                  <a16:creationId xmlns:a16="http://schemas.microsoft.com/office/drawing/2014/main" id="{A0CA10B3-19EA-0F1D-C4A5-E4CA9686D45A}"/>
                </a:ext>
              </a:extLst>
            </p:cNvPr>
            <p:cNvSpPr txBox="1">
              <a:spLocks/>
            </p:cNvSpPr>
            <p:nvPr/>
          </p:nvSpPr>
          <p:spPr>
            <a:xfrm>
              <a:off x="4077275" y="2559068"/>
              <a:ext cx="845820" cy="3342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●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○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■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●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○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■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●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○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2"/>
                </a:buClr>
                <a:buSzPts val="1800"/>
                <a:buFont typeface="DM Sans"/>
                <a:buChar char="■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ctr">
                <a:buNone/>
              </a:pPr>
              <a:r>
                <a:rPr lang="pt-BR" sz="1200" dirty="0">
                  <a:solidFill>
                    <a:srgbClr val="1F1C51"/>
                  </a:solidFill>
                  <a:latin typeface="Consolas" panose="020B0609020204030204" pitchFamily="49" charset="0"/>
                </a:rPr>
                <a:t>manager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0C6AF06-3F8E-95B8-B309-3D290C7B4951}"/>
              </a:ext>
            </a:extLst>
          </p:cNvPr>
          <p:cNvGrpSpPr/>
          <p:nvPr/>
        </p:nvGrpSpPr>
        <p:grpSpPr>
          <a:xfrm>
            <a:off x="7566518" y="1280001"/>
            <a:ext cx="845820" cy="899933"/>
            <a:chOff x="4934347" y="1985745"/>
            <a:chExt cx="845820" cy="899933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11F8EF0D-3DC1-052A-835C-C875DA7D42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4740" y="1985745"/>
              <a:ext cx="605035" cy="662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Google Shape;1553;p32">
              <a:extLst>
                <a:ext uri="{FF2B5EF4-FFF2-40B4-BE49-F238E27FC236}">
                  <a16:creationId xmlns:a16="http://schemas.microsoft.com/office/drawing/2014/main" id="{0908F960-7EAF-CADC-2163-5CD0A4DFC013}"/>
                </a:ext>
              </a:extLst>
            </p:cNvPr>
            <p:cNvSpPr txBox="1">
              <a:spLocks/>
            </p:cNvSpPr>
            <p:nvPr/>
          </p:nvSpPr>
          <p:spPr>
            <a:xfrm>
              <a:off x="4934347" y="2551448"/>
              <a:ext cx="845820" cy="3342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●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○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■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●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○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■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●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○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2"/>
                </a:buClr>
                <a:buSzPts val="1800"/>
                <a:buFont typeface="DM Sans"/>
                <a:buChar char="■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ctr">
                <a:buNone/>
              </a:pPr>
              <a:r>
                <a:rPr lang="pt-BR" sz="1200" dirty="0">
                  <a:solidFill>
                    <a:srgbClr val="1F1C51"/>
                  </a:solidFill>
                  <a:latin typeface="Consolas" panose="020B0609020204030204" pitchFamily="49" charset="0"/>
                </a:rPr>
                <a:t>glue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94B60770-BAC0-C5F4-FA0E-97E6A101AB6B}"/>
              </a:ext>
            </a:extLst>
          </p:cNvPr>
          <p:cNvSpPr/>
          <p:nvPr/>
        </p:nvSpPr>
        <p:spPr>
          <a:xfrm>
            <a:off x="5330567" y="1006913"/>
            <a:ext cx="1902865" cy="12115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5E65C11-C46C-CF07-9599-99206276C0A7}"/>
              </a:ext>
            </a:extLst>
          </p:cNvPr>
          <p:cNvCxnSpPr>
            <a:cxnSpLocks/>
          </p:cNvCxnSpPr>
          <p:nvPr/>
        </p:nvCxnSpPr>
        <p:spPr>
          <a:xfrm>
            <a:off x="5307707" y="1341143"/>
            <a:ext cx="19219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oogle Shape;1553;p32">
            <a:extLst>
              <a:ext uri="{FF2B5EF4-FFF2-40B4-BE49-F238E27FC236}">
                <a16:creationId xmlns:a16="http://schemas.microsoft.com/office/drawing/2014/main" id="{9149E81E-9163-3BB1-3797-F4A70F1E8656}"/>
              </a:ext>
            </a:extLst>
          </p:cNvPr>
          <p:cNvSpPr txBox="1">
            <a:spLocks/>
          </p:cNvSpPr>
          <p:nvPr/>
        </p:nvSpPr>
        <p:spPr>
          <a:xfrm>
            <a:off x="5326834" y="1006913"/>
            <a:ext cx="1902864" cy="334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None/>
            </a:pPr>
            <a:r>
              <a:rPr lang="pt-BR" sz="1200" dirty="0">
                <a:solidFill>
                  <a:schemeClr val="accent3"/>
                </a:solidFill>
                <a:latin typeface="Consolas" panose="020B0609020204030204" pitchFamily="49" charset="0"/>
              </a:rPr>
              <a:t>GlueJobManager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7C4859-2EF0-F054-DFA6-45F813833258}"/>
              </a:ext>
            </a:extLst>
          </p:cNvPr>
          <p:cNvSpPr txBox="1"/>
          <p:nvPr/>
        </p:nvSpPr>
        <p:spPr>
          <a:xfrm>
            <a:off x="5341675" y="1475347"/>
            <a:ext cx="1895490" cy="574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r>
              <a:rPr lang="pt-BR" sz="1000" dirty="0">
                <a:solidFill>
                  <a:schemeClr val="bg1"/>
                </a:solidFill>
              </a:rPr>
              <a:t>Atributos e métodos para uso específico do Spark em jobs do Glue na AWS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A2F20D-4510-8322-04A3-B6B179F5BBEC}"/>
              </a:ext>
            </a:extLst>
          </p:cNvPr>
          <p:cNvSpPr txBox="1"/>
          <p:nvPr/>
        </p:nvSpPr>
        <p:spPr>
          <a:xfrm>
            <a:off x="4664894" y="1533457"/>
            <a:ext cx="725870" cy="239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r>
              <a:rPr lang="pt-BR" sz="1000" i="1" dirty="0">
                <a:solidFill>
                  <a:srgbClr val="1F1C51"/>
                </a:solidFill>
              </a:rPr>
              <a:t>Herança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D4DBD3-B0AA-7088-3E9D-5252E805346C}"/>
              </a:ext>
            </a:extLst>
          </p:cNvPr>
          <p:cNvSpPr/>
          <p:nvPr/>
        </p:nvSpPr>
        <p:spPr>
          <a:xfrm>
            <a:off x="2046584" y="2324988"/>
            <a:ext cx="1902865" cy="12115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EA005ED-7CC6-ED2A-8E50-F558196AD601}"/>
              </a:ext>
            </a:extLst>
          </p:cNvPr>
          <p:cNvCxnSpPr>
            <a:cxnSpLocks/>
          </p:cNvCxnSpPr>
          <p:nvPr/>
        </p:nvCxnSpPr>
        <p:spPr>
          <a:xfrm>
            <a:off x="2023724" y="2659218"/>
            <a:ext cx="19219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1553;p32">
            <a:extLst>
              <a:ext uri="{FF2B5EF4-FFF2-40B4-BE49-F238E27FC236}">
                <a16:creationId xmlns:a16="http://schemas.microsoft.com/office/drawing/2014/main" id="{0B0FBA28-4313-A95E-F340-169130EB317B}"/>
              </a:ext>
            </a:extLst>
          </p:cNvPr>
          <p:cNvSpPr txBox="1">
            <a:spLocks/>
          </p:cNvSpPr>
          <p:nvPr/>
        </p:nvSpPr>
        <p:spPr>
          <a:xfrm>
            <a:off x="2042851" y="2324988"/>
            <a:ext cx="1902864" cy="334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None/>
            </a:pPr>
            <a:r>
              <a:rPr lang="pt-BR" sz="1200" dirty="0">
                <a:solidFill>
                  <a:schemeClr val="accent3"/>
                </a:solidFill>
                <a:latin typeface="Consolas" panose="020B0609020204030204" pitchFamily="49" charset="0"/>
              </a:rPr>
              <a:t>SparkETLManager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FD1E2A-A9D5-35AA-5251-87442C6FD3D5}"/>
              </a:ext>
            </a:extLst>
          </p:cNvPr>
          <p:cNvSpPr txBox="1"/>
          <p:nvPr/>
        </p:nvSpPr>
        <p:spPr>
          <a:xfrm>
            <a:off x="2057692" y="2793422"/>
            <a:ext cx="1895490" cy="574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r>
              <a:rPr lang="pt-BR" sz="1000" dirty="0">
                <a:solidFill>
                  <a:schemeClr val="bg1"/>
                </a:solidFill>
              </a:rPr>
              <a:t>Atributos e métodos para uso geral em qualquer aplicação Spark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4D5EAC4-FF91-27DA-73E6-34FBEE098608}"/>
              </a:ext>
            </a:extLst>
          </p:cNvPr>
          <p:cNvGrpSpPr/>
          <p:nvPr/>
        </p:nvGrpSpPr>
        <p:grpSpPr>
          <a:xfrm>
            <a:off x="7570251" y="2598076"/>
            <a:ext cx="845820" cy="899933"/>
            <a:chOff x="4934347" y="1985745"/>
            <a:chExt cx="845820" cy="899933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848ACFFC-2B1A-72D1-D8AB-4242EE2A5D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4740" y="1985745"/>
              <a:ext cx="605035" cy="662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Google Shape;1553;p32">
              <a:extLst>
                <a:ext uri="{FF2B5EF4-FFF2-40B4-BE49-F238E27FC236}">
                  <a16:creationId xmlns:a16="http://schemas.microsoft.com/office/drawing/2014/main" id="{95790275-46DF-3D01-440A-68C01C55994D}"/>
                </a:ext>
              </a:extLst>
            </p:cNvPr>
            <p:cNvSpPr txBox="1">
              <a:spLocks/>
            </p:cNvSpPr>
            <p:nvPr/>
          </p:nvSpPr>
          <p:spPr>
            <a:xfrm>
              <a:off x="4934347" y="2551448"/>
              <a:ext cx="845820" cy="3342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●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○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■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●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○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■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●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○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2"/>
                </a:buClr>
                <a:buSzPts val="1800"/>
                <a:buFont typeface="DM Sans"/>
                <a:buChar char="■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ctr">
                <a:buNone/>
              </a:pPr>
              <a:r>
                <a:rPr lang="pt-BR" sz="1200" dirty="0">
                  <a:solidFill>
                    <a:srgbClr val="1F1C51"/>
                  </a:solidFill>
                  <a:latin typeface="Consolas" panose="020B0609020204030204" pitchFamily="49" charset="0"/>
                </a:rPr>
                <a:t>emr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0A73699-6CBF-40A3-4B7B-06B4FCD40693}"/>
              </a:ext>
            </a:extLst>
          </p:cNvPr>
          <p:cNvSpPr/>
          <p:nvPr/>
        </p:nvSpPr>
        <p:spPr>
          <a:xfrm>
            <a:off x="5334300" y="2324988"/>
            <a:ext cx="1902865" cy="12115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13D5E9-B292-C128-8759-963BE7A9CAE2}"/>
              </a:ext>
            </a:extLst>
          </p:cNvPr>
          <p:cNvCxnSpPr>
            <a:cxnSpLocks/>
          </p:cNvCxnSpPr>
          <p:nvPr/>
        </p:nvCxnSpPr>
        <p:spPr>
          <a:xfrm>
            <a:off x="5311440" y="2659218"/>
            <a:ext cx="19219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1553;p32">
            <a:extLst>
              <a:ext uri="{FF2B5EF4-FFF2-40B4-BE49-F238E27FC236}">
                <a16:creationId xmlns:a16="http://schemas.microsoft.com/office/drawing/2014/main" id="{648A6D0E-EA06-63B7-F5B5-75D199DA7E50}"/>
              </a:ext>
            </a:extLst>
          </p:cNvPr>
          <p:cNvSpPr txBox="1">
            <a:spLocks/>
          </p:cNvSpPr>
          <p:nvPr/>
        </p:nvSpPr>
        <p:spPr>
          <a:xfrm>
            <a:off x="5330567" y="2324988"/>
            <a:ext cx="1902864" cy="334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None/>
            </a:pPr>
            <a:r>
              <a:rPr lang="pt-BR" sz="1200" dirty="0">
                <a:solidFill>
                  <a:schemeClr val="accent3"/>
                </a:solidFill>
                <a:latin typeface="Consolas" panose="020B0609020204030204" pitchFamily="49" charset="0"/>
              </a:rPr>
              <a:t>EMRJobManager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478F03-FC7E-173F-3DBA-BE4F9B74085A}"/>
              </a:ext>
            </a:extLst>
          </p:cNvPr>
          <p:cNvSpPr txBox="1"/>
          <p:nvPr/>
        </p:nvSpPr>
        <p:spPr>
          <a:xfrm>
            <a:off x="5345408" y="2793422"/>
            <a:ext cx="1895490" cy="574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r>
              <a:rPr lang="pt-BR" sz="1000" dirty="0">
                <a:solidFill>
                  <a:schemeClr val="bg1"/>
                </a:solidFill>
              </a:rPr>
              <a:t>Atributos e métodos para uso específico do Spark em jobs do EMR na AWS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5ADE56B-C391-E3EC-3C8D-E5D9BEC26C81}"/>
              </a:ext>
            </a:extLst>
          </p:cNvPr>
          <p:cNvGrpSpPr/>
          <p:nvPr/>
        </p:nvGrpSpPr>
        <p:grpSpPr>
          <a:xfrm>
            <a:off x="7553202" y="3919086"/>
            <a:ext cx="898071" cy="899933"/>
            <a:chOff x="4913565" y="1985745"/>
            <a:chExt cx="898071" cy="899933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A6B9F953-5273-DDB2-4475-F6729BB1F9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4740" y="1985745"/>
              <a:ext cx="605035" cy="662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Google Shape;1553;p32">
              <a:extLst>
                <a:ext uri="{FF2B5EF4-FFF2-40B4-BE49-F238E27FC236}">
                  <a16:creationId xmlns:a16="http://schemas.microsoft.com/office/drawing/2014/main" id="{ED2B4EF4-AB48-D66D-2D63-79A3327CB3FD}"/>
                </a:ext>
              </a:extLst>
            </p:cNvPr>
            <p:cNvSpPr txBox="1">
              <a:spLocks/>
            </p:cNvSpPr>
            <p:nvPr/>
          </p:nvSpPr>
          <p:spPr>
            <a:xfrm>
              <a:off x="4913565" y="2551448"/>
              <a:ext cx="898071" cy="3342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●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○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■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●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○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■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●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○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2"/>
                </a:buClr>
                <a:buSzPts val="1800"/>
                <a:buFont typeface="DM Sans"/>
                <a:buChar char="■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ctr">
                <a:buNone/>
              </a:pPr>
              <a:r>
                <a:rPr lang="pt-BR" sz="1200" dirty="0">
                  <a:solidFill>
                    <a:srgbClr val="1F1C51"/>
                  </a:solidFill>
                  <a:latin typeface="Consolas" panose="020B0609020204030204" pitchFamily="49" charset="0"/>
                </a:rPr>
                <a:t>redshift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735147A-5379-0CA9-050F-7F295BE75587}"/>
              </a:ext>
            </a:extLst>
          </p:cNvPr>
          <p:cNvSpPr/>
          <p:nvPr/>
        </p:nvSpPr>
        <p:spPr>
          <a:xfrm>
            <a:off x="5338033" y="3645998"/>
            <a:ext cx="1902865" cy="12115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2BED687-6615-C8E5-CA4A-9F0E3A677166}"/>
              </a:ext>
            </a:extLst>
          </p:cNvPr>
          <p:cNvCxnSpPr>
            <a:cxnSpLocks/>
          </p:cNvCxnSpPr>
          <p:nvPr/>
        </p:nvCxnSpPr>
        <p:spPr>
          <a:xfrm>
            <a:off x="5315173" y="3980228"/>
            <a:ext cx="19219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Google Shape;1553;p32">
            <a:extLst>
              <a:ext uri="{FF2B5EF4-FFF2-40B4-BE49-F238E27FC236}">
                <a16:creationId xmlns:a16="http://schemas.microsoft.com/office/drawing/2014/main" id="{C53AF909-C015-C261-D3DE-2D10C790FA28}"/>
              </a:ext>
            </a:extLst>
          </p:cNvPr>
          <p:cNvSpPr txBox="1">
            <a:spLocks/>
          </p:cNvSpPr>
          <p:nvPr/>
        </p:nvSpPr>
        <p:spPr>
          <a:xfrm>
            <a:off x="5334300" y="3645998"/>
            <a:ext cx="1902864" cy="334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None/>
            </a:pPr>
            <a:r>
              <a:rPr lang="pt-BR" sz="1200" dirty="0">
                <a:solidFill>
                  <a:schemeClr val="accent3"/>
                </a:solidFill>
                <a:latin typeface="Consolas" panose="020B0609020204030204" pitchFamily="49" charset="0"/>
              </a:rPr>
              <a:t>RedshiftJobManager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A302E3-66DB-AFA9-5F20-2C6EDF184DE7}"/>
              </a:ext>
            </a:extLst>
          </p:cNvPr>
          <p:cNvSpPr txBox="1"/>
          <p:nvPr/>
        </p:nvSpPr>
        <p:spPr>
          <a:xfrm>
            <a:off x="5349141" y="4114432"/>
            <a:ext cx="1895490" cy="574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r>
              <a:rPr lang="pt-BR" sz="1000" dirty="0">
                <a:solidFill>
                  <a:schemeClr val="bg1"/>
                </a:solidFill>
              </a:rPr>
              <a:t>Atributos e métodos para uso específico do Spark em conjunto ao Redshift na AWS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8836927B-DE8C-3E92-A661-2400F664F201}"/>
              </a:ext>
            </a:extLst>
          </p:cNvPr>
          <p:cNvCxnSpPr>
            <a:endCxn id="17" idx="3"/>
          </p:cNvCxnSpPr>
          <p:nvPr/>
        </p:nvCxnSpPr>
        <p:spPr>
          <a:xfrm rot="10800000" flipV="1">
            <a:off x="3953183" y="1762804"/>
            <a:ext cx="1377385" cy="1318076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65F74B87-F12B-F344-EEB0-1CA10B03DD78}"/>
              </a:ext>
            </a:extLst>
          </p:cNvPr>
          <p:cNvCxnSpPr>
            <a:cxnSpLocks/>
            <a:stCxn id="21" idx="1"/>
            <a:endCxn id="17" idx="3"/>
          </p:cNvCxnSpPr>
          <p:nvPr/>
        </p:nvCxnSpPr>
        <p:spPr>
          <a:xfrm rot="10800000">
            <a:off x="3953182" y="3080880"/>
            <a:ext cx="1392226" cy="12700"/>
          </a:xfrm>
          <a:prstGeom prst="curvedConnector3">
            <a:avLst>
              <a:gd name="adj1" fmla="val -4732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E37A9FCD-72E5-A58A-2F28-7C8FBE41157D}"/>
              </a:ext>
            </a:extLst>
          </p:cNvPr>
          <p:cNvCxnSpPr>
            <a:cxnSpLocks/>
            <a:stCxn id="33" idx="1"/>
            <a:endCxn id="17" idx="3"/>
          </p:cNvCxnSpPr>
          <p:nvPr/>
        </p:nvCxnSpPr>
        <p:spPr>
          <a:xfrm rot="10800000">
            <a:off x="3953183" y="3080880"/>
            <a:ext cx="1395959" cy="1321010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0BBFBCA-73D5-CE51-6E4B-EEE052AB1A74}"/>
              </a:ext>
            </a:extLst>
          </p:cNvPr>
          <p:cNvSpPr txBox="1"/>
          <p:nvPr/>
        </p:nvSpPr>
        <p:spPr>
          <a:xfrm>
            <a:off x="4664894" y="2815869"/>
            <a:ext cx="725870" cy="239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r>
              <a:rPr lang="pt-BR" sz="1000" i="1" dirty="0">
                <a:solidFill>
                  <a:srgbClr val="1F1C51"/>
                </a:solidFill>
              </a:rPr>
              <a:t>Herança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A686CC3-74DC-AADB-75DD-40A1E1374D85}"/>
              </a:ext>
            </a:extLst>
          </p:cNvPr>
          <p:cNvSpPr txBox="1"/>
          <p:nvPr/>
        </p:nvSpPr>
        <p:spPr>
          <a:xfrm>
            <a:off x="4677635" y="4390620"/>
            <a:ext cx="725870" cy="239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r>
              <a:rPr lang="pt-BR" sz="1000" i="1" dirty="0">
                <a:solidFill>
                  <a:srgbClr val="1F1C51"/>
                </a:solidFill>
              </a:rPr>
              <a:t>Herança</a:t>
            </a:r>
          </a:p>
        </p:txBody>
      </p:sp>
    </p:spTree>
    <p:extLst>
      <p:ext uri="{BB962C8B-B14F-4D97-AF65-F5344CB8AC3E}">
        <p14:creationId xmlns:p14="http://schemas.microsoft.com/office/powerpoint/2010/main" val="2367179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3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VISÃO DE FUTURO EM CENÁRIOS AWS</a:t>
            </a:r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7073C2A-F569-240B-DCF6-DBABF2473300}"/>
              </a:ext>
            </a:extLst>
          </p:cNvPr>
          <p:cNvGrpSpPr/>
          <p:nvPr/>
        </p:nvGrpSpPr>
        <p:grpSpPr>
          <a:xfrm>
            <a:off x="848321" y="2592454"/>
            <a:ext cx="845820" cy="899933"/>
            <a:chOff x="4077275" y="1993365"/>
            <a:chExt cx="845820" cy="899933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86F098A8-6A45-C5FD-E5EF-C46A049535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7668" y="1993365"/>
              <a:ext cx="605035" cy="662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Google Shape;1553;p32">
              <a:extLst>
                <a:ext uri="{FF2B5EF4-FFF2-40B4-BE49-F238E27FC236}">
                  <a16:creationId xmlns:a16="http://schemas.microsoft.com/office/drawing/2014/main" id="{A0CA10B3-19EA-0F1D-C4A5-E4CA9686D45A}"/>
                </a:ext>
              </a:extLst>
            </p:cNvPr>
            <p:cNvSpPr txBox="1">
              <a:spLocks/>
            </p:cNvSpPr>
            <p:nvPr/>
          </p:nvSpPr>
          <p:spPr>
            <a:xfrm>
              <a:off x="4077275" y="2559068"/>
              <a:ext cx="845820" cy="3342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●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○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■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●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○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■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●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○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2"/>
                </a:buClr>
                <a:buSzPts val="1800"/>
                <a:buFont typeface="DM Sans"/>
                <a:buChar char="■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ctr">
                <a:buNone/>
              </a:pPr>
              <a:r>
                <a:rPr lang="pt-BR" sz="1200" dirty="0">
                  <a:solidFill>
                    <a:srgbClr val="1F1C51"/>
                  </a:solidFill>
                  <a:latin typeface="Consolas" panose="020B0609020204030204" pitchFamily="49" charset="0"/>
                </a:rPr>
                <a:t>manager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0C6AF06-3F8E-95B8-B309-3D290C7B4951}"/>
              </a:ext>
            </a:extLst>
          </p:cNvPr>
          <p:cNvGrpSpPr/>
          <p:nvPr/>
        </p:nvGrpSpPr>
        <p:grpSpPr>
          <a:xfrm>
            <a:off x="7566518" y="1280001"/>
            <a:ext cx="845820" cy="899933"/>
            <a:chOff x="4934347" y="1985745"/>
            <a:chExt cx="845820" cy="899933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11F8EF0D-3DC1-052A-835C-C875DA7D42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4740" y="1985745"/>
              <a:ext cx="605035" cy="662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Google Shape;1553;p32">
              <a:extLst>
                <a:ext uri="{FF2B5EF4-FFF2-40B4-BE49-F238E27FC236}">
                  <a16:creationId xmlns:a16="http://schemas.microsoft.com/office/drawing/2014/main" id="{0908F960-7EAF-CADC-2163-5CD0A4DFC013}"/>
                </a:ext>
              </a:extLst>
            </p:cNvPr>
            <p:cNvSpPr txBox="1">
              <a:spLocks/>
            </p:cNvSpPr>
            <p:nvPr/>
          </p:nvSpPr>
          <p:spPr>
            <a:xfrm>
              <a:off x="4934347" y="2551448"/>
              <a:ext cx="845820" cy="3342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●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○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■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●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○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■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●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○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2"/>
                </a:buClr>
                <a:buSzPts val="1800"/>
                <a:buFont typeface="DM Sans"/>
                <a:buChar char="■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ctr">
                <a:buNone/>
              </a:pPr>
              <a:r>
                <a:rPr lang="pt-BR" sz="1200" dirty="0">
                  <a:solidFill>
                    <a:srgbClr val="1F1C51"/>
                  </a:solidFill>
                  <a:latin typeface="Consolas" panose="020B0609020204030204" pitchFamily="49" charset="0"/>
                </a:rPr>
                <a:t>glue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94B60770-BAC0-C5F4-FA0E-97E6A101AB6B}"/>
              </a:ext>
            </a:extLst>
          </p:cNvPr>
          <p:cNvSpPr/>
          <p:nvPr/>
        </p:nvSpPr>
        <p:spPr>
          <a:xfrm>
            <a:off x="5330567" y="1006913"/>
            <a:ext cx="1902865" cy="12115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5E65C11-C46C-CF07-9599-99206276C0A7}"/>
              </a:ext>
            </a:extLst>
          </p:cNvPr>
          <p:cNvCxnSpPr>
            <a:cxnSpLocks/>
          </p:cNvCxnSpPr>
          <p:nvPr/>
        </p:nvCxnSpPr>
        <p:spPr>
          <a:xfrm>
            <a:off x="5307707" y="1341143"/>
            <a:ext cx="19219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oogle Shape;1553;p32">
            <a:extLst>
              <a:ext uri="{FF2B5EF4-FFF2-40B4-BE49-F238E27FC236}">
                <a16:creationId xmlns:a16="http://schemas.microsoft.com/office/drawing/2014/main" id="{9149E81E-9163-3BB1-3797-F4A70F1E8656}"/>
              </a:ext>
            </a:extLst>
          </p:cNvPr>
          <p:cNvSpPr txBox="1">
            <a:spLocks/>
          </p:cNvSpPr>
          <p:nvPr/>
        </p:nvSpPr>
        <p:spPr>
          <a:xfrm>
            <a:off x="5326834" y="1006913"/>
            <a:ext cx="1902864" cy="334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None/>
            </a:pPr>
            <a:r>
              <a:rPr lang="pt-BR" sz="1200" dirty="0">
                <a:solidFill>
                  <a:schemeClr val="accent3"/>
                </a:solidFill>
                <a:latin typeface="Consolas" panose="020B0609020204030204" pitchFamily="49" charset="0"/>
              </a:rPr>
              <a:t>GlueJobManager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7C4859-2EF0-F054-DFA6-45F813833258}"/>
              </a:ext>
            </a:extLst>
          </p:cNvPr>
          <p:cNvSpPr txBox="1"/>
          <p:nvPr/>
        </p:nvSpPr>
        <p:spPr>
          <a:xfrm>
            <a:off x="5341675" y="1475347"/>
            <a:ext cx="1895490" cy="574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r>
              <a:rPr lang="pt-BR" sz="1000" dirty="0">
                <a:solidFill>
                  <a:schemeClr val="bg1"/>
                </a:solidFill>
              </a:rPr>
              <a:t>Atributos e métodos para uso específico do Spark em jobs do Glue na AWS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A2F20D-4510-8322-04A3-B6B179F5BBEC}"/>
              </a:ext>
            </a:extLst>
          </p:cNvPr>
          <p:cNvSpPr txBox="1"/>
          <p:nvPr/>
        </p:nvSpPr>
        <p:spPr>
          <a:xfrm>
            <a:off x="4664894" y="1533457"/>
            <a:ext cx="725870" cy="239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r>
              <a:rPr lang="pt-BR" sz="1000" i="1" dirty="0">
                <a:solidFill>
                  <a:srgbClr val="1F1C51"/>
                </a:solidFill>
              </a:rPr>
              <a:t>Herança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D4DBD3-B0AA-7088-3E9D-5252E805346C}"/>
              </a:ext>
            </a:extLst>
          </p:cNvPr>
          <p:cNvSpPr/>
          <p:nvPr/>
        </p:nvSpPr>
        <p:spPr>
          <a:xfrm>
            <a:off x="2046584" y="2324988"/>
            <a:ext cx="1902865" cy="12115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EA005ED-7CC6-ED2A-8E50-F558196AD601}"/>
              </a:ext>
            </a:extLst>
          </p:cNvPr>
          <p:cNvCxnSpPr>
            <a:cxnSpLocks/>
          </p:cNvCxnSpPr>
          <p:nvPr/>
        </p:nvCxnSpPr>
        <p:spPr>
          <a:xfrm>
            <a:off x="2023724" y="2659218"/>
            <a:ext cx="19219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1553;p32">
            <a:extLst>
              <a:ext uri="{FF2B5EF4-FFF2-40B4-BE49-F238E27FC236}">
                <a16:creationId xmlns:a16="http://schemas.microsoft.com/office/drawing/2014/main" id="{0B0FBA28-4313-A95E-F340-169130EB317B}"/>
              </a:ext>
            </a:extLst>
          </p:cNvPr>
          <p:cNvSpPr txBox="1">
            <a:spLocks/>
          </p:cNvSpPr>
          <p:nvPr/>
        </p:nvSpPr>
        <p:spPr>
          <a:xfrm>
            <a:off x="2042851" y="2324988"/>
            <a:ext cx="1902864" cy="334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None/>
            </a:pPr>
            <a:r>
              <a:rPr lang="pt-BR" sz="1200" dirty="0">
                <a:solidFill>
                  <a:schemeClr val="accent3"/>
                </a:solidFill>
                <a:latin typeface="Consolas" panose="020B0609020204030204" pitchFamily="49" charset="0"/>
              </a:rPr>
              <a:t>SparkETLManager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FD1E2A-A9D5-35AA-5251-87442C6FD3D5}"/>
              </a:ext>
            </a:extLst>
          </p:cNvPr>
          <p:cNvSpPr txBox="1"/>
          <p:nvPr/>
        </p:nvSpPr>
        <p:spPr>
          <a:xfrm>
            <a:off x="2057692" y="2793422"/>
            <a:ext cx="1895490" cy="574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r>
              <a:rPr lang="pt-BR" sz="1000" dirty="0">
                <a:solidFill>
                  <a:schemeClr val="bg1"/>
                </a:solidFill>
              </a:rPr>
              <a:t>Atributos e métodos para uso geral em qualquer aplicação Spark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4D5EAC4-FF91-27DA-73E6-34FBEE098608}"/>
              </a:ext>
            </a:extLst>
          </p:cNvPr>
          <p:cNvGrpSpPr/>
          <p:nvPr/>
        </p:nvGrpSpPr>
        <p:grpSpPr>
          <a:xfrm>
            <a:off x="7570251" y="2598076"/>
            <a:ext cx="845820" cy="899933"/>
            <a:chOff x="4934347" y="1985745"/>
            <a:chExt cx="845820" cy="899933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848ACFFC-2B1A-72D1-D8AB-4242EE2A5D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4740" y="1985745"/>
              <a:ext cx="605035" cy="662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Google Shape;1553;p32">
              <a:extLst>
                <a:ext uri="{FF2B5EF4-FFF2-40B4-BE49-F238E27FC236}">
                  <a16:creationId xmlns:a16="http://schemas.microsoft.com/office/drawing/2014/main" id="{95790275-46DF-3D01-440A-68C01C55994D}"/>
                </a:ext>
              </a:extLst>
            </p:cNvPr>
            <p:cNvSpPr txBox="1">
              <a:spLocks/>
            </p:cNvSpPr>
            <p:nvPr/>
          </p:nvSpPr>
          <p:spPr>
            <a:xfrm>
              <a:off x="4934347" y="2551448"/>
              <a:ext cx="845820" cy="3342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●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○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■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●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○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■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●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○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2"/>
                </a:buClr>
                <a:buSzPts val="1800"/>
                <a:buFont typeface="DM Sans"/>
                <a:buChar char="■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ctr">
                <a:buNone/>
              </a:pPr>
              <a:r>
                <a:rPr lang="pt-BR" sz="1200" dirty="0">
                  <a:solidFill>
                    <a:srgbClr val="1F1C51"/>
                  </a:solidFill>
                  <a:latin typeface="Consolas" panose="020B0609020204030204" pitchFamily="49" charset="0"/>
                </a:rPr>
                <a:t>emr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0A73699-6CBF-40A3-4B7B-06B4FCD40693}"/>
              </a:ext>
            </a:extLst>
          </p:cNvPr>
          <p:cNvSpPr/>
          <p:nvPr/>
        </p:nvSpPr>
        <p:spPr>
          <a:xfrm>
            <a:off x="5334300" y="2324988"/>
            <a:ext cx="1902865" cy="12115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13D5E9-B292-C128-8759-963BE7A9CAE2}"/>
              </a:ext>
            </a:extLst>
          </p:cNvPr>
          <p:cNvCxnSpPr>
            <a:cxnSpLocks/>
          </p:cNvCxnSpPr>
          <p:nvPr/>
        </p:nvCxnSpPr>
        <p:spPr>
          <a:xfrm>
            <a:off x="5311440" y="2659218"/>
            <a:ext cx="19219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1553;p32">
            <a:extLst>
              <a:ext uri="{FF2B5EF4-FFF2-40B4-BE49-F238E27FC236}">
                <a16:creationId xmlns:a16="http://schemas.microsoft.com/office/drawing/2014/main" id="{648A6D0E-EA06-63B7-F5B5-75D199DA7E50}"/>
              </a:ext>
            </a:extLst>
          </p:cNvPr>
          <p:cNvSpPr txBox="1">
            <a:spLocks/>
          </p:cNvSpPr>
          <p:nvPr/>
        </p:nvSpPr>
        <p:spPr>
          <a:xfrm>
            <a:off x="5330567" y="2324988"/>
            <a:ext cx="1902864" cy="334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None/>
            </a:pPr>
            <a:r>
              <a:rPr lang="pt-BR" sz="1200" dirty="0">
                <a:solidFill>
                  <a:schemeClr val="accent3"/>
                </a:solidFill>
                <a:latin typeface="Consolas" panose="020B0609020204030204" pitchFamily="49" charset="0"/>
              </a:rPr>
              <a:t>EMRJobManager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478F03-FC7E-173F-3DBA-BE4F9B74085A}"/>
              </a:ext>
            </a:extLst>
          </p:cNvPr>
          <p:cNvSpPr txBox="1"/>
          <p:nvPr/>
        </p:nvSpPr>
        <p:spPr>
          <a:xfrm>
            <a:off x="5345408" y="2793422"/>
            <a:ext cx="1895490" cy="574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r>
              <a:rPr lang="pt-BR" sz="1000" dirty="0">
                <a:solidFill>
                  <a:schemeClr val="bg1"/>
                </a:solidFill>
              </a:rPr>
              <a:t>Atributos e métodos para uso específico do Spark em jobs do EMR na AWS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5ADE56B-C391-E3EC-3C8D-E5D9BEC26C81}"/>
              </a:ext>
            </a:extLst>
          </p:cNvPr>
          <p:cNvGrpSpPr/>
          <p:nvPr/>
        </p:nvGrpSpPr>
        <p:grpSpPr>
          <a:xfrm>
            <a:off x="7553202" y="3919086"/>
            <a:ext cx="898071" cy="899933"/>
            <a:chOff x="4913565" y="1985745"/>
            <a:chExt cx="898071" cy="899933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A6B9F953-5273-DDB2-4475-F6729BB1F9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4740" y="1985745"/>
              <a:ext cx="605035" cy="662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Google Shape;1553;p32">
              <a:extLst>
                <a:ext uri="{FF2B5EF4-FFF2-40B4-BE49-F238E27FC236}">
                  <a16:creationId xmlns:a16="http://schemas.microsoft.com/office/drawing/2014/main" id="{ED2B4EF4-AB48-D66D-2D63-79A3327CB3FD}"/>
                </a:ext>
              </a:extLst>
            </p:cNvPr>
            <p:cNvSpPr txBox="1">
              <a:spLocks/>
            </p:cNvSpPr>
            <p:nvPr/>
          </p:nvSpPr>
          <p:spPr>
            <a:xfrm>
              <a:off x="4913565" y="2551448"/>
              <a:ext cx="898071" cy="3342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●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○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■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●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○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■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●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DM Sans"/>
                <a:buChar char="○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429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2"/>
                </a:buClr>
                <a:buSzPts val="1800"/>
                <a:buFont typeface="DM Sans"/>
                <a:buChar char="■"/>
                <a:defRPr sz="1800" b="0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 algn="ctr">
                <a:buNone/>
              </a:pPr>
              <a:r>
                <a:rPr lang="pt-BR" sz="1200" dirty="0">
                  <a:solidFill>
                    <a:srgbClr val="1F1C51"/>
                  </a:solidFill>
                  <a:latin typeface="Consolas" panose="020B0609020204030204" pitchFamily="49" charset="0"/>
                </a:rPr>
                <a:t>redshift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735147A-5379-0CA9-050F-7F295BE75587}"/>
              </a:ext>
            </a:extLst>
          </p:cNvPr>
          <p:cNvSpPr/>
          <p:nvPr/>
        </p:nvSpPr>
        <p:spPr>
          <a:xfrm>
            <a:off x="5338033" y="3645998"/>
            <a:ext cx="1902865" cy="12115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2BED687-6615-C8E5-CA4A-9F0E3A677166}"/>
              </a:ext>
            </a:extLst>
          </p:cNvPr>
          <p:cNvCxnSpPr>
            <a:cxnSpLocks/>
          </p:cNvCxnSpPr>
          <p:nvPr/>
        </p:nvCxnSpPr>
        <p:spPr>
          <a:xfrm>
            <a:off x="5315173" y="3980228"/>
            <a:ext cx="19219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Google Shape;1553;p32">
            <a:extLst>
              <a:ext uri="{FF2B5EF4-FFF2-40B4-BE49-F238E27FC236}">
                <a16:creationId xmlns:a16="http://schemas.microsoft.com/office/drawing/2014/main" id="{C53AF909-C015-C261-D3DE-2D10C790FA28}"/>
              </a:ext>
            </a:extLst>
          </p:cNvPr>
          <p:cNvSpPr txBox="1">
            <a:spLocks/>
          </p:cNvSpPr>
          <p:nvPr/>
        </p:nvSpPr>
        <p:spPr>
          <a:xfrm>
            <a:off x="5334300" y="3645998"/>
            <a:ext cx="1902864" cy="334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None/>
            </a:pPr>
            <a:r>
              <a:rPr lang="pt-BR" sz="1200" dirty="0">
                <a:solidFill>
                  <a:schemeClr val="accent3"/>
                </a:solidFill>
                <a:latin typeface="Consolas" panose="020B0609020204030204" pitchFamily="49" charset="0"/>
              </a:rPr>
              <a:t>RedshiftJobManager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A302E3-66DB-AFA9-5F20-2C6EDF184DE7}"/>
              </a:ext>
            </a:extLst>
          </p:cNvPr>
          <p:cNvSpPr txBox="1"/>
          <p:nvPr/>
        </p:nvSpPr>
        <p:spPr>
          <a:xfrm>
            <a:off x="5349141" y="4114432"/>
            <a:ext cx="1895490" cy="574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r>
              <a:rPr lang="pt-BR" sz="1000" dirty="0">
                <a:solidFill>
                  <a:schemeClr val="bg1"/>
                </a:solidFill>
              </a:rPr>
              <a:t>Atributos e métodos para uso específico do Spark em conjunto ao Redshift na AWS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8836927B-DE8C-3E92-A661-2400F664F201}"/>
              </a:ext>
            </a:extLst>
          </p:cNvPr>
          <p:cNvCxnSpPr>
            <a:endCxn id="17" idx="3"/>
          </p:cNvCxnSpPr>
          <p:nvPr/>
        </p:nvCxnSpPr>
        <p:spPr>
          <a:xfrm rot="10800000" flipV="1">
            <a:off x="3953183" y="1762804"/>
            <a:ext cx="1377385" cy="1318076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65F74B87-F12B-F344-EEB0-1CA10B03DD78}"/>
              </a:ext>
            </a:extLst>
          </p:cNvPr>
          <p:cNvCxnSpPr>
            <a:cxnSpLocks/>
            <a:stCxn id="21" idx="1"/>
            <a:endCxn id="17" idx="3"/>
          </p:cNvCxnSpPr>
          <p:nvPr/>
        </p:nvCxnSpPr>
        <p:spPr>
          <a:xfrm rot="10800000">
            <a:off x="3953182" y="3080880"/>
            <a:ext cx="1392226" cy="12700"/>
          </a:xfrm>
          <a:prstGeom prst="curvedConnector3">
            <a:avLst>
              <a:gd name="adj1" fmla="val -4732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E37A9FCD-72E5-A58A-2F28-7C8FBE41157D}"/>
              </a:ext>
            </a:extLst>
          </p:cNvPr>
          <p:cNvCxnSpPr>
            <a:cxnSpLocks/>
            <a:stCxn id="33" idx="1"/>
            <a:endCxn id="17" idx="3"/>
          </p:cNvCxnSpPr>
          <p:nvPr/>
        </p:nvCxnSpPr>
        <p:spPr>
          <a:xfrm rot="10800000">
            <a:off x="3953183" y="3080880"/>
            <a:ext cx="1395959" cy="1321010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0BBFBCA-73D5-CE51-6E4B-EEE052AB1A74}"/>
              </a:ext>
            </a:extLst>
          </p:cNvPr>
          <p:cNvSpPr txBox="1"/>
          <p:nvPr/>
        </p:nvSpPr>
        <p:spPr>
          <a:xfrm>
            <a:off x="4664894" y="2815869"/>
            <a:ext cx="725870" cy="239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r>
              <a:rPr lang="pt-BR" sz="1000" i="1" dirty="0">
                <a:solidFill>
                  <a:srgbClr val="1F1C51"/>
                </a:solidFill>
              </a:rPr>
              <a:t>Herança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A686CC3-74DC-AADB-75DD-40A1E1374D85}"/>
              </a:ext>
            </a:extLst>
          </p:cNvPr>
          <p:cNvSpPr txBox="1"/>
          <p:nvPr/>
        </p:nvSpPr>
        <p:spPr>
          <a:xfrm>
            <a:off x="4677635" y="4390620"/>
            <a:ext cx="725870" cy="239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r>
              <a:rPr lang="pt-BR" sz="1000" i="1" dirty="0">
                <a:solidFill>
                  <a:srgbClr val="1F1C51"/>
                </a:solidFill>
              </a:rPr>
              <a:t>Herança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E846BAC-0EE2-5F10-D8DB-9B06A7B82BAE}"/>
              </a:ext>
            </a:extLst>
          </p:cNvPr>
          <p:cNvSpPr/>
          <p:nvPr/>
        </p:nvSpPr>
        <p:spPr>
          <a:xfrm>
            <a:off x="5334300" y="2324988"/>
            <a:ext cx="1902863" cy="1211578"/>
          </a:xfrm>
          <a:prstGeom prst="rect">
            <a:avLst/>
          </a:prstGeom>
          <a:solidFill>
            <a:schemeClr val="tx1">
              <a:lumMod val="75000"/>
              <a:lumOff val="2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E221B88-8804-C854-79DB-BEA37A6168F2}"/>
              </a:ext>
            </a:extLst>
          </p:cNvPr>
          <p:cNvSpPr/>
          <p:nvPr/>
        </p:nvSpPr>
        <p:spPr>
          <a:xfrm>
            <a:off x="5347434" y="3643061"/>
            <a:ext cx="1895398" cy="1211578"/>
          </a:xfrm>
          <a:prstGeom prst="rect">
            <a:avLst/>
          </a:prstGeom>
          <a:solidFill>
            <a:schemeClr val="tx1">
              <a:lumMod val="75000"/>
              <a:lumOff val="2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238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7" name="Google Shape;2687;p56"/>
          <p:cNvGrpSpPr/>
          <p:nvPr/>
        </p:nvGrpSpPr>
        <p:grpSpPr>
          <a:xfrm>
            <a:off x="20970" y="614935"/>
            <a:ext cx="4551030" cy="4076289"/>
            <a:chOff x="865075" y="238100"/>
            <a:chExt cx="5848150" cy="5238100"/>
          </a:xfrm>
        </p:grpSpPr>
        <p:sp>
          <p:nvSpPr>
            <p:cNvPr id="2688" name="Google Shape;2688;p56"/>
            <p:cNvSpPr/>
            <p:nvPr/>
          </p:nvSpPr>
          <p:spPr>
            <a:xfrm>
              <a:off x="865075" y="238100"/>
              <a:ext cx="5848150" cy="5238100"/>
            </a:xfrm>
            <a:custGeom>
              <a:avLst/>
              <a:gdLst/>
              <a:ahLst/>
              <a:cxnLst/>
              <a:rect l="l" t="t" r="r" b="b"/>
              <a:pathLst>
                <a:path w="233926" h="209524" extrusionOk="0">
                  <a:moveTo>
                    <a:pt x="118223" y="1"/>
                  </a:moveTo>
                  <a:cubicBezTo>
                    <a:pt x="107099" y="1"/>
                    <a:pt x="95949" y="2632"/>
                    <a:pt x="86083" y="7891"/>
                  </a:cubicBezTo>
                  <a:cubicBezTo>
                    <a:pt x="63635" y="19858"/>
                    <a:pt x="56033" y="46002"/>
                    <a:pt x="37858" y="62911"/>
                  </a:cubicBezTo>
                  <a:cubicBezTo>
                    <a:pt x="9696" y="89111"/>
                    <a:pt x="1" y="118587"/>
                    <a:pt x="12927" y="144319"/>
                  </a:cubicBezTo>
                  <a:cubicBezTo>
                    <a:pt x="22306" y="162989"/>
                    <a:pt x="46961" y="174435"/>
                    <a:pt x="65249" y="181490"/>
                  </a:cubicBezTo>
                  <a:cubicBezTo>
                    <a:pt x="87963" y="190254"/>
                    <a:pt x="110785" y="207198"/>
                    <a:pt x="135420" y="209317"/>
                  </a:cubicBezTo>
                  <a:cubicBezTo>
                    <a:pt x="137024" y="209456"/>
                    <a:pt x="138630" y="209524"/>
                    <a:pt x="140231" y="209524"/>
                  </a:cubicBezTo>
                  <a:cubicBezTo>
                    <a:pt x="159580" y="209524"/>
                    <a:pt x="178326" y="199534"/>
                    <a:pt x="187439" y="181749"/>
                  </a:cubicBezTo>
                  <a:cubicBezTo>
                    <a:pt x="193042" y="170814"/>
                    <a:pt x="203248" y="163736"/>
                    <a:pt x="211691" y="155264"/>
                  </a:cubicBezTo>
                  <a:cubicBezTo>
                    <a:pt x="233925" y="132951"/>
                    <a:pt x="233159" y="90453"/>
                    <a:pt x="213064" y="67059"/>
                  </a:cubicBezTo>
                  <a:cubicBezTo>
                    <a:pt x="210924" y="64567"/>
                    <a:pt x="208511" y="62393"/>
                    <a:pt x="205989" y="60345"/>
                  </a:cubicBezTo>
                  <a:cubicBezTo>
                    <a:pt x="202547" y="57549"/>
                    <a:pt x="198904" y="54988"/>
                    <a:pt x="195475" y="52174"/>
                  </a:cubicBezTo>
                  <a:cubicBezTo>
                    <a:pt x="179282" y="38889"/>
                    <a:pt x="170061" y="19216"/>
                    <a:pt x="151528" y="8631"/>
                  </a:cubicBezTo>
                  <a:cubicBezTo>
                    <a:pt x="141454" y="2876"/>
                    <a:pt x="129853" y="1"/>
                    <a:pt x="118223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56"/>
            <p:cNvSpPr/>
            <p:nvPr/>
          </p:nvSpPr>
          <p:spPr>
            <a:xfrm>
              <a:off x="865075" y="238100"/>
              <a:ext cx="5848150" cy="5238100"/>
            </a:xfrm>
            <a:custGeom>
              <a:avLst/>
              <a:gdLst/>
              <a:ahLst/>
              <a:cxnLst/>
              <a:rect l="l" t="t" r="r" b="b"/>
              <a:pathLst>
                <a:path w="233926" h="209524" extrusionOk="0">
                  <a:moveTo>
                    <a:pt x="118223" y="1"/>
                  </a:moveTo>
                  <a:cubicBezTo>
                    <a:pt x="107099" y="1"/>
                    <a:pt x="95949" y="2632"/>
                    <a:pt x="86083" y="7891"/>
                  </a:cubicBezTo>
                  <a:cubicBezTo>
                    <a:pt x="63635" y="19858"/>
                    <a:pt x="56033" y="46002"/>
                    <a:pt x="37858" y="62911"/>
                  </a:cubicBezTo>
                  <a:cubicBezTo>
                    <a:pt x="9696" y="89111"/>
                    <a:pt x="1" y="118587"/>
                    <a:pt x="12927" y="144319"/>
                  </a:cubicBezTo>
                  <a:cubicBezTo>
                    <a:pt x="22306" y="162989"/>
                    <a:pt x="46961" y="174435"/>
                    <a:pt x="65249" y="181490"/>
                  </a:cubicBezTo>
                  <a:cubicBezTo>
                    <a:pt x="87963" y="190254"/>
                    <a:pt x="110785" y="207198"/>
                    <a:pt x="135420" y="209317"/>
                  </a:cubicBezTo>
                  <a:cubicBezTo>
                    <a:pt x="137024" y="209456"/>
                    <a:pt x="138630" y="209524"/>
                    <a:pt x="140231" y="209524"/>
                  </a:cubicBezTo>
                  <a:cubicBezTo>
                    <a:pt x="159580" y="209524"/>
                    <a:pt x="178326" y="199534"/>
                    <a:pt x="187439" y="181749"/>
                  </a:cubicBezTo>
                  <a:cubicBezTo>
                    <a:pt x="193042" y="170814"/>
                    <a:pt x="203248" y="163736"/>
                    <a:pt x="211691" y="155264"/>
                  </a:cubicBezTo>
                  <a:cubicBezTo>
                    <a:pt x="233925" y="132951"/>
                    <a:pt x="233159" y="90453"/>
                    <a:pt x="213064" y="67059"/>
                  </a:cubicBezTo>
                  <a:cubicBezTo>
                    <a:pt x="210924" y="64567"/>
                    <a:pt x="208511" y="62393"/>
                    <a:pt x="205989" y="60345"/>
                  </a:cubicBezTo>
                  <a:cubicBezTo>
                    <a:pt x="202547" y="57549"/>
                    <a:pt x="198904" y="54988"/>
                    <a:pt x="195475" y="52174"/>
                  </a:cubicBezTo>
                  <a:cubicBezTo>
                    <a:pt x="179282" y="38889"/>
                    <a:pt x="170061" y="19216"/>
                    <a:pt x="151528" y="8631"/>
                  </a:cubicBezTo>
                  <a:cubicBezTo>
                    <a:pt x="141454" y="2876"/>
                    <a:pt x="129853" y="1"/>
                    <a:pt x="118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56"/>
            <p:cNvSpPr/>
            <p:nvPr/>
          </p:nvSpPr>
          <p:spPr>
            <a:xfrm>
              <a:off x="1624075" y="983300"/>
              <a:ext cx="2827900" cy="4030475"/>
            </a:xfrm>
            <a:custGeom>
              <a:avLst/>
              <a:gdLst/>
              <a:ahLst/>
              <a:cxnLst/>
              <a:rect l="l" t="t" r="r" b="b"/>
              <a:pathLst>
                <a:path w="113116" h="161219" extrusionOk="0">
                  <a:moveTo>
                    <a:pt x="78550" y="0"/>
                  </a:moveTo>
                  <a:cubicBezTo>
                    <a:pt x="78458" y="0"/>
                    <a:pt x="78366" y="4"/>
                    <a:pt x="78274" y="11"/>
                  </a:cubicBezTo>
                  <a:lnTo>
                    <a:pt x="8064" y="5438"/>
                  </a:lnTo>
                  <a:cubicBezTo>
                    <a:pt x="1" y="5825"/>
                    <a:pt x="908" y="9992"/>
                    <a:pt x="1360" y="12210"/>
                  </a:cubicBezTo>
                  <a:lnTo>
                    <a:pt x="30887" y="157493"/>
                  </a:lnTo>
                  <a:cubicBezTo>
                    <a:pt x="31318" y="159608"/>
                    <a:pt x="33143" y="161219"/>
                    <a:pt x="35045" y="161219"/>
                  </a:cubicBezTo>
                  <a:cubicBezTo>
                    <a:pt x="35137" y="161219"/>
                    <a:pt x="35229" y="161215"/>
                    <a:pt x="35321" y="161207"/>
                  </a:cubicBezTo>
                  <a:lnTo>
                    <a:pt x="104739" y="155459"/>
                  </a:lnTo>
                  <a:cubicBezTo>
                    <a:pt x="110932" y="155304"/>
                    <a:pt x="113116" y="151207"/>
                    <a:pt x="112681" y="149253"/>
                  </a:cubicBezTo>
                  <a:lnTo>
                    <a:pt x="82707" y="3726"/>
                  </a:lnTo>
                  <a:cubicBezTo>
                    <a:pt x="82277" y="1611"/>
                    <a:pt x="80451" y="0"/>
                    <a:pt x="785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56"/>
            <p:cNvSpPr/>
            <p:nvPr/>
          </p:nvSpPr>
          <p:spPr>
            <a:xfrm>
              <a:off x="1634500" y="976150"/>
              <a:ext cx="2819200" cy="4044775"/>
            </a:xfrm>
            <a:custGeom>
              <a:avLst/>
              <a:gdLst/>
              <a:ahLst/>
              <a:cxnLst/>
              <a:rect l="l" t="t" r="r" b="b"/>
              <a:pathLst>
                <a:path w="112768" h="161791" extrusionOk="0">
                  <a:moveTo>
                    <a:pt x="78132" y="571"/>
                  </a:moveTo>
                  <a:cubicBezTo>
                    <a:pt x="79901" y="571"/>
                    <a:pt x="81607" y="2086"/>
                    <a:pt x="82010" y="4071"/>
                  </a:cubicBezTo>
                  <a:lnTo>
                    <a:pt x="111985" y="149601"/>
                  </a:lnTo>
                  <a:cubicBezTo>
                    <a:pt x="112173" y="150440"/>
                    <a:pt x="111796" y="151618"/>
                    <a:pt x="111026" y="152603"/>
                  </a:cubicBezTo>
                  <a:cubicBezTo>
                    <a:pt x="110226" y="153627"/>
                    <a:pt x="108290" y="155360"/>
                    <a:pt x="104314" y="155461"/>
                  </a:cubicBezTo>
                  <a:cubicBezTo>
                    <a:pt x="104308" y="155461"/>
                    <a:pt x="104304" y="155461"/>
                    <a:pt x="104298" y="155462"/>
                  </a:cubicBezTo>
                  <a:lnTo>
                    <a:pt x="34881" y="161210"/>
                  </a:lnTo>
                  <a:cubicBezTo>
                    <a:pt x="34801" y="161216"/>
                    <a:pt x="34721" y="161219"/>
                    <a:pt x="34641" y="161219"/>
                  </a:cubicBezTo>
                  <a:cubicBezTo>
                    <a:pt x="32861" y="161219"/>
                    <a:pt x="31154" y="159709"/>
                    <a:pt x="30750" y="157723"/>
                  </a:cubicBezTo>
                  <a:lnTo>
                    <a:pt x="1211" y="12390"/>
                  </a:lnTo>
                  <a:cubicBezTo>
                    <a:pt x="957" y="11144"/>
                    <a:pt x="610" y="9435"/>
                    <a:pt x="1652" y="8096"/>
                  </a:cubicBezTo>
                  <a:cubicBezTo>
                    <a:pt x="2617" y="6856"/>
                    <a:pt x="4638" y="6154"/>
                    <a:pt x="7668" y="6008"/>
                  </a:cubicBezTo>
                  <a:lnTo>
                    <a:pt x="77879" y="581"/>
                  </a:lnTo>
                  <a:cubicBezTo>
                    <a:pt x="77963" y="574"/>
                    <a:pt x="78047" y="571"/>
                    <a:pt x="78132" y="571"/>
                  </a:cubicBezTo>
                  <a:close/>
                  <a:moveTo>
                    <a:pt x="78127" y="0"/>
                  </a:moveTo>
                  <a:cubicBezTo>
                    <a:pt x="78029" y="0"/>
                    <a:pt x="77932" y="4"/>
                    <a:pt x="77834" y="12"/>
                  </a:cubicBezTo>
                  <a:lnTo>
                    <a:pt x="7632" y="5438"/>
                  </a:lnTo>
                  <a:cubicBezTo>
                    <a:pt x="4392" y="5594"/>
                    <a:pt x="2288" y="6349"/>
                    <a:pt x="1202" y="7746"/>
                  </a:cubicBezTo>
                  <a:cubicBezTo>
                    <a:pt x="0" y="9292"/>
                    <a:pt x="393" y="11225"/>
                    <a:pt x="663" y="12552"/>
                  </a:cubicBezTo>
                  <a:lnTo>
                    <a:pt x="30191" y="157836"/>
                  </a:lnTo>
                  <a:cubicBezTo>
                    <a:pt x="30647" y="160077"/>
                    <a:pt x="32601" y="161790"/>
                    <a:pt x="34632" y="161790"/>
                  </a:cubicBezTo>
                  <a:cubicBezTo>
                    <a:pt x="34731" y="161790"/>
                    <a:pt x="34830" y="161786"/>
                    <a:pt x="34928" y="161777"/>
                  </a:cubicBezTo>
                  <a:lnTo>
                    <a:pt x="104337" y="156029"/>
                  </a:lnTo>
                  <a:cubicBezTo>
                    <a:pt x="108541" y="155921"/>
                    <a:pt x="110614" y="154056"/>
                    <a:pt x="111475" y="152953"/>
                  </a:cubicBezTo>
                  <a:cubicBezTo>
                    <a:pt x="112359" y="151822"/>
                    <a:pt x="112768" y="150490"/>
                    <a:pt x="112543" y="149481"/>
                  </a:cubicBezTo>
                  <a:lnTo>
                    <a:pt x="82569" y="3954"/>
                  </a:lnTo>
                  <a:cubicBezTo>
                    <a:pt x="82113" y="1712"/>
                    <a:pt x="80159" y="0"/>
                    <a:pt x="78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56"/>
            <p:cNvSpPr/>
            <p:nvPr/>
          </p:nvSpPr>
          <p:spPr>
            <a:xfrm>
              <a:off x="1779675" y="970225"/>
              <a:ext cx="2677100" cy="3977100"/>
            </a:xfrm>
            <a:custGeom>
              <a:avLst/>
              <a:gdLst/>
              <a:ahLst/>
              <a:cxnLst/>
              <a:rect l="l" t="t" r="r" b="b"/>
              <a:pathLst>
                <a:path w="107084" h="159084" extrusionOk="0">
                  <a:moveTo>
                    <a:pt x="72947" y="1"/>
                  </a:moveTo>
                  <a:cubicBezTo>
                    <a:pt x="72855" y="1"/>
                    <a:pt x="72763" y="4"/>
                    <a:pt x="72670" y="12"/>
                  </a:cubicBezTo>
                  <a:lnTo>
                    <a:pt x="3253" y="5760"/>
                  </a:lnTo>
                  <a:cubicBezTo>
                    <a:pt x="1255" y="5926"/>
                    <a:pt x="0" y="7857"/>
                    <a:pt x="452" y="10075"/>
                  </a:cubicBezTo>
                  <a:lnTo>
                    <a:pt x="29980" y="155357"/>
                  </a:lnTo>
                  <a:cubicBezTo>
                    <a:pt x="30410" y="157473"/>
                    <a:pt x="32236" y="159084"/>
                    <a:pt x="34137" y="159084"/>
                  </a:cubicBezTo>
                  <a:cubicBezTo>
                    <a:pt x="34229" y="159084"/>
                    <a:pt x="34321" y="159080"/>
                    <a:pt x="34413" y="159073"/>
                  </a:cubicBezTo>
                  <a:lnTo>
                    <a:pt x="103831" y="153324"/>
                  </a:lnTo>
                  <a:cubicBezTo>
                    <a:pt x="105830" y="153158"/>
                    <a:pt x="107084" y="151227"/>
                    <a:pt x="106632" y="149010"/>
                  </a:cubicBezTo>
                  <a:lnTo>
                    <a:pt x="77105" y="3726"/>
                  </a:lnTo>
                  <a:cubicBezTo>
                    <a:pt x="76674" y="1612"/>
                    <a:pt x="74849" y="1"/>
                    <a:pt x="729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56"/>
            <p:cNvSpPr/>
            <p:nvPr/>
          </p:nvSpPr>
          <p:spPr>
            <a:xfrm>
              <a:off x="1777725" y="963075"/>
              <a:ext cx="2680975" cy="3991375"/>
            </a:xfrm>
            <a:custGeom>
              <a:avLst/>
              <a:gdLst/>
              <a:ahLst/>
              <a:cxnLst/>
              <a:rect l="l" t="t" r="r" b="b"/>
              <a:pathLst>
                <a:path w="107239" h="159655" extrusionOk="0">
                  <a:moveTo>
                    <a:pt x="73025" y="571"/>
                  </a:moveTo>
                  <a:cubicBezTo>
                    <a:pt x="74794" y="571"/>
                    <a:pt x="76500" y="2087"/>
                    <a:pt x="76904" y="4070"/>
                  </a:cubicBezTo>
                  <a:lnTo>
                    <a:pt x="106431" y="149353"/>
                  </a:lnTo>
                  <a:cubicBezTo>
                    <a:pt x="106649" y="150421"/>
                    <a:pt x="106446" y="151471"/>
                    <a:pt x="105874" y="152232"/>
                  </a:cubicBezTo>
                  <a:cubicBezTo>
                    <a:pt x="105394" y="152871"/>
                    <a:pt x="104688" y="153259"/>
                    <a:pt x="103885" y="153327"/>
                  </a:cubicBezTo>
                  <a:lnTo>
                    <a:pt x="34468" y="159075"/>
                  </a:lnTo>
                  <a:cubicBezTo>
                    <a:pt x="34384" y="159082"/>
                    <a:pt x="34300" y="159085"/>
                    <a:pt x="34217" y="159085"/>
                  </a:cubicBezTo>
                  <a:cubicBezTo>
                    <a:pt x="32448" y="159085"/>
                    <a:pt x="30740" y="157570"/>
                    <a:pt x="30337" y="155588"/>
                  </a:cubicBezTo>
                  <a:lnTo>
                    <a:pt x="808" y="10304"/>
                  </a:lnTo>
                  <a:cubicBezTo>
                    <a:pt x="592" y="9236"/>
                    <a:pt x="795" y="8187"/>
                    <a:pt x="1366" y="7425"/>
                  </a:cubicBezTo>
                  <a:cubicBezTo>
                    <a:pt x="1846" y="6785"/>
                    <a:pt x="2552" y="6397"/>
                    <a:pt x="3356" y="6330"/>
                  </a:cubicBezTo>
                  <a:lnTo>
                    <a:pt x="72772" y="581"/>
                  </a:lnTo>
                  <a:cubicBezTo>
                    <a:pt x="72856" y="574"/>
                    <a:pt x="72940" y="571"/>
                    <a:pt x="73025" y="571"/>
                  </a:cubicBezTo>
                  <a:close/>
                  <a:moveTo>
                    <a:pt x="73027" y="1"/>
                  </a:moveTo>
                  <a:cubicBezTo>
                    <a:pt x="72926" y="1"/>
                    <a:pt x="72825" y="5"/>
                    <a:pt x="72725" y="14"/>
                  </a:cubicBezTo>
                  <a:lnTo>
                    <a:pt x="3307" y="5763"/>
                  </a:lnTo>
                  <a:cubicBezTo>
                    <a:pt x="2341" y="5843"/>
                    <a:pt x="1489" y="6311"/>
                    <a:pt x="910" y="7083"/>
                  </a:cubicBezTo>
                  <a:cubicBezTo>
                    <a:pt x="241" y="7974"/>
                    <a:pt x="0" y="9190"/>
                    <a:pt x="250" y="10417"/>
                  </a:cubicBezTo>
                  <a:lnTo>
                    <a:pt x="29779" y="155701"/>
                  </a:lnTo>
                  <a:cubicBezTo>
                    <a:pt x="30234" y="157942"/>
                    <a:pt x="32189" y="159654"/>
                    <a:pt x="34220" y="159654"/>
                  </a:cubicBezTo>
                  <a:cubicBezTo>
                    <a:pt x="34230" y="159654"/>
                    <a:pt x="34240" y="159654"/>
                    <a:pt x="34250" y="159654"/>
                  </a:cubicBezTo>
                  <a:cubicBezTo>
                    <a:pt x="34339" y="159654"/>
                    <a:pt x="34427" y="159650"/>
                    <a:pt x="34515" y="159643"/>
                  </a:cubicBezTo>
                  <a:lnTo>
                    <a:pt x="103931" y="153894"/>
                  </a:lnTo>
                  <a:cubicBezTo>
                    <a:pt x="104899" y="153815"/>
                    <a:pt x="105751" y="153345"/>
                    <a:pt x="106329" y="152574"/>
                  </a:cubicBezTo>
                  <a:cubicBezTo>
                    <a:pt x="106998" y="151683"/>
                    <a:pt x="107238" y="150467"/>
                    <a:pt x="106990" y="149239"/>
                  </a:cubicBezTo>
                  <a:lnTo>
                    <a:pt x="77462" y="3956"/>
                  </a:lnTo>
                  <a:cubicBezTo>
                    <a:pt x="77007" y="1716"/>
                    <a:pt x="75053" y="1"/>
                    <a:pt x="730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56"/>
            <p:cNvSpPr/>
            <p:nvPr/>
          </p:nvSpPr>
          <p:spPr>
            <a:xfrm>
              <a:off x="2636125" y="1205950"/>
              <a:ext cx="293625" cy="74250"/>
            </a:xfrm>
            <a:custGeom>
              <a:avLst/>
              <a:gdLst/>
              <a:ahLst/>
              <a:cxnLst/>
              <a:rect l="l" t="t" r="r" b="b"/>
              <a:pathLst>
                <a:path w="11745" h="2970" extrusionOk="0">
                  <a:moveTo>
                    <a:pt x="10499" y="1"/>
                  </a:moveTo>
                  <a:cubicBezTo>
                    <a:pt x="10474" y="1"/>
                    <a:pt x="10449" y="2"/>
                    <a:pt x="10424" y="4"/>
                  </a:cubicBezTo>
                  <a:lnTo>
                    <a:pt x="881" y="794"/>
                  </a:lnTo>
                  <a:cubicBezTo>
                    <a:pt x="340" y="839"/>
                    <a:pt x="1" y="1361"/>
                    <a:pt x="123" y="1961"/>
                  </a:cubicBezTo>
                  <a:cubicBezTo>
                    <a:pt x="239" y="2534"/>
                    <a:pt x="734" y="2969"/>
                    <a:pt x="1249" y="2969"/>
                  </a:cubicBezTo>
                  <a:cubicBezTo>
                    <a:pt x="1273" y="2969"/>
                    <a:pt x="1298" y="2968"/>
                    <a:pt x="1322" y="2966"/>
                  </a:cubicBezTo>
                  <a:lnTo>
                    <a:pt x="10865" y="2176"/>
                  </a:lnTo>
                  <a:cubicBezTo>
                    <a:pt x="11404" y="2131"/>
                    <a:pt x="11744" y="1609"/>
                    <a:pt x="11622" y="1009"/>
                  </a:cubicBezTo>
                  <a:cubicBezTo>
                    <a:pt x="11506" y="437"/>
                    <a:pt x="11013" y="1"/>
                    <a:pt x="104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56"/>
            <p:cNvSpPr/>
            <p:nvPr/>
          </p:nvSpPr>
          <p:spPr>
            <a:xfrm>
              <a:off x="1938825" y="1205125"/>
              <a:ext cx="2336350" cy="3396800"/>
            </a:xfrm>
            <a:custGeom>
              <a:avLst/>
              <a:gdLst/>
              <a:ahLst/>
              <a:cxnLst/>
              <a:rect l="l" t="t" r="r" b="b"/>
              <a:pathLst>
                <a:path w="93454" h="135872" extrusionOk="0">
                  <a:moveTo>
                    <a:pt x="66965" y="1"/>
                  </a:moveTo>
                  <a:lnTo>
                    <a:pt x="51790" y="1257"/>
                  </a:lnTo>
                  <a:lnTo>
                    <a:pt x="50497" y="2964"/>
                  </a:lnTo>
                  <a:cubicBezTo>
                    <a:pt x="49988" y="3636"/>
                    <a:pt x="49242" y="4043"/>
                    <a:pt x="48396" y="4114"/>
                  </a:cubicBezTo>
                  <a:lnTo>
                    <a:pt x="20393" y="6434"/>
                  </a:lnTo>
                  <a:cubicBezTo>
                    <a:pt x="20307" y="6441"/>
                    <a:pt x="20220" y="6444"/>
                    <a:pt x="20134" y="6444"/>
                  </a:cubicBezTo>
                  <a:cubicBezTo>
                    <a:pt x="19403" y="6444"/>
                    <a:pt x="18654" y="6195"/>
                    <a:pt x="17992" y="5728"/>
                  </a:cubicBezTo>
                  <a:lnTo>
                    <a:pt x="15873" y="4232"/>
                  </a:lnTo>
                  <a:lnTo>
                    <a:pt x="1" y="5546"/>
                  </a:lnTo>
                  <a:lnTo>
                    <a:pt x="26489" y="135871"/>
                  </a:lnTo>
                  <a:lnTo>
                    <a:pt x="93454" y="130325"/>
                  </a:lnTo>
                  <a:lnTo>
                    <a:pt x="6696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56"/>
            <p:cNvSpPr/>
            <p:nvPr/>
          </p:nvSpPr>
          <p:spPr>
            <a:xfrm>
              <a:off x="1930975" y="1198000"/>
              <a:ext cx="2352050" cy="3411025"/>
            </a:xfrm>
            <a:custGeom>
              <a:avLst/>
              <a:gdLst/>
              <a:ahLst/>
              <a:cxnLst/>
              <a:rect l="l" t="t" r="r" b="b"/>
              <a:pathLst>
                <a:path w="94082" h="136441" extrusionOk="0">
                  <a:moveTo>
                    <a:pt x="67051" y="590"/>
                  </a:moveTo>
                  <a:lnTo>
                    <a:pt x="93425" y="130353"/>
                  </a:lnTo>
                  <a:lnTo>
                    <a:pt x="27031" y="135851"/>
                  </a:lnTo>
                  <a:lnTo>
                    <a:pt x="658" y="6088"/>
                  </a:lnTo>
                  <a:lnTo>
                    <a:pt x="16108" y="4809"/>
                  </a:lnTo>
                  <a:lnTo>
                    <a:pt x="18143" y="6246"/>
                  </a:lnTo>
                  <a:cubicBezTo>
                    <a:pt x="18849" y="6746"/>
                    <a:pt x="19659" y="7014"/>
                    <a:pt x="20444" y="7014"/>
                  </a:cubicBezTo>
                  <a:cubicBezTo>
                    <a:pt x="20540" y="7014"/>
                    <a:pt x="20635" y="7010"/>
                    <a:pt x="20731" y="7002"/>
                  </a:cubicBezTo>
                  <a:lnTo>
                    <a:pt x="48735" y="4683"/>
                  </a:lnTo>
                  <a:cubicBezTo>
                    <a:pt x="49662" y="4606"/>
                    <a:pt x="50480" y="4158"/>
                    <a:pt x="51039" y="3421"/>
                  </a:cubicBezTo>
                  <a:lnTo>
                    <a:pt x="52255" y="1815"/>
                  </a:lnTo>
                  <a:lnTo>
                    <a:pt x="67051" y="590"/>
                  </a:lnTo>
                  <a:close/>
                  <a:moveTo>
                    <a:pt x="67277" y="0"/>
                  </a:moveTo>
                  <a:cubicBezTo>
                    <a:pt x="67270" y="0"/>
                    <a:pt x="67263" y="1"/>
                    <a:pt x="67256" y="1"/>
                  </a:cubicBezTo>
                  <a:lnTo>
                    <a:pt x="52083" y="1258"/>
                  </a:lnTo>
                  <a:cubicBezTo>
                    <a:pt x="52003" y="1265"/>
                    <a:pt x="51928" y="1306"/>
                    <a:pt x="51880" y="1370"/>
                  </a:cubicBezTo>
                  <a:lnTo>
                    <a:pt x="50585" y="3077"/>
                  </a:lnTo>
                  <a:cubicBezTo>
                    <a:pt x="50126" y="3683"/>
                    <a:pt x="49453" y="4052"/>
                    <a:pt x="48689" y="4115"/>
                  </a:cubicBezTo>
                  <a:lnTo>
                    <a:pt x="20684" y="6434"/>
                  </a:lnTo>
                  <a:cubicBezTo>
                    <a:pt x="20607" y="6441"/>
                    <a:pt x="20530" y="6444"/>
                    <a:pt x="20452" y="6444"/>
                  </a:cubicBezTo>
                  <a:cubicBezTo>
                    <a:pt x="19781" y="6444"/>
                    <a:pt x="19085" y="6214"/>
                    <a:pt x="18472" y="5780"/>
                  </a:cubicBezTo>
                  <a:lnTo>
                    <a:pt x="16351" y="4283"/>
                  </a:lnTo>
                  <a:cubicBezTo>
                    <a:pt x="16303" y="4249"/>
                    <a:pt x="16245" y="4231"/>
                    <a:pt x="16187" y="4231"/>
                  </a:cubicBezTo>
                  <a:cubicBezTo>
                    <a:pt x="16179" y="4231"/>
                    <a:pt x="16171" y="4232"/>
                    <a:pt x="16163" y="4232"/>
                  </a:cubicBezTo>
                  <a:lnTo>
                    <a:pt x="291" y="5547"/>
                  </a:lnTo>
                  <a:cubicBezTo>
                    <a:pt x="121" y="5561"/>
                    <a:pt x="1" y="5720"/>
                    <a:pt x="35" y="5888"/>
                  </a:cubicBezTo>
                  <a:lnTo>
                    <a:pt x="26524" y="136213"/>
                  </a:lnTo>
                  <a:cubicBezTo>
                    <a:pt x="26550" y="136345"/>
                    <a:pt x="26667" y="136440"/>
                    <a:pt x="26801" y="136440"/>
                  </a:cubicBezTo>
                  <a:cubicBezTo>
                    <a:pt x="26809" y="136440"/>
                    <a:pt x="26818" y="136440"/>
                    <a:pt x="26826" y="136439"/>
                  </a:cubicBezTo>
                  <a:lnTo>
                    <a:pt x="93791" y="130894"/>
                  </a:lnTo>
                  <a:cubicBezTo>
                    <a:pt x="93962" y="130880"/>
                    <a:pt x="94081" y="130721"/>
                    <a:pt x="94048" y="130554"/>
                  </a:cubicBezTo>
                  <a:lnTo>
                    <a:pt x="67560" y="229"/>
                  </a:lnTo>
                  <a:cubicBezTo>
                    <a:pt x="67531" y="95"/>
                    <a:pt x="67413" y="0"/>
                    <a:pt x="67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56"/>
            <p:cNvSpPr/>
            <p:nvPr/>
          </p:nvSpPr>
          <p:spPr>
            <a:xfrm>
              <a:off x="3431125" y="4589350"/>
              <a:ext cx="85625" cy="84725"/>
            </a:xfrm>
            <a:custGeom>
              <a:avLst/>
              <a:gdLst/>
              <a:ahLst/>
              <a:cxnLst/>
              <a:rect l="l" t="t" r="r" b="b"/>
              <a:pathLst>
                <a:path w="3425" h="3389" extrusionOk="0">
                  <a:moveTo>
                    <a:pt x="1484" y="1"/>
                  </a:moveTo>
                  <a:cubicBezTo>
                    <a:pt x="1445" y="1"/>
                    <a:pt x="1407" y="2"/>
                    <a:pt x="1369" y="5"/>
                  </a:cubicBezTo>
                  <a:cubicBezTo>
                    <a:pt x="529" y="75"/>
                    <a:pt x="1" y="888"/>
                    <a:pt x="191" y="1820"/>
                  </a:cubicBezTo>
                  <a:cubicBezTo>
                    <a:pt x="372" y="2711"/>
                    <a:pt x="1140" y="3388"/>
                    <a:pt x="1940" y="3388"/>
                  </a:cubicBezTo>
                  <a:cubicBezTo>
                    <a:pt x="1979" y="3388"/>
                    <a:pt x="2017" y="3387"/>
                    <a:pt x="2056" y="3383"/>
                  </a:cubicBezTo>
                  <a:cubicBezTo>
                    <a:pt x="2897" y="3314"/>
                    <a:pt x="3424" y="2501"/>
                    <a:pt x="3234" y="1569"/>
                  </a:cubicBezTo>
                  <a:cubicBezTo>
                    <a:pt x="3053" y="679"/>
                    <a:pt x="2284" y="1"/>
                    <a:pt x="14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56"/>
            <p:cNvSpPr/>
            <p:nvPr/>
          </p:nvSpPr>
          <p:spPr>
            <a:xfrm>
              <a:off x="2143400" y="1734625"/>
              <a:ext cx="329900" cy="322850"/>
            </a:xfrm>
            <a:custGeom>
              <a:avLst/>
              <a:gdLst/>
              <a:ahLst/>
              <a:cxnLst/>
              <a:rect l="l" t="t" r="r" b="b"/>
              <a:pathLst>
                <a:path w="13196" h="12914" extrusionOk="0">
                  <a:moveTo>
                    <a:pt x="9073" y="0"/>
                  </a:moveTo>
                  <a:cubicBezTo>
                    <a:pt x="9024" y="0"/>
                    <a:pt x="8974" y="2"/>
                    <a:pt x="8924" y="6"/>
                  </a:cubicBezTo>
                  <a:lnTo>
                    <a:pt x="1769" y="599"/>
                  </a:lnTo>
                  <a:cubicBezTo>
                    <a:pt x="683" y="689"/>
                    <a:pt x="0" y="1740"/>
                    <a:pt x="245" y="2946"/>
                  </a:cubicBezTo>
                  <a:lnTo>
                    <a:pt x="1859" y="10886"/>
                  </a:lnTo>
                  <a:cubicBezTo>
                    <a:pt x="2094" y="12038"/>
                    <a:pt x="3089" y="12914"/>
                    <a:pt x="4123" y="12914"/>
                  </a:cubicBezTo>
                  <a:cubicBezTo>
                    <a:pt x="4172" y="12914"/>
                    <a:pt x="4222" y="12912"/>
                    <a:pt x="4271" y="12908"/>
                  </a:cubicBezTo>
                  <a:lnTo>
                    <a:pt x="11427" y="12315"/>
                  </a:lnTo>
                  <a:cubicBezTo>
                    <a:pt x="12513" y="12225"/>
                    <a:pt x="13195" y="11174"/>
                    <a:pt x="12950" y="9969"/>
                  </a:cubicBezTo>
                  <a:lnTo>
                    <a:pt x="11336" y="2027"/>
                  </a:lnTo>
                  <a:cubicBezTo>
                    <a:pt x="11103" y="876"/>
                    <a:pt x="10108" y="0"/>
                    <a:pt x="9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56"/>
            <p:cNvSpPr/>
            <p:nvPr/>
          </p:nvSpPr>
          <p:spPr>
            <a:xfrm>
              <a:off x="2138975" y="1727500"/>
              <a:ext cx="338750" cy="337075"/>
            </a:xfrm>
            <a:custGeom>
              <a:avLst/>
              <a:gdLst/>
              <a:ahLst/>
              <a:cxnLst/>
              <a:rect l="l" t="t" r="r" b="b"/>
              <a:pathLst>
                <a:path w="13550" h="13483" extrusionOk="0">
                  <a:moveTo>
                    <a:pt x="9253" y="570"/>
                  </a:moveTo>
                  <a:cubicBezTo>
                    <a:pt x="10154" y="570"/>
                    <a:pt x="11027" y="1350"/>
                    <a:pt x="11235" y="2369"/>
                  </a:cubicBezTo>
                  <a:lnTo>
                    <a:pt x="12848" y="10310"/>
                  </a:lnTo>
                  <a:cubicBezTo>
                    <a:pt x="12959" y="10855"/>
                    <a:pt x="12858" y="11388"/>
                    <a:pt x="12569" y="11773"/>
                  </a:cubicBezTo>
                  <a:cubicBezTo>
                    <a:pt x="12334" y="12089"/>
                    <a:pt x="11973" y="12286"/>
                    <a:pt x="11581" y="12316"/>
                  </a:cubicBezTo>
                  <a:lnTo>
                    <a:pt x="4425" y="12908"/>
                  </a:lnTo>
                  <a:cubicBezTo>
                    <a:pt x="4385" y="12911"/>
                    <a:pt x="4344" y="12913"/>
                    <a:pt x="4304" y="12913"/>
                  </a:cubicBezTo>
                  <a:cubicBezTo>
                    <a:pt x="3407" y="12913"/>
                    <a:pt x="2524" y="12136"/>
                    <a:pt x="2316" y="11115"/>
                  </a:cubicBezTo>
                  <a:lnTo>
                    <a:pt x="702" y="3175"/>
                  </a:lnTo>
                  <a:cubicBezTo>
                    <a:pt x="592" y="2629"/>
                    <a:pt x="694" y="2096"/>
                    <a:pt x="982" y="1712"/>
                  </a:cubicBezTo>
                  <a:cubicBezTo>
                    <a:pt x="1217" y="1396"/>
                    <a:pt x="1578" y="1197"/>
                    <a:pt x="1971" y="1168"/>
                  </a:cubicBezTo>
                  <a:lnTo>
                    <a:pt x="9126" y="576"/>
                  </a:lnTo>
                  <a:cubicBezTo>
                    <a:pt x="9168" y="572"/>
                    <a:pt x="9211" y="570"/>
                    <a:pt x="9253" y="570"/>
                  </a:cubicBezTo>
                  <a:close/>
                  <a:moveTo>
                    <a:pt x="9247" y="1"/>
                  </a:moveTo>
                  <a:cubicBezTo>
                    <a:pt x="9191" y="1"/>
                    <a:pt x="9134" y="3"/>
                    <a:pt x="9078" y="8"/>
                  </a:cubicBezTo>
                  <a:lnTo>
                    <a:pt x="1922" y="600"/>
                  </a:lnTo>
                  <a:cubicBezTo>
                    <a:pt x="1360" y="647"/>
                    <a:pt x="864" y="920"/>
                    <a:pt x="526" y="1370"/>
                  </a:cubicBezTo>
                  <a:cubicBezTo>
                    <a:pt x="140" y="1884"/>
                    <a:pt x="0" y="2583"/>
                    <a:pt x="143" y="3288"/>
                  </a:cubicBezTo>
                  <a:lnTo>
                    <a:pt x="1757" y="11229"/>
                  </a:lnTo>
                  <a:cubicBezTo>
                    <a:pt x="2018" y="12506"/>
                    <a:pt x="3137" y="13483"/>
                    <a:pt x="4301" y="13483"/>
                  </a:cubicBezTo>
                  <a:cubicBezTo>
                    <a:pt x="4358" y="13483"/>
                    <a:pt x="4415" y="13480"/>
                    <a:pt x="4472" y="13476"/>
                  </a:cubicBezTo>
                  <a:lnTo>
                    <a:pt x="11626" y="12883"/>
                  </a:lnTo>
                  <a:cubicBezTo>
                    <a:pt x="12189" y="12837"/>
                    <a:pt x="12686" y="12564"/>
                    <a:pt x="13023" y="12114"/>
                  </a:cubicBezTo>
                  <a:cubicBezTo>
                    <a:pt x="13409" y="11600"/>
                    <a:pt x="13549" y="10900"/>
                    <a:pt x="13406" y="10196"/>
                  </a:cubicBezTo>
                  <a:lnTo>
                    <a:pt x="11792" y="2255"/>
                  </a:lnTo>
                  <a:cubicBezTo>
                    <a:pt x="11533" y="977"/>
                    <a:pt x="10416" y="1"/>
                    <a:pt x="9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56"/>
            <p:cNvSpPr/>
            <p:nvPr/>
          </p:nvSpPr>
          <p:spPr>
            <a:xfrm>
              <a:off x="2543000" y="1701550"/>
              <a:ext cx="329875" cy="322825"/>
            </a:xfrm>
            <a:custGeom>
              <a:avLst/>
              <a:gdLst/>
              <a:ahLst/>
              <a:cxnLst/>
              <a:rect l="l" t="t" r="r" b="b"/>
              <a:pathLst>
                <a:path w="13195" h="12913" extrusionOk="0">
                  <a:moveTo>
                    <a:pt x="9074" y="0"/>
                  </a:moveTo>
                  <a:cubicBezTo>
                    <a:pt x="9024" y="0"/>
                    <a:pt x="8974" y="2"/>
                    <a:pt x="8924" y="6"/>
                  </a:cubicBezTo>
                  <a:lnTo>
                    <a:pt x="1769" y="599"/>
                  </a:lnTo>
                  <a:cubicBezTo>
                    <a:pt x="683" y="688"/>
                    <a:pt x="0" y="1739"/>
                    <a:pt x="245" y="2945"/>
                  </a:cubicBezTo>
                  <a:lnTo>
                    <a:pt x="1859" y="10886"/>
                  </a:lnTo>
                  <a:cubicBezTo>
                    <a:pt x="2092" y="12036"/>
                    <a:pt x="3086" y="12913"/>
                    <a:pt x="4121" y="12913"/>
                  </a:cubicBezTo>
                  <a:cubicBezTo>
                    <a:pt x="4171" y="12913"/>
                    <a:pt x="4221" y="12911"/>
                    <a:pt x="4271" y="12907"/>
                  </a:cubicBezTo>
                  <a:lnTo>
                    <a:pt x="11426" y="12314"/>
                  </a:lnTo>
                  <a:cubicBezTo>
                    <a:pt x="12513" y="12224"/>
                    <a:pt x="13195" y="11173"/>
                    <a:pt x="12950" y="9968"/>
                  </a:cubicBezTo>
                  <a:lnTo>
                    <a:pt x="11336" y="2027"/>
                  </a:lnTo>
                  <a:cubicBezTo>
                    <a:pt x="11102" y="877"/>
                    <a:pt x="10109" y="0"/>
                    <a:pt x="9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56"/>
            <p:cNvSpPr/>
            <p:nvPr/>
          </p:nvSpPr>
          <p:spPr>
            <a:xfrm>
              <a:off x="2538550" y="1694425"/>
              <a:ext cx="338775" cy="337075"/>
            </a:xfrm>
            <a:custGeom>
              <a:avLst/>
              <a:gdLst/>
              <a:ahLst/>
              <a:cxnLst/>
              <a:rect l="l" t="t" r="r" b="b"/>
              <a:pathLst>
                <a:path w="13551" h="13483" extrusionOk="0">
                  <a:moveTo>
                    <a:pt x="9253" y="569"/>
                  </a:moveTo>
                  <a:cubicBezTo>
                    <a:pt x="10155" y="569"/>
                    <a:pt x="11028" y="1349"/>
                    <a:pt x="11235" y="2368"/>
                  </a:cubicBezTo>
                  <a:lnTo>
                    <a:pt x="12848" y="10309"/>
                  </a:lnTo>
                  <a:cubicBezTo>
                    <a:pt x="12959" y="10854"/>
                    <a:pt x="12857" y="11387"/>
                    <a:pt x="12569" y="11771"/>
                  </a:cubicBezTo>
                  <a:cubicBezTo>
                    <a:pt x="12333" y="12087"/>
                    <a:pt x="11972" y="12285"/>
                    <a:pt x="11579" y="12315"/>
                  </a:cubicBezTo>
                  <a:lnTo>
                    <a:pt x="4424" y="12907"/>
                  </a:lnTo>
                  <a:cubicBezTo>
                    <a:pt x="4385" y="12910"/>
                    <a:pt x="4347" y="12912"/>
                    <a:pt x="4308" y="12912"/>
                  </a:cubicBezTo>
                  <a:cubicBezTo>
                    <a:pt x="3407" y="12912"/>
                    <a:pt x="2523" y="12138"/>
                    <a:pt x="2316" y="11114"/>
                  </a:cubicBezTo>
                  <a:lnTo>
                    <a:pt x="702" y="3173"/>
                  </a:lnTo>
                  <a:cubicBezTo>
                    <a:pt x="591" y="2628"/>
                    <a:pt x="693" y="2095"/>
                    <a:pt x="982" y="1711"/>
                  </a:cubicBezTo>
                  <a:cubicBezTo>
                    <a:pt x="1216" y="1395"/>
                    <a:pt x="1578" y="1197"/>
                    <a:pt x="1970" y="1167"/>
                  </a:cubicBezTo>
                  <a:lnTo>
                    <a:pt x="9126" y="575"/>
                  </a:lnTo>
                  <a:cubicBezTo>
                    <a:pt x="9168" y="571"/>
                    <a:pt x="9210" y="570"/>
                    <a:pt x="9253" y="570"/>
                  </a:cubicBezTo>
                  <a:lnTo>
                    <a:pt x="9253" y="569"/>
                  </a:lnTo>
                  <a:close/>
                  <a:moveTo>
                    <a:pt x="9246" y="0"/>
                  </a:moveTo>
                  <a:cubicBezTo>
                    <a:pt x="9190" y="0"/>
                    <a:pt x="9134" y="2"/>
                    <a:pt x="9078" y="7"/>
                  </a:cubicBezTo>
                  <a:lnTo>
                    <a:pt x="1923" y="599"/>
                  </a:lnTo>
                  <a:cubicBezTo>
                    <a:pt x="1360" y="646"/>
                    <a:pt x="864" y="919"/>
                    <a:pt x="527" y="1369"/>
                  </a:cubicBezTo>
                  <a:cubicBezTo>
                    <a:pt x="141" y="1884"/>
                    <a:pt x="1" y="2582"/>
                    <a:pt x="144" y="3287"/>
                  </a:cubicBezTo>
                  <a:lnTo>
                    <a:pt x="1758" y="11228"/>
                  </a:lnTo>
                  <a:cubicBezTo>
                    <a:pt x="2018" y="12507"/>
                    <a:pt x="3137" y="13483"/>
                    <a:pt x="4301" y="13483"/>
                  </a:cubicBezTo>
                  <a:cubicBezTo>
                    <a:pt x="4358" y="13483"/>
                    <a:pt x="4415" y="13479"/>
                    <a:pt x="4472" y="13475"/>
                  </a:cubicBezTo>
                  <a:lnTo>
                    <a:pt x="11627" y="12882"/>
                  </a:lnTo>
                  <a:cubicBezTo>
                    <a:pt x="12191" y="12836"/>
                    <a:pt x="12687" y="12563"/>
                    <a:pt x="13024" y="12113"/>
                  </a:cubicBezTo>
                  <a:cubicBezTo>
                    <a:pt x="13410" y="11599"/>
                    <a:pt x="13550" y="10899"/>
                    <a:pt x="13407" y="10196"/>
                  </a:cubicBezTo>
                  <a:lnTo>
                    <a:pt x="11793" y="2255"/>
                  </a:lnTo>
                  <a:cubicBezTo>
                    <a:pt x="11532" y="976"/>
                    <a:pt x="10410" y="0"/>
                    <a:pt x="9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56"/>
            <p:cNvSpPr/>
            <p:nvPr/>
          </p:nvSpPr>
          <p:spPr>
            <a:xfrm>
              <a:off x="2942575" y="1668450"/>
              <a:ext cx="329900" cy="322825"/>
            </a:xfrm>
            <a:custGeom>
              <a:avLst/>
              <a:gdLst/>
              <a:ahLst/>
              <a:cxnLst/>
              <a:rect l="l" t="t" r="r" b="b"/>
              <a:pathLst>
                <a:path w="13196" h="12913" extrusionOk="0">
                  <a:moveTo>
                    <a:pt x="9075" y="0"/>
                  </a:moveTo>
                  <a:cubicBezTo>
                    <a:pt x="9025" y="0"/>
                    <a:pt x="8975" y="2"/>
                    <a:pt x="8925" y="6"/>
                  </a:cubicBezTo>
                  <a:lnTo>
                    <a:pt x="1769" y="599"/>
                  </a:lnTo>
                  <a:cubicBezTo>
                    <a:pt x="684" y="688"/>
                    <a:pt x="1" y="1739"/>
                    <a:pt x="246" y="2945"/>
                  </a:cubicBezTo>
                  <a:lnTo>
                    <a:pt x="1860" y="10886"/>
                  </a:lnTo>
                  <a:cubicBezTo>
                    <a:pt x="2093" y="12036"/>
                    <a:pt x="3087" y="12913"/>
                    <a:pt x="4121" y="12913"/>
                  </a:cubicBezTo>
                  <a:cubicBezTo>
                    <a:pt x="4171" y="12913"/>
                    <a:pt x="4221" y="12911"/>
                    <a:pt x="4271" y="12907"/>
                  </a:cubicBezTo>
                  <a:lnTo>
                    <a:pt x="11426" y="12314"/>
                  </a:lnTo>
                  <a:cubicBezTo>
                    <a:pt x="12513" y="12224"/>
                    <a:pt x="13196" y="11173"/>
                    <a:pt x="12949" y="9968"/>
                  </a:cubicBezTo>
                  <a:lnTo>
                    <a:pt x="11336" y="2027"/>
                  </a:lnTo>
                  <a:cubicBezTo>
                    <a:pt x="11102" y="877"/>
                    <a:pt x="10108" y="0"/>
                    <a:pt x="9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56"/>
            <p:cNvSpPr/>
            <p:nvPr/>
          </p:nvSpPr>
          <p:spPr>
            <a:xfrm>
              <a:off x="2938150" y="1661325"/>
              <a:ext cx="338750" cy="337075"/>
            </a:xfrm>
            <a:custGeom>
              <a:avLst/>
              <a:gdLst/>
              <a:ahLst/>
              <a:cxnLst/>
              <a:rect l="l" t="t" r="r" b="b"/>
              <a:pathLst>
                <a:path w="13550" h="13483" extrusionOk="0">
                  <a:moveTo>
                    <a:pt x="9253" y="570"/>
                  </a:moveTo>
                  <a:cubicBezTo>
                    <a:pt x="10155" y="570"/>
                    <a:pt x="11028" y="1349"/>
                    <a:pt x="11234" y="2369"/>
                  </a:cubicBezTo>
                  <a:lnTo>
                    <a:pt x="12849" y="10310"/>
                  </a:lnTo>
                  <a:cubicBezTo>
                    <a:pt x="12959" y="10855"/>
                    <a:pt x="12857" y="11387"/>
                    <a:pt x="12569" y="11772"/>
                  </a:cubicBezTo>
                  <a:cubicBezTo>
                    <a:pt x="12333" y="12088"/>
                    <a:pt x="11973" y="12287"/>
                    <a:pt x="11580" y="12316"/>
                  </a:cubicBezTo>
                  <a:lnTo>
                    <a:pt x="4425" y="12908"/>
                  </a:lnTo>
                  <a:cubicBezTo>
                    <a:pt x="4384" y="12912"/>
                    <a:pt x="4344" y="12913"/>
                    <a:pt x="4303" y="12913"/>
                  </a:cubicBezTo>
                  <a:cubicBezTo>
                    <a:pt x="3404" y="12913"/>
                    <a:pt x="2524" y="12136"/>
                    <a:pt x="2315" y="11115"/>
                  </a:cubicBezTo>
                  <a:lnTo>
                    <a:pt x="701" y="3174"/>
                  </a:lnTo>
                  <a:cubicBezTo>
                    <a:pt x="591" y="2628"/>
                    <a:pt x="692" y="2096"/>
                    <a:pt x="981" y="1711"/>
                  </a:cubicBezTo>
                  <a:cubicBezTo>
                    <a:pt x="1216" y="1395"/>
                    <a:pt x="1577" y="1197"/>
                    <a:pt x="1970" y="1167"/>
                  </a:cubicBezTo>
                  <a:lnTo>
                    <a:pt x="9125" y="575"/>
                  </a:lnTo>
                  <a:cubicBezTo>
                    <a:pt x="9167" y="571"/>
                    <a:pt x="9210" y="570"/>
                    <a:pt x="9253" y="570"/>
                  </a:cubicBezTo>
                  <a:close/>
                  <a:moveTo>
                    <a:pt x="9238" y="1"/>
                  </a:moveTo>
                  <a:cubicBezTo>
                    <a:pt x="9185" y="1"/>
                    <a:pt x="9132" y="3"/>
                    <a:pt x="9078" y="7"/>
                  </a:cubicBezTo>
                  <a:lnTo>
                    <a:pt x="1923" y="600"/>
                  </a:lnTo>
                  <a:cubicBezTo>
                    <a:pt x="1359" y="647"/>
                    <a:pt x="863" y="920"/>
                    <a:pt x="525" y="1369"/>
                  </a:cubicBezTo>
                  <a:cubicBezTo>
                    <a:pt x="139" y="1884"/>
                    <a:pt x="0" y="2583"/>
                    <a:pt x="144" y="3287"/>
                  </a:cubicBezTo>
                  <a:lnTo>
                    <a:pt x="1758" y="11228"/>
                  </a:lnTo>
                  <a:cubicBezTo>
                    <a:pt x="2017" y="12507"/>
                    <a:pt x="3137" y="13483"/>
                    <a:pt x="4301" y="13483"/>
                  </a:cubicBezTo>
                  <a:cubicBezTo>
                    <a:pt x="4358" y="13483"/>
                    <a:pt x="4415" y="13481"/>
                    <a:pt x="4472" y="13475"/>
                  </a:cubicBezTo>
                  <a:lnTo>
                    <a:pt x="11628" y="12883"/>
                  </a:lnTo>
                  <a:cubicBezTo>
                    <a:pt x="12191" y="12836"/>
                    <a:pt x="12686" y="12563"/>
                    <a:pt x="13024" y="12113"/>
                  </a:cubicBezTo>
                  <a:cubicBezTo>
                    <a:pt x="13410" y="11599"/>
                    <a:pt x="13550" y="10899"/>
                    <a:pt x="13406" y="10195"/>
                  </a:cubicBezTo>
                  <a:lnTo>
                    <a:pt x="11792" y="2255"/>
                  </a:lnTo>
                  <a:cubicBezTo>
                    <a:pt x="11531" y="973"/>
                    <a:pt x="10414" y="1"/>
                    <a:pt x="9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56"/>
            <p:cNvSpPr/>
            <p:nvPr/>
          </p:nvSpPr>
          <p:spPr>
            <a:xfrm>
              <a:off x="3342175" y="1635350"/>
              <a:ext cx="329900" cy="322850"/>
            </a:xfrm>
            <a:custGeom>
              <a:avLst/>
              <a:gdLst/>
              <a:ahLst/>
              <a:cxnLst/>
              <a:rect l="l" t="t" r="r" b="b"/>
              <a:pathLst>
                <a:path w="13196" h="12914" extrusionOk="0">
                  <a:moveTo>
                    <a:pt x="9074" y="0"/>
                  </a:moveTo>
                  <a:cubicBezTo>
                    <a:pt x="9025" y="0"/>
                    <a:pt x="8974" y="2"/>
                    <a:pt x="8924" y="7"/>
                  </a:cubicBezTo>
                  <a:lnTo>
                    <a:pt x="1769" y="599"/>
                  </a:lnTo>
                  <a:cubicBezTo>
                    <a:pt x="682" y="689"/>
                    <a:pt x="0" y="1740"/>
                    <a:pt x="245" y="2946"/>
                  </a:cubicBezTo>
                  <a:lnTo>
                    <a:pt x="1859" y="10887"/>
                  </a:lnTo>
                  <a:cubicBezTo>
                    <a:pt x="2093" y="12037"/>
                    <a:pt x="3086" y="12913"/>
                    <a:pt x="4121" y="12913"/>
                  </a:cubicBezTo>
                  <a:cubicBezTo>
                    <a:pt x="4171" y="12913"/>
                    <a:pt x="4221" y="12911"/>
                    <a:pt x="4271" y="12907"/>
                  </a:cubicBezTo>
                  <a:lnTo>
                    <a:pt x="11425" y="12314"/>
                  </a:lnTo>
                  <a:cubicBezTo>
                    <a:pt x="12512" y="12224"/>
                    <a:pt x="13195" y="11174"/>
                    <a:pt x="12949" y="9968"/>
                  </a:cubicBezTo>
                  <a:lnTo>
                    <a:pt x="11335" y="2028"/>
                  </a:lnTo>
                  <a:cubicBezTo>
                    <a:pt x="11102" y="877"/>
                    <a:pt x="10108" y="0"/>
                    <a:pt x="9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56"/>
            <p:cNvSpPr/>
            <p:nvPr/>
          </p:nvSpPr>
          <p:spPr>
            <a:xfrm>
              <a:off x="3337750" y="1628225"/>
              <a:ext cx="338725" cy="337100"/>
            </a:xfrm>
            <a:custGeom>
              <a:avLst/>
              <a:gdLst/>
              <a:ahLst/>
              <a:cxnLst/>
              <a:rect l="l" t="t" r="r" b="b"/>
              <a:pathLst>
                <a:path w="13549" h="13484" extrusionOk="0">
                  <a:moveTo>
                    <a:pt x="9253" y="569"/>
                  </a:moveTo>
                  <a:lnTo>
                    <a:pt x="9253" y="570"/>
                  </a:lnTo>
                  <a:cubicBezTo>
                    <a:pt x="10154" y="570"/>
                    <a:pt x="11027" y="1350"/>
                    <a:pt x="11233" y="2368"/>
                  </a:cubicBezTo>
                  <a:lnTo>
                    <a:pt x="12847" y="10309"/>
                  </a:lnTo>
                  <a:cubicBezTo>
                    <a:pt x="12958" y="10854"/>
                    <a:pt x="12856" y="11387"/>
                    <a:pt x="12567" y="11772"/>
                  </a:cubicBezTo>
                  <a:cubicBezTo>
                    <a:pt x="12333" y="12087"/>
                    <a:pt x="11972" y="12286"/>
                    <a:pt x="11579" y="12315"/>
                  </a:cubicBezTo>
                  <a:lnTo>
                    <a:pt x="4423" y="12907"/>
                  </a:lnTo>
                  <a:cubicBezTo>
                    <a:pt x="4383" y="12911"/>
                    <a:pt x="4343" y="12912"/>
                    <a:pt x="4303" y="12912"/>
                  </a:cubicBezTo>
                  <a:cubicBezTo>
                    <a:pt x="3403" y="12912"/>
                    <a:pt x="2522" y="12136"/>
                    <a:pt x="2315" y="11114"/>
                  </a:cubicBezTo>
                  <a:lnTo>
                    <a:pt x="701" y="3173"/>
                  </a:lnTo>
                  <a:cubicBezTo>
                    <a:pt x="590" y="2628"/>
                    <a:pt x="692" y="2095"/>
                    <a:pt x="981" y="1711"/>
                  </a:cubicBezTo>
                  <a:cubicBezTo>
                    <a:pt x="1216" y="1395"/>
                    <a:pt x="1576" y="1197"/>
                    <a:pt x="1969" y="1167"/>
                  </a:cubicBezTo>
                  <a:lnTo>
                    <a:pt x="9124" y="575"/>
                  </a:lnTo>
                  <a:cubicBezTo>
                    <a:pt x="9167" y="571"/>
                    <a:pt x="9210" y="569"/>
                    <a:pt x="9253" y="569"/>
                  </a:cubicBezTo>
                  <a:close/>
                  <a:moveTo>
                    <a:pt x="9243" y="1"/>
                  </a:moveTo>
                  <a:cubicBezTo>
                    <a:pt x="9188" y="1"/>
                    <a:pt x="9132" y="3"/>
                    <a:pt x="9077" y="7"/>
                  </a:cubicBezTo>
                  <a:lnTo>
                    <a:pt x="1922" y="600"/>
                  </a:lnTo>
                  <a:cubicBezTo>
                    <a:pt x="1359" y="646"/>
                    <a:pt x="862" y="919"/>
                    <a:pt x="525" y="1369"/>
                  </a:cubicBezTo>
                  <a:cubicBezTo>
                    <a:pt x="139" y="1884"/>
                    <a:pt x="0" y="2583"/>
                    <a:pt x="144" y="3287"/>
                  </a:cubicBezTo>
                  <a:lnTo>
                    <a:pt x="1757" y="11228"/>
                  </a:lnTo>
                  <a:cubicBezTo>
                    <a:pt x="2017" y="12507"/>
                    <a:pt x="3136" y="13483"/>
                    <a:pt x="4300" y="13483"/>
                  </a:cubicBezTo>
                  <a:cubicBezTo>
                    <a:pt x="4357" y="13483"/>
                    <a:pt x="4414" y="13481"/>
                    <a:pt x="4472" y="13475"/>
                  </a:cubicBezTo>
                  <a:lnTo>
                    <a:pt x="11626" y="12883"/>
                  </a:lnTo>
                  <a:cubicBezTo>
                    <a:pt x="12189" y="12836"/>
                    <a:pt x="12686" y="12563"/>
                    <a:pt x="13023" y="12114"/>
                  </a:cubicBezTo>
                  <a:cubicBezTo>
                    <a:pt x="13409" y="11599"/>
                    <a:pt x="13548" y="10901"/>
                    <a:pt x="13405" y="10196"/>
                  </a:cubicBezTo>
                  <a:lnTo>
                    <a:pt x="11791" y="2255"/>
                  </a:lnTo>
                  <a:cubicBezTo>
                    <a:pt x="11531" y="975"/>
                    <a:pt x="10414" y="1"/>
                    <a:pt x="92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56"/>
            <p:cNvSpPr/>
            <p:nvPr/>
          </p:nvSpPr>
          <p:spPr>
            <a:xfrm>
              <a:off x="2236200" y="2191200"/>
              <a:ext cx="329900" cy="322875"/>
            </a:xfrm>
            <a:custGeom>
              <a:avLst/>
              <a:gdLst/>
              <a:ahLst/>
              <a:cxnLst/>
              <a:rect l="l" t="t" r="r" b="b"/>
              <a:pathLst>
                <a:path w="13196" h="12915" extrusionOk="0">
                  <a:moveTo>
                    <a:pt x="9073" y="1"/>
                  </a:moveTo>
                  <a:cubicBezTo>
                    <a:pt x="9024" y="1"/>
                    <a:pt x="8974" y="3"/>
                    <a:pt x="8924" y="7"/>
                  </a:cubicBezTo>
                  <a:lnTo>
                    <a:pt x="1769" y="599"/>
                  </a:lnTo>
                  <a:cubicBezTo>
                    <a:pt x="683" y="689"/>
                    <a:pt x="0" y="1740"/>
                    <a:pt x="245" y="2947"/>
                  </a:cubicBezTo>
                  <a:lnTo>
                    <a:pt x="1859" y="10887"/>
                  </a:lnTo>
                  <a:cubicBezTo>
                    <a:pt x="2093" y="12038"/>
                    <a:pt x="3086" y="12914"/>
                    <a:pt x="4121" y="12914"/>
                  </a:cubicBezTo>
                  <a:cubicBezTo>
                    <a:pt x="4171" y="12914"/>
                    <a:pt x="4221" y="12912"/>
                    <a:pt x="4271" y="12908"/>
                  </a:cubicBezTo>
                  <a:lnTo>
                    <a:pt x="11427" y="12316"/>
                  </a:lnTo>
                  <a:cubicBezTo>
                    <a:pt x="12514" y="12225"/>
                    <a:pt x="13195" y="11174"/>
                    <a:pt x="12950" y="9969"/>
                  </a:cubicBezTo>
                  <a:lnTo>
                    <a:pt x="11336" y="2028"/>
                  </a:lnTo>
                  <a:cubicBezTo>
                    <a:pt x="11102" y="877"/>
                    <a:pt x="10107" y="1"/>
                    <a:pt x="90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56"/>
            <p:cNvSpPr/>
            <p:nvPr/>
          </p:nvSpPr>
          <p:spPr>
            <a:xfrm>
              <a:off x="2231775" y="2184100"/>
              <a:ext cx="338750" cy="337100"/>
            </a:xfrm>
            <a:custGeom>
              <a:avLst/>
              <a:gdLst/>
              <a:ahLst/>
              <a:cxnLst/>
              <a:rect l="l" t="t" r="r" b="b"/>
              <a:pathLst>
                <a:path w="13550" h="13484" extrusionOk="0">
                  <a:moveTo>
                    <a:pt x="9254" y="569"/>
                  </a:moveTo>
                  <a:cubicBezTo>
                    <a:pt x="10156" y="569"/>
                    <a:pt x="11027" y="1349"/>
                    <a:pt x="11233" y="2368"/>
                  </a:cubicBezTo>
                  <a:lnTo>
                    <a:pt x="12847" y="10310"/>
                  </a:lnTo>
                  <a:cubicBezTo>
                    <a:pt x="12958" y="10855"/>
                    <a:pt x="12856" y="11387"/>
                    <a:pt x="12569" y="11771"/>
                  </a:cubicBezTo>
                  <a:cubicBezTo>
                    <a:pt x="12333" y="12087"/>
                    <a:pt x="11973" y="12286"/>
                    <a:pt x="11580" y="12315"/>
                  </a:cubicBezTo>
                  <a:lnTo>
                    <a:pt x="4424" y="12908"/>
                  </a:lnTo>
                  <a:cubicBezTo>
                    <a:pt x="4384" y="12911"/>
                    <a:pt x="4344" y="12912"/>
                    <a:pt x="4304" y="12912"/>
                  </a:cubicBezTo>
                  <a:cubicBezTo>
                    <a:pt x="3403" y="12912"/>
                    <a:pt x="2522" y="12136"/>
                    <a:pt x="2315" y="11114"/>
                  </a:cubicBezTo>
                  <a:lnTo>
                    <a:pt x="701" y="3173"/>
                  </a:lnTo>
                  <a:cubicBezTo>
                    <a:pt x="590" y="2628"/>
                    <a:pt x="693" y="2095"/>
                    <a:pt x="981" y="1712"/>
                  </a:cubicBezTo>
                  <a:cubicBezTo>
                    <a:pt x="1216" y="1396"/>
                    <a:pt x="1577" y="1197"/>
                    <a:pt x="1970" y="1168"/>
                  </a:cubicBezTo>
                  <a:lnTo>
                    <a:pt x="9125" y="575"/>
                  </a:lnTo>
                  <a:cubicBezTo>
                    <a:pt x="9167" y="572"/>
                    <a:pt x="9210" y="569"/>
                    <a:pt x="9253" y="569"/>
                  </a:cubicBezTo>
                  <a:close/>
                  <a:moveTo>
                    <a:pt x="9244" y="1"/>
                  </a:moveTo>
                  <a:cubicBezTo>
                    <a:pt x="9189" y="1"/>
                    <a:pt x="9133" y="3"/>
                    <a:pt x="9078" y="7"/>
                  </a:cubicBezTo>
                  <a:lnTo>
                    <a:pt x="1922" y="600"/>
                  </a:lnTo>
                  <a:cubicBezTo>
                    <a:pt x="1359" y="647"/>
                    <a:pt x="864" y="919"/>
                    <a:pt x="526" y="1370"/>
                  </a:cubicBezTo>
                  <a:cubicBezTo>
                    <a:pt x="140" y="1884"/>
                    <a:pt x="0" y="2583"/>
                    <a:pt x="144" y="3287"/>
                  </a:cubicBezTo>
                  <a:lnTo>
                    <a:pt x="1757" y="11228"/>
                  </a:lnTo>
                  <a:cubicBezTo>
                    <a:pt x="2017" y="12507"/>
                    <a:pt x="3137" y="13483"/>
                    <a:pt x="4301" y="13483"/>
                  </a:cubicBezTo>
                  <a:cubicBezTo>
                    <a:pt x="4358" y="13483"/>
                    <a:pt x="4414" y="13480"/>
                    <a:pt x="4472" y="13475"/>
                  </a:cubicBezTo>
                  <a:lnTo>
                    <a:pt x="11627" y="12883"/>
                  </a:lnTo>
                  <a:cubicBezTo>
                    <a:pt x="12191" y="12837"/>
                    <a:pt x="12686" y="12563"/>
                    <a:pt x="13023" y="12113"/>
                  </a:cubicBezTo>
                  <a:cubicBezTo>
                    <a:pt x="13409" y="11600"/>
                    <a:pt x="13549" y="10900"/>
                    <a:pt x="13406" y="10197"/>
                  </a:cubicBezTo>
                  <a:lnTo>
                    <a:pt x="11792" y="2256"/>
                  </a:lnTo>
                  <a:cubicBezTo>
                    <a:pt x="11531" y="975"/>
                    <a:pt x="10412" y="1"/>
                    <a:pt x="9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56"/>
            <p:cNvSpPr/>
            <p:nvPr/>
          </p:nvSpPr>
          <p:spPr>
            <a:xfrm>
              <a:off x="2635825" y="2158125"/>
              <a:ext cx="329850" cy="322850"/>
            </a:xfrm>
            <a:custGeom>
              <a:avLst/>
              <a:gdLst/>
              <a:ahLst/>
              <a:cxnLst/>
              <a:rect l="l" t="t" r="r" b="b"/>
              <a:pathLst>
                <a:path w="13194" h="12914" extrusionOk="0">
                  <a:moveTo>
                    <a:pt x="9073" y="1"/>
                  </a:moveTo>
                  <a:cubicBezTo>
                    <a:pt x="9023" y="1"/>
                    <a:pt x="8973" y="3"/>
                    <a:pt x="8923" y="7"/>
                  </a:cubicBezTo>
                  <a:lnTo>
                    <a:pt x="1769" y="599"/>
                  </a:lnTo>
                  <a:cubicBezTo>
                    <a:pt x="682" y="689"/>
                    <a:pt x="0" y="1739"/>
                    <a:pt x="245" y="2946"/>
                  </a:cubicBezTo>
                  <a:lnTo>
                    <a:pt x="1859" y="10887"/>
                  </a:lnTo>
                  <a:cubicBezTo>
                    <a:pt x="2093" y="12037"/>
                    <a:pt x="3086" y="12913"/>
                    <a:pt x="4120" y="12913"/>
                  </a:cubicBezTo>
                  <a:cubicBezTo>
                    <a:pt x="4170" y="12913"/>
                    <a:pt x="4220" y="12911"/>
                    <a:pt x="4270" y="12907"/>
                  </a:cubicBezTo>
                  <a:lnTo>
                    <a:pt x="11425" y="12315"/>
                  </a:lnTo>
                  <a:cubicBezTo>
                    <a:pt x="12512" y="12224"/>
                    <a:pt x="13194" y="11174"/>
                    <a:pt x="12949" y="9968"/>
                  </a:cubicBezTo>
                  <a:lnTo>
                    <a:pt x="11335" y="2027"/>
                  </a:lnTo>
                  <a:cubicBezTo>
                    <a:pt x="11101" y="877"/>
                    <a:pt x="10108" y="1"/>
                    <a:pt x="90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56"/>
            <p:cNvSpPr/>
            <p:nvPr/>
          </p:nvSpPr>
          <p:spPr>
            <a:xfrm>
              <a:off x="2631350" y="2151025"/>
              <a:ext cx="338725" cy="337075"/>
            </a:xfrm>
            <a:custGeom>
              <a:avLst/>
              <a:gdLst/>
              <a:ahLst/>
              <a:cxnLst/>
              <a:rect l="l" t="t" r="r" b="b"/>
              <a:pathLst>
                <a:path w="13549" h="13483" extrusionOk="0">
                  <a:moveTo>
                    <a:pt x="9253" y="570"/>
                  </a:moveTo>
                  <a:cubicBezTo>
                    <a:pt x="10155" y="570"/>
                    <a:pt x="11028" y="1348"/>
                    <a:pt x="11235" y="2368"/>
                  </a:cubicBezTo>
                  <a:lnTo>
                    <a:pt x="12848" y="10309"/>
                  </a:lnTo>
                  <a:cubicBezTo>
                    <a:pt x="12960" y="10854"/>
                    <a:pt x="12857" y="11386"/>
                    <a:pt x="12569" y="11771"/>
                  </a:cubicBezTo>
                  <a:cubicBezTo>
                    <a:pt x="12333" y="12087"/>
                    <a:pt x="11973" y="12285"/>
                    <a:pt x="11581" y="12315"/>
                  </a:cubicBezTo>
                  <a:lnTo>
                    <a:pt x="4425" y="12908"/>
                  </a:lnTo>
                  <a:cubicBezTo>
                    <a:pt x="4386" y="12911"/>
                    <a:pt x="4347" y="12912"/>
                    <a:pt x="4308" y="12912"/>
                  </a:cubicBezTo>
                  <a:cubicBezTo>
                    <a:pt x="3406" y="12912"/>
                    <a:pt x="2524" y="12137"/>
                    <a:pt x="2316" y="11113"/>
                  </a:cubicBezTo>
                  <a:lnTo>
                    <a:pt x="702" y="3172"/>
                  </a:lnTo>
                  <a:cubicBezTo>
                    <a:pt x="591" y="2628"/>
                    <a:pt x="693" y="2096"/>
                    <a:pt x="982" y="1711"/>
                  </a:cubicBezTo>
                  <a:cubicBezTo>
                    <a:pt x="1216" y="1395"/>
                    <a:pt x="1578" y="1196"/>
                    <a:pt x="1970" y="1167"/>
                  </a:cubicBezTo>
                  <a:lnTo>
                    <a:pt x="9126" y="574"/>
                  </a:lnTo>
                  <a:cubicBezTo>
                    <a:pt x="9168" y="571"/>
                    <a:pt x="9211" y="570"/>
                    <a:pt x="9253" y="570"/>
                  </a:cubicBezTo>
                  <a:close/>
                  <a:moveTo>
                    <a:pt x="9239" y="0"/>
                  </a:moveTo>
                  <a:cubicBezTo>
                    <a:pt x="9185" y="0"/>
                    <a:pt x="9131" y="2"/>
                    <a:pt x="9077" y="6"/>
                  </a:cubicBezTo>
                  <a:lnTo>
                    <a:pt x="1923" y="599"/>
                  </a:lnTo>
                  <a:cubicBezTo>
                    <a:pt x="1360" y="646"/>
                    <a:pt x="863" y="920"/>
                    <a:pt x="526" y="1369"/>
                  </a:cubicBezTo>
                  <a:cubicBezTo>
                    <a:pt x="140" y="1883"/>
                    <a:pt x="1" y="2582"/>
                    <a:pt x="144" y="3286"/>
                  </a:cubicBezTo>
                  <a:lnTo>
                    <a:pt x="1758" y="11227"/>
                  </a:lnTo>
                  <a:cubicBezTo>
                    <a:pt x="2018" y="12506"/>
                    <a:pt x="3137" y="13482"/>
                    <a:pt x="4301" y="13482"/>
                  </a:cubicBezTo>
                  <a:cubicBezTo>
                    <a:pt x="4359" y="13482"/>
                    <a:pt x="4415" y="13480"/>
                    <a:pt x="4473" y="13476"/>
                  </a:cubicBezTo>
                  <a:lnTo>
                    <a:pt x="11627" y="12883"/>
                  </a:lnTo>
                  <a:cubicBezTo>
                    <a:pt x="12190" y="12836"/>
                    <a:pt x="12687" y="12563"/>
                    <a:pt x="13024" y="12113"/>
                  </a:cubicBezTo>
                  <a:cubicBezTo>
                    <a:pt x="13410" y="11599"/>
                    <a:pt x="13549" y="10900"/>
                    <a:pt x="13406" y="10196"/>
                  </a:cubicBezTo>
                  <a:lnTo>
                    <a:pt x="11793" y="2255"/>
                  </a:lnTo>
                  <a:cubicBezTo>
                    <a:pt x="11532" y="973"/>
                    <a:pt x="10411" y="0"/>
                    <a:pt x="92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56"/>
            <p:cNvSpPr/>
            <p:nvPr/>
          </p:nvSpPr>
          <p:spPr>
            <a:xfrm>
              <a:off x="3434975" y="2091950"/>
              <a:ext cx="329900" cy="322850"/>
            </a:xfrm>
            <a:custGeom>
              <a:avLst/>
              <a:gdLst/>
              <a:ahLst/>
              <a:cxnLst/>
              <a:rect l="l" t="t" r="r" b="b"/>
              <a:pathLst>
                <a:path w="13196" h="12914" extrusionOk="0">
                  <a:moveTo>
                    <a:pt x="9073" y="0"/>
                  </a:moveTo>
                  <a:cubicBezTo>
                    <a:pt x="9024" y="0"/>
                    <a:pt x="8974" y="2"/>
                    <a:pt x="8925" y="6"/>
                  </a:cubicBezTo>
                  <a:lnTo>
                    <a:pt x="1769" y="599"/>
                  </a:lnTo>
                  <a:cubicBezTo>
                    <a:pt x="682" y="688"/>
                    <a:pt x="0" y="1740"/>
                    <a:pt x="245" y="2945"/>
                  </a:cubicBezTo>
                  <a:lnTo>
                    <a:pt x="1859" y="10886"/>
                  </a:lnTo>
                  <a:cubicBezTo>
                    <a:pt x="2093" y="12038"/>
                    <a:pt x="3088" y="12914"/>
                    <a:pt x="4122" y="12914"/>
                  </a:cubicBezTo>
                  <a:cubicBezTo>
                    <a:pt x="4171" y="12914"/>
                    <a:pt x="4221" y="12912"/>
                    <a:pt x="4270" y="12908"/>
                  </a:cubicBezTo>
                  <a:lnTo>
                    <a:pt x="11426" y="12315"/>
                  </a:lnTo>
                  <a:cubicBezTo>
                    <a:pt x="12512" y="12225"/>
                    <a:pt x="13195" y="11174"/>
                    <a:pt x="12949" y="9969"/>
                  </a:cubicBezTo>
                  <a:lnTo>
                    <a:pt x="11335" y="2028"/>
                  </a:lnTo>
                  <a:cubicBezTo>
                    <a:pt x="11102" y="876"/>
                    <a:pt x="10107" y="0"/>
                    <a:pt x="9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56"/>
            <p:cNvSpPr/>
            <p:nvPr/>
          </p:nvSpPr>
          <p:spPr>
            <a:xfrm>
              <a:off x="3430550" y="2084825"/>
              <a:ext cx="338725" cy="337075"/>
            </a:xfrm>
            <a:custGeom>
              <a:avLst/>
              <a:gdLst/>
              <a:ahLst/>
              <a:cxnLst/>
              <a:rect l="l" t="t" r="r" b="b"/>
              <a:pathLst>
                <a:path w="13549" h="13483" extrusionOk="0">
                  <a:moveTo>
                    <a:pt x="9252" y="570"/>
                  </a:moveTo>
                  <a:cubicBezTo>
                    <a:pt x="10155" y="570"/>
                    <a:pt x="11027" y="1350"/>
                    <a:pt x="11234" y="2369"/>
                  </a:cubicBezTo>
                  <a:lnTo>
                    <a:pt x="12849" y="10309"/>
                  </a:lnTo>
                  <a:cubicBezTo>
                    <a:pt x="12959" y="10854"/>
                    <a:pt x="12858" y="11387"/>
                    <a:pt x="12569" y="11772"/>
                  </a:cubicBezTo>
                  <a:cubicBezTo>
                    <a:pt x="12334" y="12088"/>
                    <a:pt x="11973" y="12286"/>
                    <a:pt x="11580" y="12316"/>
                  </a:cubicBezTo>
                  <a:lnTo>
                    <a:pt x="4426" y="12908"/>
                  </a:lnTo>
                  <a:cubicBezTo>
                    <a:pt x="4382" y="12912"/>
                    <a:pt x="4338" y="12914"/>
                    <a:pt x="4294" y="12914"/>
                  </a:cubicBezTo>
                  <a:cubicBezTo>
                    <a:pt x="3386" y="12914"/>
                    <a:pt x="2523" y="12132"/>
                    <a:pt x="2316" y="11114"/>
                  </a:cubicBezTo>
                  <a:lnTo>
                    <a:pt x="702" y="3174"/>
                  </a:lnTo>
                  <a:cubicBezTo>
                    <a:pt x="591" y="2629"/>
                    <a:pt x="693" y="2096"/>
                    <a:pt x="982" y="1711"/>
                  </a:cubicBezTo>
                  <a:cubicBezTo>
                    <a:pt x="1217" y="1395"/>
                    <a:pt x="1578" y="1196"/>
                    <a:pt x="1971" y="1167"/>
                  </a:cubicBezTo>
                  <a:lnTo>
                    <a:pt x="9125" y="574"/>
                  </a:lnTo>
                  <a:cubicBezTo>
                    <a:pt x="9167" y="571"/>
                    <a:pt x="9210" y="570"/>
                    <a:pt x="9252" y="570"/>
                  </a:cubicBezTo>
                  <a:close/>
                  <a:moveTo>
                    <a:pt x="9238" y="1"/>
                  </a:moveTo>
                  <a:cubicBezTo>
                    <a:pt x="9184" y="1"/>
                    <a:pt x="9130" y="3"/>
                    <a:pt x="9077" y="7"/>
                  </a:cubicBezTo>
                  <a:lnTo>
                    <a:pt x="1922" y="599"/>
                  </a:lnTo>
                  <a:cubicBezTo>
                    <a:pt x="1359" y="647"/>
                    <a:pt x="863" y="920"/>
                    <a:pt x="525" y="1369"/>
                  </a:cubicBezTo>
                  <a:cubicBezTo>
                    <a:pt x="139" y="1884"/>
                    <a:pt x="0" y="2582"/>
                    <a:pt x="144" y="3287"/>
                  </a:cubicBezTo>
                  <a:lnTo>
                    <a:pt x="1756" y="11228"/>
                  </a:lnTo>
                  <a:cubicBezTo>
                    <a:pt x="2017" y="12506"/>
                    <a:pt x="3136" y="13483"/>
                    <a:pt x="4301" y="13483"/>
                  </a:cubicBezTo>
                  <a:cubicBezTo>
                    <a:pt x="4358" y="13483"/>
                    <a:pt x="4414" y="13480"/>
                    <a:pt x="4472" y="13476"/>
                  </a:cubicBezTo>
                  <a:lnTo>
                    <a:pt x="11626" y="12883"/>
                  </a:lnTo>
                  <a:cubicBezTo>
                    <a:pt x="12189" y="12837"/>
                    <a:pt x="12686" y="12563"/>
                    <a:pt x="13024" y="12114"/>
                  </a:cubicBezTo>
                  <a:cubicBezTo>
                    <a:pt x="13410" y="11599"/>
                    <a:pt x="13548" y="10900"/>
                    <a:pt x="13405" y="10196"/>
                  </a:cubicBezTo>
                  <a:lnTo>
                    <a:pt x="11791" y="2255"/>
                  </a:lnTo>
                  <a:cubicBezTo>
                    <a:pt x="11531" y="974"/>
                    <a:pt x="10407" y="1"/>
                    <a:pt x="9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56"/>
            <p:cNvSpPr/>
            <p:nvPr/>
          </p:nvSpPr>
          <p:spPr>
            <a:xfrm>
              <a:off x="2329000" y="2647825"/>
              <a:ext cx="329900" cy="322825"/>
            </a:xfrm>
            <a:custGeom>
              <a:avLst/>
              <a:gdLst/>
              <a:ahLst/>
              <a:cxnLst/>
              <a:rect l="l" t="t" r="r" b="b"/>
              <a:pathLst>
                <a:path w="13196" h="12913" extrusionOk="0">
                  <a:moveTo>
                    <a:pt x="9073" y="0"/>
                  </a:moveTo>
                  <a:cubicBezTo>
                    <a:pt x="9024" y="0"/>
                    <a:pt x="8974" y="2"/>
                    <a:pt x="8925" y="6"/>
                  </a:cubicBezTo>
                  <a:lnTo>
                    <a:pt x="1769" y="599"/>
                  </a:lnTo>
                  <a:cubicBezTo>
                    <a:pt x="683" y="689"/>
                    <a:pt x="0" y="1740"/>
                    <a:pt x="245" y="2946"/>
                  </a:cubicBezTo>
                  <a:lnTo>
                    <a:pt x="1860" y="10885"/>
                  </a:lnTo>
                  <a:cubicBezTo>
                    <a:pt x="2094" y="12037"/>
                    <a:pt x="3089" y="12913"/>
                    <a:pt x="4124" y="12913"/>
                  </a:cubicBezTo>
                  <a:cubicBezTo>
                    <a:pt x="4173" y="12913"/>
                    <a:pt x="4223" y="12911"/>
                    <a:pt x="4272" y="12907"/>
                  </a:cubicBezTo>
                  <a:lnTo>
                    <a:pt x="11427" y="12314"/>
                  </a:lnTo>
                  <a:cubicBezTo>
                    <a:pt x="12514" y="12224"/>
                    <a:pt x="13195" y="11173"/>
                    <a:pt x="12950" y="9968"/>
                  </a:cubicBezTo>
                  <a:lnTo>
                    <a:pt x="11336" y="2028"/>
                  </a:lnTo>
                  <a:cubicBezTo>
                    <a:pt x="11103" y="876"/>
                    <a:pt x="10108" y="0"/>
                    <a:pt x="9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56"/>
            <p:cNvSpPr/>
            <p:nvPr/>
          </p:nvSpPr>
          <p:spPr>
            <a:xfrm>
              <a:off x="2324575" y="2640725"/>
              <a:ext cx="338750" cy="337050"/>
            </a:xfrm>
            <a:custGeom>
              <a:avLst/>
              <a:gdLst/>
              <a:ahLst/>
              <a:cxnLst/>
              <a:rect l="l" t="t" r="r" b="b"/>
              <a:pathLst>
                <a:path w="13550" h="13482" extrusionOk="0">
                  <a:moveTo>
                    <a:pt x="9253" y="568"/>
                  </a:moveTo>
                  <a:cubicBezTo>
                    <a:pt x="10155" y="568"/>
                    <a:pt x="11027" y="1348"/>
                    <a:pt x="11235" y="2367"/>
                  </a:cubicBezTo>
                  <a:lnTo>
                    <a:pt x="12849" y="10308"/>
                  </a:lnTo>
                  <a:cubicBezTo>
                    <a:pt x="12959" y="10853"/>
                    <a:pt x="12858" y="11386"/>
                    <a:pt x="12569" y="11771"/>
                  </a:cubicBezTo>
                  <a:cubicBezTo>
                    <a:pt x="12333" y="12086"/>
                    <a:pt x="11973" y="12284"/>
                    <a:pt x="11580" y="12314"/>
                  </a:cubicBezTo>
                  <a:lnTo>
                    <a:pt x="4425" y="12906"/>
                  </a:lnTo>
                  <a:cubicBezTo>
                    <a:pt x="4384" y="12909"/>
                    <a:pt x="4343" y="12911"/>
                    <a:pt x="4302" y="12911"/>
                  </a:cubicBezTo>
                  <a:cubicBezTo>
                    <a:pt x="3401" y="12911"/>
                    <a:pt x="2524" y="12134"/>
                    <a:pt x="2316" y="11113"/>
                  </a:cubicBezTo>
                  <a:lnTo>
                    <a:pt x="702" y="3172"/>
                  </a:lnTo>
                  <a:cubicBezTo>
                    <a:pt x="592" y="2628"/>
                    <a:pt x="693" y="2094"/>
                    <a:pt x="981" y="1710"/>
                  </a:cubicBezTo>
                  <a:cubicBezTo>
                    <a:pt x="1217" y="1394"/>
                    <a:pt x="1577" y="1195"/>
                    <a:pt x="1970" y="1166"/>
                  </a:cubicBezTo>
                  <a:lnTo>
                    <a:pt x="9125" y="574"/>
                  </a:lnTo>
                  <a:cubicBezTo>
                    <a:pt x="9168" y="570"/>
                    <a:pt x="9211" y="568"/>
                    <a:pt x="9253" y="568"/>
                  </a:cubicBezTo>
                  <a:close/>
                  <a:moveTo>
                    <a:pt x="9243" y="1"/>
                  </a:moveTo>
                  <a:cubicBezTo>
                    <a:pt x="9188" y="1"/>
                    <a:pt x="9133" y="3"/>
                    <a:pt x="9078" y="7"/>
                  </a:cubicBezTo>
                  <a:lnTo>
                    <a:pt x="1922" y="600"/>
                  </a:lnTo>
                  <a:cubicBezTo>
                    <a:pt x="1359" y="646"/>
                    <a:pt x="864" y="919"/>
                    <a:pt x="526" y="1369"/>
                  </a:cubicBezTo>
                  <a:cubicBezTo>
                    <a:pt x="140" y="1884"/>
                    <a:pt x="0" y="2583"/>
                    <a:pt x="144" y="3287"/>
                  </a:cubicBezTo>
                  <a:lnTo>
                    <a:pt x="1758" y="11227"/>
                  </a:lnTo>
                  <a:cubicBezTo>
                    <a:pt x="2018" y="12506"/>
                    <a:pt x="3137" y="13482"/>
                    <a:pt x="4301" y="13482"/>
                  </a:cubicBezTo>
                  <a:cubicBezTo>
                    <a:pt x="4358" y="13482"/>
                    <a:pt x="4415" y="13480"/>
                    <a:pt x="4472" y="13475"/>
                  </a:cubicBezTo>
                  <a:lnTo>
                    <a:pt x="11627" y="12882"/>
                  </a:lnTo>
                  <a:cubicBezTo>
                    <a:pt x="12189" y="12836"/>
                    <a:pt x="12686" y="12563"/>
                    <a:pt x="13024" y="12113"/>
                  </a:cubicBezTo>
                  <a:cubicBezTo>
                    <a:pt x="13410" y="11599"/>
                    <a:pt x="13549" y="10899"/>
                    <a:pt x="13406" y="10195"/>
                  </a:cubicBezTo>
                  <a:lnTo>
                    <a:pt x="11792" y="2255"/>
                  </a:lnTo>
                  <a:cubicBezTo>
                    <a:pt x="11532" y="974"/>
                    <a:pt x="10413" y="1"/>
                    <a:pt x="92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56"/>
            <p:cNvSpPr/>
            <p:nvPr/>
          </p:nvSpPr>
          <p:spPr>
            <a:xfrm>
              <a:off x="2728600" y="2614725"/>
              <a:ext cx="329875" cy="322825"/>
            </a:xfrm>
            <a:custGeom>
              <a:avLst/>
              <a:gdLst/>
              <a:ahLst/>
              <a:cxnLst/>
              <a:rect l="l" t="t" r="r" b="b"/>
              <a:pathLst>
                <a:path w="13195" h="12913" extrusionOk="0">
                  <a:moveTo>
                    <a:pt x="9074" y="0"/>
                  </a:moveTo>
                  <a:cubicBezTo>
                    <a:pt x="9024" y="0"/>
                    <a:pt x="8974" y="2"/>
                    <a:pt x="8924" y="6"/>
                  </a:cubicBezTo>
                  <a:lnTo>
                    <a:pt x="1769" y="599"/>
                  </a:lnTo>
                  <a:cubicBezTo>
                    <a:pt x="683" y="688"/>
                    <a:pt x="0" y="1739"/>
                    <a:pt x="245" y="2945"/>
                  </a:cubicBezTo>
                  <a:lnTo>
                    <a:pt x="1859" y="10886"/>
                  </a:lnTo>
                  <a:cubicBezTo>
                    <a:pt x="2093" y="12036"/>
                    <a:pt x="3086" y="12913"/>
                    <a:pt x="4121" y="12913"/>
                  </a:cubicBezTo>
                  <a:cubicBezTo>
                    <a:pt x="4171" y="12913"/>
                    <a:pt x="4221" y="12911"/>
                    <a:pt x="4271" y="12907"/>
                  </a:cubicBezTo>
                  <a:lnTo>
                    <a:pt x="11426" y="12314"/>
                  </a:lnTo>
                  <a:cubicBezTo>
                    <a:pt x="12512" y="12224"/>
                    <a:pt x="13195" y="11174"/>
                    <a:pt x="12950" y="9968"/>
                  </a:cubicBezTo>
                  <a:lnTo>
                    <a:pt x="11336" y="2027"/>
                  </a:lnTo>
                  <a:cubicBezTo>
                    <a:pt x="11101" y="877"/>
                    <a:pt x="10108" y="0"/>
                    <a:pt x="9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56"/>
            <p:cNvSpPr/>
            <p:nvPr/>
          </p:nvSpPr>
          <p:spPr>
            <a:xfrm>
              <a:off x="2724150" y="2607600"/>
              <a:ext cx="338775" cy="337075"/>
            </a:xfrm>
            <a:custGeom>
              <a:avLst/>
              <a:gdLst/>
              <a:ahLst/>
              <a:cxnLst/>
              <a:rect l="l" t="t" r="r" b="b"/>
              <a:pathLst>
                <a:path w="13551" h="13483" extrusionOk="0">
                  <a:moveTo>
                    <a:pt x="9253" y="570"/>
                  </a:moveTo>
                  <a:cubicBezTo>
                    <a:pt x="10155" y="570"/>
                    <a:pt x="11028" y="1349"/>
                    <a:pt x="11235" y="2368"/>
                  </a:cubicBezTo>
                  <a:lnTo>
                    <a:pt x="12849" y="10310"/>
                  </a:lnTo>
                  <a:cubicBezTo>
                    <a:pt x="12960" y="10855"/>
                    <a:pt x="12857" y="11388"/>
                    <a:pt x="12568" y="11773"/>
                  </a:cubicBezTo>
                  <a:cubicBezTo>
                    <a:pt x="12334" y="12088"/>
                    <a:pt x="11973" y="12287"/>
                    <a:pt x="11581" y="12316"/>
                  </a:cubicBezTo>
                  <a:lnTo>
                    <a:pt x="4425" y="12908"/>
                  </a:lnTo>
                  <a:cubicBezTo>
                    <a:pt x="4381" y="12912"/>
                    <a:pt x="4337" y="12914"/>
                    <a:pt x="4293" y="12914"/>
                  </a:cubicBezTo>
                  <a:cubicBezTo>
                    <a:pt x="3391" y="12914"/>
                    <a:pt x="2523" y="12133"/>
                    <a:pt x="2316" y="11115"/>
                  </a:cubicBezTo>
                  <a:lnTo>
                    <a:pt x="703" y="3174"/>
                  </a:lnTo>
                  <a:cubicBezTo>
                    <a:pt x="592" y="2628"/>
                    <a:pt x="694" y="2095"/>
                    <a:pt x="983" y="1711"/>
                  </a:cubicBezTo>
                  <a:cubicBezTo>
                    <a:pt x="1218" y="1395"/>
                    <a:pt x="1579" y="1197"/>
                    <a:pt x="1972" y="1167"/>
                  </a:cubicBezTo>
                  <a:lnTo>
                    <a:pt x="9126" y="575"/>
                  </a:lnTo>
                  <a:cubicBezTo>
                    <a:pt x="9169" y="571"/>
                    <a:pt x="9212" y="570"/>
                    <a:pt x="9253" y="570"/>
                  </a:cubicBezTo>
                  <a:close/>
                  <a:moveTo>
                    <a:pt x="9243" y="1"/>
                  </a:moveTo>
                  <a:cubicBezTo>
                    <a:pt x="9188" y="1"/>
                    <a:pt x="9133" y="3"/>
                    <a:pt x="9079" y="7"/>
                  </a:cubicBezTo>
                  <a:lnTo>
                    <a:pt x="1923" y="600"/>
                  </a:lnTo>
                  <a:cubicBezTo>
                    <a:pt x="1360" y="647"/>
                    <a:pt x="864" y="920"/>
                    <a:pt x="527" y="1369"/>
                  </a:cubicBezTo>
                  <a:cubicBezTo>
                    <a:pt x="141" y="1884"/>
                    <a:pt x="1" y="2583"/>
                    <a:pt x="144" y="3287"/>
                  </a:cubicBezTo>
                  <a:lnTo>
                    <a:pt x="1758" y="11228"/>
                  </a:lnTo>
                  <a:cubicBezTo>
                    <a:pt x="2018" y="12507"/>
                    <a:pt x="3137" y="13483"/>
                    <a:pt x="4302" y="13483"/>
                  </a:cubicBezTo>
                  <a:cubicBezTo>
                    <a:pt x="4359" y="13483"/>
                    <a:pt x="4416" y="13481"/>
                    <a:pt x="4473" y="13476"/>
                  </a:cubicBezTo>
                  <a:lnTo>
                    <a:pt x="11627" y="12884"/>
                  </a:lnTo>
                  <a:cubicBezTo>
                    <a:pt x="12190" y="12836"/>
                    <a:pt x="12687" y="12563"/>
                    <a:pt x="13024" y="12114"/>
                  </a:cubicBezTo>
                  <a:cubicBezTo>
                    <a:pt x="13410" y="11599"/>
                    <a:pt x="13550" y="10901"/>
                    <a:pt x="13407" y="10196"/>
                  </a:cubicBezTo>
                  <a:lnTo>
                    <a:pt x="11793" y="2255"/>
                  </a:lnTo>
                  <a:cubicBezTo>
                    <a:pt x="11532" y="974"/>
                    <a:pt x="10408" y="1"/>
                    <a:pt x="92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56"/>
            <p:cNvSpPr/>
            <p:nvPr/>
          </p:nvSpPr>
          <p:spPr>
            <a:xfrm>
              <a:off x="3128150" y="2581625"/>
              <a:ext cx="329925" cy="322850"/>
            </a:xfrm>
            <a:custGeom>
              <a:avLst/>
              <a:gdLst/>
              <a:ahLst/>
              <a:cxnLst/>
              <a:rect l="l" t="t" r="r" b="b"/>
              <a:pathLst>
                <a:path w="13197" h="12914" extrusionOk="0">
                  <a:moveTo>
                    <a:pt x="9075" y="0"/>
                  </a:moveTo>
                  <a:cubicBezTo>
                    <a:pt x="9025" y="0"/>
                    <a:pt x="8975" y="2"/>
                    <a:pt x="8925" y="7"/>
                  </a:cubicBezTo>
                  <a:lnTo>
                    <a:pt x="1770" y="599"/>
                  </a:lnTo>
                  <a:cubicBezTo>
                    <a:pt x="684" y="688"/>
                    <a:pt x="1" y="1740"/>
                    <a:pt x="247" y="2946"/>
                  </a:cubicBezTo>
                  <a:lnTo>
                    <a:pt x="1861" y="10887"/>
                  </a:lnTo>
                  <a:cubicBezTo>
                    <a:pt x="2094" y="12037"/>
                    <a:pt x="3088" y="12913"/>
                    <a:pt x="4121" y="12913"/>
                  </a:cubicBezTo>
                  <a:cubicBezTo>
                    <a:pt x="4171" y="12913"/>
                    <a:pt x="4221" y="12911"/>
                    <a:pt x="4271" y="12907"/>
                  </a:cubicBezTo>
                  <a:lnTo>
                    <a:pt x="11427" y="12314"/>
                  </a:lnTo>
                  <a:cubicBezTo>
                    <a:pt x="12514" y="12225"/>
                    <a:pt x="13197" y="11174"/>
                    <a:pt x="12951" y="9968"/>
                  </a:cubicBezTo>
                  <a:lnTo>
                    <a:pt x="11337" y="2028"/>
                  </a:lnTo>
                  <a:cubicBezTo>
                    <a:pt x="11103" y="877"/>
                    <a:pt x="10109" y="0"/>
                    <a:pt x="9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56"/>
            <p:cNvSpPr/>
            <p:nvPr/>
          </p:nvSpPr>
          <p:spPr>
            <a:xfrm>
              <a:off x="3123750" y="2574500"/>
              <a:ext cx="338750" cy="337100"/>
            </a:xfrm>
            <a:custGeom>
              <a:avLst/>
              <a:gdLst/>
              <a:ahLst/>
              <a:cxnLst/>
              <a:rect l="l" t="t" r="r" b="b"/>
              <a:pathLst>
                <a:path w="13550" h="13484" extrusionOk="0">
                  <a:moveTo>
                    <a:pt x="9253" y="570"/>
                  </a:moveTo>
                  <a:cubicBezTo>
                    <a:pt x="10155" y="570"/>
                    <a:pt x="11027" y="1350"/>
                    <a:pt x="11234" y="2369"/>
                  </a:cubicBezTo>
                  <a:lnTo>
                    <a:pt x="12848" y="10309"/>
                  </a:lnTo>
                  <a:cubicBezTo>
                    <a:pt x="12958" y="10854"/>
                    <a:pt x="12857" y="11387"/>
                    <a:pt x="12568" y="11772"/>
                  </a:cubicBezTo>
                  <a:cubicBezTo>
                    <a:pt x="12333" y="12088"/>
                    <a:pt x="11972" y="12286"/>
                    <a:pt x="11580" y="12316"/>
                  </a:cubicBezTo>
                  <a:lnTo>
                    <a:pt x="4425" y="12909"/>
                  </a:lnTo>
                  <a:cubicBezTo>
                    <a:pt x="4384" y="12912"/>
                    <a:pt x="4343" y="12913"/>
                    <a:pt x="4301" y="12913"/>
                  </a:cubicBezTo>
                  <a:cubicBezTo>
                    <a:pt x="3391" y="12913"/>
                    <a:pt x="2523" y="12136"/>
                    <a:pt x="2315" y="11114"/>
                  </a:cubicBezTo>
                  <a:lnTo>
                    <a:pt x="702" y="3174"/>
                  </a:lnTo>
                  <a:cubicBezTo>
                    <a:pt x="591" y="2629"/>
                    <a:pt x="692" y="2095"/>
                    <a:pt x="981" y="1711"/>
                  </a:cubicBezTo>
                  <a:cubicBezTo>
                    <a:pt x="1217" y="1395"/>
                    <a:pt x="1577" y="1197"/>
                    <a:pt x="1970" y="1167"/>
                  </a:cubicBezTo>
                  <a:lnTo>
                    <a:pt x="9126" y="575"/>
                  </a:lnTo>
                  <a:cubicBezTo>
                    <a:pt x="9167" y="571"/>
                    <a:pt x="9210" y="570"/>
                    <a:pt x="9253" y="570"/>
                  </a:cubicBezTo>
                  <a:close/>
                  <a:moveTo>
                    <a:pt x="9240" y="1"/>
                  </a:moveTo>
                  <a:cubicBezTo>
                    <a:pt x="9186" y="1"/>
                    <a:pt x="9132" y="3"/>
                    <a:pt x="9078" y="7"/>
                  </a:cubicBezTo>
                  <a:lnTo>
                    <a:pt x="1923" y="600"/>
                  </a:lnTo>
                  <a:cubicBezTo>
                    <a:pt x="1359" y="647"/>
                    <a:pt x="864" y="920"/>
                    <a:pt x="527" y="1369"/>
                  </a:cubicBezTo>
                  <a:cubicBezTo>
                    <a:pt x="139" y="1884"/>
                    <a:pt x="1" y="2583"/>
                    <a:pt x="144" y="3287"/>
                  </a:cubicBezTo>
                  <a:lnTo>
                    <a:pt x="1758" y="11228"/>
                  </a:lnTo>
                  <a:cubicBezTo>
                    <a:pt x="2017" y="12507"/>
                    <a:pt x="3137" y="13483"/>
                    <a:pt x="4302" y="13483"/>
                  </a:cubicBezTo>
                  <a:cubicBezTo>
                    <a:pt x="4358" y="13483"/>
                    <a:pt x="4415" y="13481"/>
                    <a:pt x="4472" y="13476"/>
                  </a:cubicBezTo>
                  <a:lnTo>
                    <a:pt x="11628" y="12884"/>
                  </a:lnTo>
                  <a:cubicBezTo>
                    <a:pt x="12190" y="12836"/>
                    <a:pt x="12686" y="12563"/>
                    <a:pt x="13024" y="12114"/>
                  </a:cubicBezTo>
                  <a:cubicBezTo>
                    <a:pt x="13410" y="11599"/>
                    <a:pt x="13550" y="10900"/>
                    <a:pt x="13407" y="10196"/>
                  </a:cubicBezTo>
                  <a:lnTo>
                    <a:pt x="11791" y="2255"/>
                  </a:lnTo>
                  <a:cubicBezTo>
                    <a:pt x="11531" y="973"/>
                    <a:pt x="10410" y="1"/>
                    <a:pt x="92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56"/>
            <p:cNvSpPr/>
            <p:nvPr/>
          </p:nvSpPr>
          <p:spPr>
            <a:xfrm>
              <a:off x="3527775" y="2548525"/>
              <a:ext cx="329900" cy="322875"/>
            </a:xfrm>
            <a:custGeom>
              <a:avLst/>
              <a:gdLst/>
              <a:ahLst/>
              <a:cxnLst/>
              <a:rect l="l" t="t" r="r" b="b"/>
              <a:pathLst>
                <a:path w="13196" h="12915" extrusionOk="0">
                  <a:moveTo>
                    <a:pt x="9075" y="0"/>
                  </a:moveTo>
                  <a:cubicBezTo>
                    <a:pt x="9025" y="0"/>
                    <a:pt x="8975" y="3"/>
                    <a:pt x="8925" y="7"/>
                  </a:cubicBezTo>
                  <a:lnTo>
                    <a:pt x="1769" y="599"/>
                  </a:lnTo>
                  <a:cubicBezTo>
                    <a:pt x="683" y="689"/>
                    <a:pt x="1" y="1740"/>
                    <a:pt x="245" y="2946"/>
                  </a:cubicBezTo>
                  <a:lnTo>
                    <a:pt x="1859" y="10887"/>
                  </a:lnTo>
                  <a:cubicBezTo>
                    <a:pt x="2093" y="12038"/>
                    <a:pt x="3088" y="12914"/>
                    <a:pt x="4123" y="12914"/>
                  </a:cubicBezTo>
                  <a:cubicBezTo>
                    <a:pt x="4172" y="12914"/>
                    <a:pt x="4222" y="12912"/>
                    <a:pt x="4271" y="12908"/>
                  </a:cubicBezTo>
                  <a:lnTo>
                    <a:pt x="11427" y="12316"/>
                  </a:lnTo>
                  <a:cubicBezTo>
                    <a:pt x="12513" y="12225"/>
                    <a:pt x="13195" y="11175"/>
                    <a:pt x="12950" y="9968"/>
                  </a:cubicBezTo>
                  <a:lnTo>
                    <a:pt x="11336" y="2028"/>
                  </a:lnTo>
                  <a:cubicBezTo>
                    <a:pt x="11102" y="877"/>
                    <a:pt x="10108" y="0"/>
                    <a:pt x="9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56"/>
            <p:cNvSpPr/>
            <p:nvPr/>
          </p:nvSpPr>
          <p:spPr>
            <a:xfrm>
              <a:off x="3523350" y="2541450"/>
              <a:ext cx="338750" cy="337050"/>
            </a:xfrm>
            <a:custGeom>
              <a:avLst/>
              <a:gdLst/>
              <a:ahLst/>
              <a:cxnLst/>
              <a:rect l="l" t="t" r="r" b="b"/>
              <a:pathLst>
                <a:path w="13550" h="13482" extrusionOk="0">
                  <a:moveTo>
                    <a:pt x="9253" y="568"/>
                  </a:moveTo>
                  <a:cubicBezTo>
                    <a:pt x="10155" y="568"/>
                    <a:pt x="11027" y="1348"/>
                    <a:pt x="11235" y="2367"/>
                  </a:cubicBezTo>
                  <a:lnTo>
                    <a:pt x="12849" y="10309"/>
                  </a:lnTo>
                  <a:cubicBezTo>
                    <a:pt x="12959" y="10854"/>
                    <a:pt x="12858" y="11386"/>
                    <a:pt x="12569" y="11770"/>
                  </a:cubicBezTo>
                  <a:cubicBezTo>
                    <a:pt x="12334" y="12086"/>
                    <a:pt x="11973" y="12285"/>
                    <a:pt x="11580" y="12314"/>
                  </a:cubicBezTo>
                  <a:lnTo>
                    <a:pt x="4425" y="12907"/>
                  </a:lnTo>
                  <a:cubicBezTo>
                    <a:pt x="4381" y="12910"/>
                    <a:pt x="4337" y="12912"/>
                    <a:pt x="4294" y="12912"/>
                  </a:cubicBezTo>
                  <a:cubicBezTo>
                    <a:pt x="3390" y="12912"/>
                    <a:pt x="2523" y="12132"/>
                    <a:pt x="2316" y="11113"/>
                  </a:cubicBezTo>
                  <a:lnTo>
                    <a:pt x="702" y="3172"/>
                  </a:lnTo>
                  <a:cubicBezTo>
                    <a:pt x="592" y="2627"/>
                    <a:pt x="693" y="2094"/>
                    <a:pt x="982" y="1709"/>
                  </a:cubicBezTo>
                  <a:cubicBezTo>
                    <a:pt x="1217" y="1393"/>
                    <a:pt x="1578" y="1196"/>
                    <a:pt x="1971" y="1167"/>
                  </a:cubicBezTo>
                  <a:lnTo>
                    <a:pt x="9125" y="574"/>
                  </a:lnTo>
                  <a:cubicBezTo>
                    <a:pt x="9168" y="570"/>
                    <a:pt x="9210" y="568"/>
                    <a:pt x="9253" y="568"/>
                  </a:cubicBezTo>
                  <a:close/>
                  <a:moveTo>
                    <a:pt x="9235" y="1"/>
                  </a:moveTo>
                  <a:cubicBezTo>
                    <a:pt x="9182" y="1"/>
                    <a:pt x="9130" y="2"/>
                    <a:pt x="9078" y="6"/>
                  </a:cubicBezTo>
                  <a:lnTo>
                    <a:pt x="1922" y="599"/>
                  </a:lnTo>
                  <a:cubicBezTo>
                    <a:pt x="1359" y="645"/>
                    <a:pt x="863" y="918"/>
                    <a:pt x="525" y="1369"/>
                  </a:cubicBezTo>
                  <a:cubicBezTo>
                    <a:pt x="139" y="1883"/>
                    <a:pt x="0" y="2582"/>
                    <a:pt x="144" y="3286"/>
                  </a:cubicBezTo>
                  <a:lnTo>
                    <a:pt x="1758" y="11226"/>
                  </a:lnTo>
                  <a:cubicBezTo>
                    <a:pt x="2017" y="12505"/>
                    <a:pt x="3137" y="13481"/>
                    <a:pt x="4302" y="13481"/>
                  </a:cubicBezTo>
                  <a:cubicBezTo>
                    <a:pt x="4358" y="13481"/>
                    <a:pt x="4414" y="13479"/>
                    <a:pt x="4472" y="13474"/>
                  </a:cubicBezTo>
                  <a:lnTo>
                    <a:pt x="11627" y="12882"/>
                  </a:lnTo>
                  <a:cubicBezTo>
                    <a:pt x="12191" y="12836"/>
                    <a:pt x="12686" y="12562"/>
                    <a:pt x="13024" y="12112"/>
                  </a:cubicBezTo>
                  <a:cubicBezTo>
                    <a:pt x="13410" y="11597"/>
                    <a:pt x="13550" y="10899"/>
                    <a:pt x="13406" y="10195"/>
                  </a:cubicBezTo>
                  <a:lnTo>
                    <a:pt x="11792" y="2255"/>
                  </a:lnTo>
                  <a:cubicBezTo>
                    <a:pt x="11532" y="971"/>
                    <a:pt x="10409" y="1"/>
                    <a:pt x="92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56"/>
            <p:cNvSpPr/>
            <p:nvPr/>
          </p:nvSpPr>
          <p:spPr>
            <a:xfrm>
              <a:off x="2421800" y="3104400"/>
              <a:ext cx="329900" cy="322850"/>
            </a:xfrm>
            <a:custGeom>
              <a:avLst/>
              <a:gdLst/>
              <a:ahLst/>
              <a:cxnLst/>
              <a:rect l="l" t="t" r="r" b="b"/>
              <a:pathLst>
                <a:path w="13196" h="12914" extrusionOk="0">
                  <a:moveTo>
                    <a:pt x="9075" y="1"/>
                  </a:moveTo>
                  <a:cubicBezTo>
                    <a:pt x="9025" y="1"/>
                    <a:pt x="8975" y="3"/>
                    <a:pt x="8925" y="7"/>
                  </a:cubicBezTo>
                  <a:lnTo>
                    <a:pt x="1769" y="599"/>
                  </a:lnTo>
                  <a:cubicBezTo>
                    <a:pt x="683" y="689"/>
                    <a:pt x="1" y="1739"/>
                    <a:pt x="245" y="2946"/>
                  </a:cubicBezTo>
                  <a:lnTo>
                    <a:pt x="1859" y="10887"/>
                  </a:lnTo>
                  <a:cubicBezTo>
                    <a:pt x="2094" y="12037"/>
                    <a:pt x="3088" y="12913"/>
                    <a:pt x="4121" y="12913"/>
                  </a:cubicBezTo>
                  <a:cubicBezTo>
                    <a:pt x="4171" y="12913"/>
                    <a:pt x="4221" y="12911"/>
                    <a:pt x="4271" y="12907"/>
                  </a:cubicBezTo>
                  <a:lnTo>
                    <a:pt x="11427" y="12315"/>
                  </a:lnTo>
                  <a:cubicBezTo>
                    <a:pt x="12514" y="12224"/>
                    <a:pt x="13195" y="11174"/>
                    <a:pt x="12950" y="9968"/>
                  </a:cubicBezTo>
                  <a:lnTo>
                    <a:pt x="11337" y="2027"/>
                  </a:lnTo>
                  <a:cubicBezTo>
                    <a:pt x="11103" y="877"/>
                    <a:pt x="10109" y="1"/>
                    <a:pt x="90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56"/>
            <p:cNvSpPr/>
            <p:nvPr/>
          </p:nvSpPr>
          <p:spPr>
            <a:xfrm>
              <a:off x="2417400" y="3097250"/>
              <a:ext cx="338725" cy="337125"/>
            </a:xfrm>
            <a:custGeom>
              <a:avLst/>
              <a:gdLst/>
              <a:ahLst/>
              <a:cxnLst/>
              <a:rect l="l" t="t" r="r" b="b"/>
              <a:pathLst>
                <a:path w="13549" h="13485" extrusionOk="0">
                  <a:moveTo>
                    <a:pt x="9253" y="572"/>
                  </a:moveTo>
                  <a:cubicBezTo>
                    <a:pt x="10155" y="572"/>
                    <a:pt x="11026" y="1352"/>
                    <a:pt x="11233" y="2371"/>
                  </a:cubicBezTo>
                  <a:lnTo>
                    <a:pt x="12847" y="10311"/>
                  </a:lnTo>
                  <a:cubicBezTo>
                    <a:pt x="12957" y="10856"/>
                    <a:pt x="12856" y="11388"/>
                    <a:pt x="12567" y="11773"/>
                  </a:cubicBezTo>
                  <a:cubicBezTo>
                    <a:pt x="12332" y="12089"/>
                    <a:pt x="11971" y="12287"/>
                    <a:pt x="11578" y="12317"/>
                  </a:cubicBezTo>
                  <a:lnTo>
                    <a:pt x="4422" y="12910"/>
                  </a:lnTo>
                  <a:cubicBezTo>
                    <a:pt x="4381" y="12913"/>
                    <a:pt x="4340" y="12915"/>
                    <a:pt x="4300" y="12915"/>
                  </a:cubicBezTo>
                  <a:cubicBezTo>
                    <a:pt x="3404" y="12915"/>
                    <a:pt x="2521" y="12136"/>
                    <a:pt x="2314" y="11115"/>
                  </a:cubicBezTo>
                  <a:lnTo>
                    <a:pt x="700" y="3175"/>
                  </a:lnTo>
                  <a:cubicBezTo>
                    <a:pt x="590" y="2630"/>
                    <a:pt x="691" y="2098"/>
                    <a:pt x="980" y="1713"/>
                  </a:cubicBezTo>
                  <a:cubicBezTo>
                    <a:pt x="1215" y="1397"/>
                    <a:pt x="1576" y="1199"/>
                    <a:pt x="1969" y="1169"/>
                  </a:cubicBezTo>
                  <a:lnTo>
                    <a:pt x="9124" y="576"/>
                  </a:lnTo>
                  <a:cubicBezTo>
                    <a:pt x="9166" y="573"/>
                    <a:pt x="9210" y="572"/>
                    <a:pt x="9252" y="572"/>
                  </a:cubicBezTo>
                  <a:close/>
                  <a:moveTo>
                    <a:pt x="9254" y="1"/>
                  </a:moveTo>
                  <a:cubicBezTo>
                    <a:pt x="9195" y="1"/>
                    <a:pt x="9136" y="3"/>
                    <a:pt x="9077" y="8"/>
                  </a:cubicBezTo>
                  <a:lnTo>
                    <a:pt x="1923" y="601"/>
                  </a:lnTo>
                  <a:cubicBezTo>
                    <a:pt x="1359" y="648"/>
                    <a:pt x="863" y="922"/>
                    <a:pt x="525" y="1371"/>
                  </a:cubicBezTo>
                  <a:cubicBezTo>
                    <a:pt x="139" y="1885"/>
                    <a:pt x="0" y="2584"/>
                    <a:pt x="144" y="3288"/>
                  </a:cubicBezTo>
                  <a:lnTo>
                    <a:pt x="1757" y="11229"/>
                  </a:lnTo>
                  <a:cubicBezTo>
                    <a:pt x="2016" y="12508"/>
                    <a:pt x="3136" y="13484"/>
                    <a:pt x="4301" y="13484"/>
                  </a:cubicBezTo>
                  <a:cubicBezTo>
                    <a:pt x="4357" y="13484"/>
                    <a:pt x="4413" y="13482"/>
                    <a:pt x="4471" y="13478"/>
                  </a:cubicBezTo>
                  <a:lnTo>
                    <a:pt x="11627" y="12885"/>
                  </a:lnTo>
                  <a:cubicBezTo>
                    <a:pt x="12189" y="12838"/>
                    <a:pt x="12685" y="12565"/>
                    <a:pt x="13023" y="12115"/>
                  </a:cubicBezTo>
                  <a:cubicBezTo>
                    <a:pt x="13409" y="11601"/>
                    <a:pt x="13549" y="10902"/>
                    <a:pt x="13405" y="10198"/>
                  </a:cubicBezTo>
                  <a:lnTo>
                    <a:pt x="11791" y="2257"/>
                  </a:lnTo>
                  <a:cubicBezTo>
                    <a:pt x="11532" y="981"/>
                    <a:pt x="10419" y="1"/>
                    <a:pt x="9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56"/>
            <p:cNvSpPr/>
            <p:nvPr/>
          </p:nvSpPr>
          <p:spPr>
            <a:xfrm>
              <a:off x="2821400" y="3071300"/>
              <a:ext cx="329900" cy="322850"/>
            </a:xfrm>
            <a:custGeom>
              <a:avLst/>
              <a:gdLst/>
              <a:ahLst/>
              <a:cxnLst/>
              <a:rect l="l" t="t" r="r" b="b"/>
              <a:pathLst>
                <a:path w="13196" h="12914" extrusionOk="0">
                  <a:moveTo>
                    <a:pt x="9074" y="1"/>
                  </a:moveTo>
                  <a:cubicBezTo>
                    <a:pt x="9024" y="1"/>
                    <a:pt x="8974" y="3"/>
                    <a:pt x="8924" y="7"/>
                  </a:cubicBezTo>
                  <a:lnTo>
                    <a:pt x="1769" y="600"/>
                  </a:lnTo>
                  <a:cubicBezTo>
                    <a:pt x="683" y="689"/>
                    <a:pt x="0" y="1741"/>
                    <a:pt x="245" y="2946"/>
                  </a:cubicBezTo>
                  <a:lnTo>
                    <a:pt x="1859" y="10887"/>
                  </a:lnTo>
                  <a:cubicBezTo>
                    <a:pt x="2093" y="12037"/>
                    <a:pt x="3086" y="12913"/>
                    <a:pt x="4121" y="12913"/>
                  </a:cubicBezTo>
                  <a:cubicBezTo>
                    <a:pt x="4171" y="12913"/>
                    <a:pt x="4221" y="12911"/>
                    <a:pt x="4271" y="12907"/>
                  </a:cubicBezTo>
                  <a:lnTo>
                    <a:pt x="11426" y="12315"/>
                  </a:lnTo>
                  <a:cubicBezTo>
                    <a:pt x="12512" y="12226"/>
                    <a:pt x="13195" y="11175"/>
                    <a:pt x="12949" y="9968"/>
                  </a:cubicBezTo>
                  <a:lnTo>
                    <a:pt x="11335" y="2028"/>
                  </a:lnTo>
                  <a:cubicBezTo>
                    <a:pt x="11101" y="877"/>
                    <a:pt x="10108" y="1"/>
                    <a:pt x="9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56"/>
            <p:cNvSpPr/>
            <p:nvPr/>
          </p:nvSpPr>
          <p:spPr>
            <a:xfrm>
              <a:off x="2816975" y="3064175"/>
              <a:ext cx="338750" cy="337100"/>
            </a:xfrm>
            <a:custGeom>
              <a:avLst/>
              <a:gdLst/>
              <a:ahLst/>
              <a:cxnLst/>
              <a:rect l="l" t="t" r="r" b="b"/>
              <a:pathLst>
                <a:path w="13550" h="13484" extrusionOk="0">
                  <a:moveTo>
                    <a:pt x="9253" y="571"/>
                  </a:moveTo>
                  <a:cubicBezTo>
                    <a:pt x="10154" y="571"/>
                    <a:pt x="11027" y="1351"/>
                    <a:pt x="11234" y="2370"/>
                  </a:cubicBezTo>
                  <a:lnTo>
                    <a:pt x="12847" y="10310"/>
                  </a:lnTo>
                  <a:cubicBezTo>
                    <a:pt x="12959" y="10855"/>
                    <a:pt x="12856" y="11388"/>
                    <a:pt x="12568" y="11772"/>
                  </a:cubicBezTo>
                  <a:cubicBezTo>
                    <a:pt x="12333" y="12088"/>
                    <a:pt x="11971" y="12286"/>
                    <a:pt x="11579" y="12316"/>
                  </a:cubicBezTo>
                  <a:lnTo>
                    <a:pt x="4424" y="12909"/>
                  </a:lnTo>
                  <a:cubicBezTo>
                    <a:pt x="4384" y="12912"/>
                    <a:pt x="4344" y="12914"/>
                    <a:pt x="4304" y="12914"/>
                  </a:cubicBezTo>
                  <a:cubicBezTo>
                    <a:pt x="3400" y="12914"/>
                    <a:pt x="2522" y="12137"/>
                    <a:pt x="2315" y="11116"/>
                  </a:cubicBezTo>
                  <a:lnTo>
                    <a:pt x="701" y="3175"/>
                  </a:lnTo>
                  <a:cubicBezTo>
                    <a:pt x="590" y="2629"/>
                    <a:pt x="692" y="2097"/>
                    <a:pt x="981" y="1712"/>
                  </a:cubicBezTo>
                  <a:cubicBezTo>
                    <a:pt x="1216" y="1397"/>
                    <a:pt x="1577" y="1198"/>
                    <a:pt x="1969" y="1168"/>
                  </a:cubicBezTo>
                  <a:lnTo>
                    <a:pt x="9125" y="575"/>
                  </a:lnTo>
                  <a:cubicBezTo>
                    <a:pt x="9167" y="572"/>
                    <a:pt x="9210" y="571"/>
                    <a:pt x="9253" y="571"/>
                  </a:cubicBezTo>
                  <a:close/>
                  <a:moveTo>
                    <a:pt x="9257" y="1"/>
                  </a:moveTo>
                  <a:cubicBezTo>
                    <a:pt x="9197" y="1"/>
                    <a:pt x="9137" y="3"/>
                    <a:pt x="9078" y="9"/>
                  </a:cubicBezTo>
                  <a:lnTo>
                    <a:pt x="1922" y="601"/>
                  </a:lnTo>
                  <a:cubicBezTo>
                    <a:pt x="1359" y="648"/>
                    <a:pt x="862" y="921"/>
                    <a:pt x="526" y="1370"/>
                  </a:cubicBezTo>
                  <a:cubicBezTo>
                    <a:pt x="139" y="1884"/>
                    <a:pt x="0" y="2583"/>
                    <a:pt x="143" y="3287"/>
                  </a:cubicBezTo>
                  <a:lnTo>
                    <a:pt x="1757" y="11228"/>
                  </a:lnTo>
                  <a:cubicBezTo>
                    <a:pt x="2017" y="12507"/>
                    <a:pt x="3136" y="13483"/>
                    <a:pt x="4301" y="13483"/>
                  </a:cubicBezTo>
                  <a:cubicBezTo>
                    <a:pt x="4358" y="13483"/>
                    <a:pt x="4414" y="13481"/>
                    <a:pt x="4472" y="13477"/>
                  </a:cubicBezTo>
                  <a:lnTo>
                    <a:pt x="11627" y="12884"/>
                  </a:lnTo>
                  <a:cubicBezTo>
                    <a:pt x="12190" y="12838"/>
                    <a:pt x="12687" y="12565"/>
                    <a:pt x="13023" y="12116"/>
                  </a:cubicBezTo>
                  <a:cubicBezTo>
                    <a:pt x="13409" y="11600"/>
                    <a:pt x="13549" y="10901"/>
                    <a:pt x="13406" y="10197"/>
                  </a:cubicBezTo>
                  <a:lnTo>
                    <a:pt x="11792" y="2256"/>
                  </a:lnTo>
                  <a:cubicBezTo>
                    <a:pt x="11532" y="980"/>
                    <a:pt x="10420" y="1"/>
                    <a:pt x="9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56"/>
            <p:cNvSpPr/>
            <p:nvPr/>
          </p:nvSpPr>
          <p:spPr>
            <a:xfrm>
              <a:off x="3220975" y="3038250"/>
              <a:ext cx="329900" cy="322825"/>
            </a:xfrm>
            <a:custGeom>
              <a:avLst/>
              <a:gdLst/>
              <a:ahLst/>
              <a:cxnLst/>
              <a:rect l="l" t="t" r="r" b="b"/>
              <a:pathLst>
                <a:path w="13196" h="12913" extrusionOk="0">
                  <a:moveTo>
                    <a:pt x="9075" y="0"/>
                  </a:moveTo>
                  <a:cubicBezTo>
                    <a:pt x="9025" y="0"/>
                    <a:pt x="8975" y="2"/>
                    <a:pt x="8925" y="6"/>
                  </a:cubicBezTo>
                  <a:lnTo>
                    <a:pt x="1769" y="599"/>
                  </a:lnTo>
                  <a:cubicBezTo>
                    <a:pt x="684" y="688"/>
                    <a:pt x="1" y="1739"/>
                    <a:pt x="246" y="2945"/>
                  </a:cubicBezTo>
                  <a:lnTo>
                    <a:pt x="1860" y="10886"/>
                  </a:lnTo>
                  <a:cubicBezTo>
                    <a:pt x="2094" y="12036"/>
                    <a:pt x="3088" y="12913"/>
                    <a:pt x="4122" y="12913"/>
                  </a:cubicBezTo>
                  <a:cubicBezTo>
                    <a:pt x="4172" y="12913"/>
                    <a:pt x="4222" y="12911"/>
                    <a:pt x="4272" y="12907"/>
                  </a:cubicBezTo>
                  <a:lnTo>
                    <a:pt x="11426" y="12314"/>
                  </a:lnTo>
                  <a:cubicBezTo>
                    <a:pt x="12513" y="12224"/>
                    <a:pt x="13196" y="11173"/>
                    <a:pt x="12951" y="9968"/>
                  </a:cubicBezTo>
                  <a:lnTo>
                    <a:pt x="11337" y="2026"/>
                  </a:lnTo>
                  <a:cubicBezTo>
                    <a:pt x="11103" y="877"/>
                    <a:pt x="10110" y="0"/>
                    <a:pt x="9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56"/>
            <p:cNvSpPr/>
            <p:nvPr/>
          </p:nvSpPr>
          <p:spPr>
            <a:xfrm>
              <a:off x="3216550" y="3031100"/>
              <a:ext cx="338725" cy="337075"/>
            </a:xfrm>
            <a:custGeom>
              <a:avLst/>
              <a:gdLst/>
              <a:ahLst/>
              <a:cxnLst/>
              <a:rect l="l" t="t" r="r" b="b"/>
              <a:pathLst>
                <a:path w="13549" h="13483" extrusionOk="0">
                  <a:moveTo>
                    <a:pt x="9253" y="570"/>
                  </a:moveTo>
                  <a:cubicBezTo>
                    <a:pt x="10155" y="570"/>
                    <a:pt x="11027" y="1350"/>
                    <a:pt x="11235" y="2369"/>
                  </a:cubicBezTo>
                  <a:lnTo>
                    <a:pt x="12848" y="10310"/>
                  </a:lnTo>
                  <a:cubicBezTo>
                    <a:pt x="12959" y="10855"/>
                    <a:pt x="12857" y="11388"/>
                    <a:pt x="12568" y="11773"/>
                  </a:cubicBezTo>
                  <a:cubicBezTo>
                    <a:pt x="12332" y="12089"/>
                    <a:pt x="11972" y="12286"/>
                    <a:pt x="11579" y="12316"/>
                  </a:cubicBezTo>
                  <a:lnTo>
                    <a:pt x="4424" y="12908"/>
                  </a:lnTo>
                  <a:cubicBezTo>
                    <a:pt x="4384" y="12911"/>
                    <a:pt x="4344" y="12913"/>
                    <a:pt x="4304" y="12913"/>
                  </a:cubicBezTo>
                  <a:cubicBezTo>
                    <a:pt x="3406" y="12913"/>
                    <a:pt x="2523" y="12137"/>
                    <a:pt x="2316" y="11115"/>
                  </a:cubicBezTo>
                  <a:lnTo>
                    <a:pt x="702" y="3174"/>
                  </a:lnTo>
                  <a:cubicBezTo>
                    <a:pt x="591" y="2630"/>
                    <a:pt x="693" y="2097"/>
                    <a:pt x="980" y="1712"/>
                  </a:cubicBezTo>
                  <a:cubicBezTo>
                    <a:pt x="1216" y="1396"/>
                    <a:pt x="1576" y="1197"/>
                    <a:pt x="1969" y="1168"/>
                  </a:cubicBezTo>
                  <a:lnTo>
                    <a:pt x="9125" y="576"/>
                  </a:lnTo>
                  <a:cubicBezTo>
                    <a:pt x="9167" y="572"/>
                    <a:pt x="9210" y="570"/>
                    <a:pt x="9253" y="570"/>
                  </a:cubicBezTo>
                  <a:close/>
                  <a:moveTo>
                    <a:pt x="9255" y="0"/>
                  </a:moveTo>
                  <a:cubicBezTo>
                    <a:pt x="9196" y="0"/>
                    <a:pt x="9136" y="3"/>
                    <a:pt x="9077" y="8"/>
                  </a:cubicBezTo>
                  <a:lnTo>
                    <a:pt x="1923" y="600"/>
                  </a:lnTo>
                  <a:cubicBezTo>
                    <a:pt x="1360" y="647"/>
                    <a:pt x="863" y="920"/>
                    <a:pt x="526" y="1370"/>
                  </a:cubicBezTo>
                  <a:cubicBezTo>
                    <a:pt x="140" y="1885"/>
                    <a:pt x="1" y="2583"/>
                    <a:pt x="144" y="3288"/>
                  </a:cubicBezTo>
                  <a:lnTo>
                    <a:pt x="1758" y="11228"/>
                  </a:lnTo>
                  <a:cubicBezTo>
                    <a:pt x="2018" y="12506"/>
                    <a:pt x="3137" y="13483"/>
                    <a:pt x="4301" y="13483"/>
                  </a:cubicBezTo>
                  <a:cubicBezTo>
                    <a:pt x="4358" y="13483"/>
                    <a:pt x="4415" y="13480"/>
                    <a:pt x="4471" y="13476"/>
                  </a:cubicBezTo>
                  <a:lnTo>
                    <a:pt x="11627" y="12883"/>
                  </a:lnTo>
                  <a:cubicBezTo>
                    <a:pt x="12190" y="12837"/>
                    <a:pt x="12685" y="12564"/>
                    <a:pt x="13023" y="12114"/>
                  </a:cubicBezTo>
                  <a:cubicBezTo>
                    <a:pt x="13410" y="11599"/>
                    <a:pt x="13549" y="10900"/>
                    <a:pt x="13405" y="10196"/>
                  </a:cubicBezTo>
                  <a:lnTo>
                    <a:pt x="11792" y="2255"/>
                  </a:lnTo>
                  <a:cubicBezTo>
                    <a:pt x="11533" y="979"/>
                    <a:pt x="10420" y="0"/>
                    <a:pt x="9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56"/>
            <p:cNvSpPr/>
            <p:nvPr/>
          </p:nvSpPr>
          <p:spPr>
            <a:xfrm>
              <a:off x="3620575" y="3005125"/>
              <a:ext cx="329900" cy="322850"/>
            </a:xfrm>
            <a:custGeom>
              <a:avLst/>
              <a:gdLst/>
              <a:ahLst/>
              <a:cxnLst/>
              <a:rect l="l" t="t" r="r" b="b"/>
              <a:pathLst>
                <a:path w="13196" h="12914" extrusionOk="0">
                  <a:moveTo>
                    <a:pt x="9073" y="0"/>
                  </a:moveTo>
                  <a:cubicBezTo>
                    <a:pt x="9024" y="0"/>
                    <a:pt x="8974" y="2"/>
                    <a:pt x="8925" y="6"/>
                  </a:cubicBezTo>
                  <a:lnTo>
                    <a:pt x="1769" y="599"/>
                  </a:lnTo>
                  <a:cubicBezTo>
                    <a:pt x="682" y="689"/>
                    <a:pt x="1" y="1740"/>
                    <a:pt x="245" y="2946"/>
                  </a:cubicBezTo>
                  <a:lnTo>
                    <a:pt x="1859" y="10886"/>
                  </a:lnTo>
                  <a:cubicBezTo>
                    <a:pt x="2093" y="12038"/>
                    <a:pt x="3088" y="12914"/>
                    <a:pt x="4122" y="12914"/>
                  </a:cubicBezTo>
                  <a:cubicBezTo>
                    <a:pt x="4171" y="12914"/>
                    <a:pt x="4221" y="12912"/>
                    <a:pt x="4270" y="12908"/>
                  </a:cubicBezTo>
                  <a:lnTo>
                    <a:pt x="11426" y="12315"/>
                  </a:lnTo>
                  <a:cubicBezTo>
                    <a:pt x="12513" y="12225"/>
                    <a:pt x="13195" y="11174"/>
                    <a:pt x="12949" y="9969"/>
                  </a:cubicBezTo>
                  <a:lnTo>
                    <a:pt x="11335" y="2028"/>
                  </a:lnTo>
                  <a:cubicBezTo>
                    <a:pt x="11102" y="876"/>
                    <a:pt x="10107" y="0"/>
                    <a:pt x="9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56"/>
            <p:cNvSpPr/>
            <p:nvPr/>
          </p:nvSpPr>
          <p:spPr>
            <a:xfrm>
              <a:off x="3616150" y="2998000"/>
              <a:ext cx="338725" cy="337075"/>
            </a:xfrm>
            <a:custGeom>
              <a:avLst/>
              <a:gdLst/>
              <a:ahLst/>
              <a:cxnLst/>
              <a:rect l="l" t="t" r="r" b="b"/>
              <a:pathLst>
                <a:path w="13549" h="13483" extrusionOk="0">
                  <a:moveTo>
                    <a:pt x="9252" y="570"/>
                  </a:moveTo>
                  <a:cubicBezTo>
                    <a:pt x="10154" y="570"/>
                    <a:pt x="11027" y="1350"/>
                    <a:pt x="11234" y="2370"/>
                  </a:cubicBezTo>
                  <a:lnTo>
                    <a:pt x="12849" y="10309"/>
                  </a:lnTo>
                  <a:cubicBezTo>
                    <a:pt x="12959" y="10854"/>
                    <a:pt x="12858" y="11387"/>
                    <a:pt x="12569" y="11772"/>
                  </a:cubicBezTo>
                  <a:cubicBezTo>
                    <a:pt x="12334" y="12088"/>
                    <a:pt x="11973" y="12285"/>
                    <a:pt x="11580" y="12316"/>
                  </a:cubicBezTo>
                  <a:lnTo>
                    <a:pt x="4425" y="12908"/>
                  </a:lnTo>
                  <a:cubicBezTo>
                    <a:pt x="4386" y="12911"/>
                    <a:pt x="4347" y="12913"/>
                    <a:pt x="4308" y="12913"/>
                  </a:cubicBezTo>
                  <a:cubicBezTo>
                    <a:pt x="3409" y="12913"/>
                    <a:pt x="2524" y="12138"/>
                    <a:pt x="2316" y="11114"/>
                  </a:cubicBezTo>
                  <a:lnTo>
                    <a:pt x="702" y="3174"/>
                  </a:lnTo>
                  <a:cubicBezTo>
                    <a:pt x="592" y="2629"/>
                    <a:pt x="693" y="2096"/>
                    <a:pt x="982" y="1711"/>
                  </a:cubicBezTo>
                  <a:cubicBezTo>
                    <a:pt x="1217" y="1395"/>
                    <a:pt x="1578" y="1196"/>
                    <a:pt x="1971" y="1168"/>
                  </a:cubicBezTo>
                  <a:lnTo>
                    <a:pt x="9125" y="576"/>
                  </a:lnTo>
                  <a:cubicBezTo>
                    <a:pt x="9168" y="572"/>
                    <a:pt x="9210" y="570"/>
                    <a:pt x="9252" y="570"/>
                  </a:cubicBezTo>
                  <a:close/>
                  <a:moveTo>
                    <a:pt x="9255" y="0"/>
                  </a:moveTo>
                  <a:cubicBezTo>
                    <a:pt x="9196" y="0"/>
                    <a:pt x="9136" y="3"/>
                    <a:pt x="9077" y="8"/>
                  </a:cubicBezTo>
                  <a:lnTo>
                    <a:pt x="1922" y="600"/>
                  </a:lnTo>
                  <a:cubicBezTo>
                    <a:pt x="1359" y="647"/>
                    <a:pt x="864" y="920"/>
                    <a:pt x="525" y="1369"/>
                  </a:cubicBezTo>
                  <a:cubicBezTo>
                    <a:pt x="139" y="1884"/>
                    <a:pt x="0" y="2583"/>
                    <a:pt x="144" y="3288"/>
                  </a:cubicBezTo>
                  <a:lnTo>
                    <a:pt x="1757" y="11228"/>
                  </a:lnTo>
                  <a:cubicBezTo>
                    <a:pt x="2017" y="12506"/>
                    <a:pt x="3136" y="13483"/>
                    <a:pt x="4300" y="13483"/>
                  </a:cubicBezTo>
                  <a:cubicBezTo>
                    <a:pt x="4357" y="13483"/>
                    <a:pt x="4414" y="13480"/>
                    <a:pt x="4471" y="13476"/>
                  </a:cubicBezTo>
                  <a:lnTo>
                    <a:pt x="11626" y="12883"/>
                  </a:lnTo>
                  <a:cubicBezTo>
                    <a:pt x="12190" y="12837"/>
                    <a:pt x="12685" y="12564"/>
                    <a:pt x="13024" y="12114"/>
                  </a:cubicBezTo>
                  <a:cubicBezTo>
                    <a:pt x="13410" y="11599"/>
                    <a:pt x="13548" y="10900"/>
                    <a:pt x="13405" y="10196"/>
                  </a:cubicBezTo>
                  <a:lnTo>
                    <a:pt x="11792" y="2256"/>
                  </a:lnTo>
                  <a:cubicBezTo>
                    <a:pt x="11532" y="981"/>
                    <a:pt x="10419" y="0"/>
                    <a:pt x="9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56"/>
            <p:cNvSpPr/>
            <p:nvPr/>
          </p:nvSpPr>
          <p:spPr>
            <a:xfrm>
              <a:off x="2514600" y="3561000"/>
              <a:ext cx="329900" cy="322825"/>
            </a:xfrm>
            <a:custGeom>
              <a:avLst/>
              <a:gdLst/>
              <a:ahLst/>
              <a:cxnLst/>
              <a:rect l="l" t="t" r="r" b="b"/>
              <a:pathLst>
                <a:path w="13196" h="12913" extrusionOk="0">
                  <a:moveTo>
                    <a:pt x="9075" y="0"/>
                  </a:moveTo>
                  <a:cubicBezTo>
                    <a:pt x="9025" y="0"/>
                    <a:pt x="8975" y="2"/>
                    <a:pt x="8925" y="6"/>
                  </a:cubicBezTo>
                  <a:lnTo>
                    <a:pt x="1769" y="599"/>
                  </a:lnTo>
                  <a:cubicBezTo>
                    <a:pt x="683" y="688"/>
                    <a:pt x="1" y="1740"/>
                    <a:pt x="246" y="2945"/>
                  </a:cubicBezTo>
                  <a:lnTo>
                    <a:pt x="1859" y="10886"/>
                  </a:lnTo>
                  <a:cubicBezTo>
                    <a:pt x="2093" y="12036"/>
                    <a:pt x="3088" y="12913"/>
                    <a:pt x="4121" y="12913"/>
                  </a:cubicBezTo>
                  <a:cubicBezTo>
                    <a:pt x="4171" y="12913"/>
                    <a:pt x="4221" y="12911"/>
                    <a:pt x="4271" y="12907"/>
                  </a:cubicBezTo>
                  <a:lnTo>
                    <a:pt x="11427" y="12314"/>
                  </a:lnTo>
                  <a:cubicBezTo>
                    <a:pt x="12513" y="12224"/>
                    <a:pt x="13195" y="11174"/>
                    <a:pt x="12951" y="9968"/>
                  </a:cubicBezTo>
                  <a:lnTo>
                    <a:pt x="11337" y="2027"/>
                  </a:lnTo>
                  <a:cubicBezTo>
                    <a:pt x="11103" y="877"/>
                    <a:pt x="10109" y="0"/>
                    <a:pt x="9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56"/>
            <p:cNvSpPr/>
            <p:nvPr/>
          </p:nvSpPr>
          <p:spPr>
            <a:xfrm>
              <a:off x="2510175" y="3553850"/>
              <a:ext cx="338750" cy="337100"/>
            </a:xfrm>
            <a:custGeom>
              <a:avLst/>
              <a:gdLst/>
              <a:ahLst/>
              <a:cxnLst/>
              <a:rect l="l" t="t" r="r" b="b"/>
              <a:pathLst>
                <a:path w="13550" h="13484" extrusionOk="0">
                  <a:moveTo>
                    <a:pt x="9254" y="571"/>
                  </a:moveTo>
                  <a:cubicBezTo>
                    <a:pt x="10155" y="571"/>
                    <a:pt x="11027" y="1351"/>
                    <a:pt x="11235" y="2370"/>
                  </a:cubicBezTo>
                  <a:lnTo>
                    <a:pt x="12848" y="10310"/>
                  </a:lnTo>
                  <a:cubicBezTo>
                    <a:pt x="12958" y="10855"/>
                    <a:pt x="12857" y="11388"/>
                    <a:pt x="12568" y="11773"/>
                  </a:cubicBezTo>
                  <a:cubicBezTo>
                    <a:pt x="12333" y="12089"/>
                    <a:pt x="11973" y="12288"/>
                    <a:pt x="11580" y="12317"/>
                  </a:cubicBezTo>
                  <a:lnTo>
                    <a:pt x="4425" y="12909"/>
                  </a:lnTo>
                  <a:cubicBezTo>
                    <a:pt x="4386" y="12912"/>
                    <a:pt x="4347" y="12914"/>
                    <a:pt x="4308" y="12914"/>
                  </a:cubicBezTo>
                  <a:cubicBezTo>
                    <a:pt x="3409" y="12914"/>
                    <a:pt x="2523" y="12138"/>
                    <a:pt x="2315" y="11116"/>
                  </a:cubicBezTo>
                  <a:lnTo>
                    <a:pt x="701" y="3175"/>
                  </a:lnTo>
                  <a:cubicBezTo>
                    <a:pt x="591" y="2630"/>
                    <a:pt x="693" y="2097"/>
                    <a:pt x="981" y="1712"/>
                  </a:cubicBezTo>
                  <a:cubicBezTo>
                    <a:pt x="1217" y="1396"/>
                    <a:pt x="1577" y="1199"/>
                    <a:pt x="1970" y="1168"/>
                  </a:cubicBezTo>
                  <a:lnTo>
                    <a:pt x="9125" y="576"/>
                  </a:lnTo>
                  <a:cubicBezTo>
                    <a:pt x="9168" y="572"/>
                    <a:pt x="9211" y="571"/>
                    <a:pt x="9254" y="571"/>
                  </a:cubicBezTo>
                  <a:close/>
                  <a:moveTo>
                    <a:pt x="9253" y="1"/>
                  </a:moveTo>
                  <a:cubicBezTo>
                    <a:pt x="9194" y="1"/>
                    <a:pt x="9136" y="3"/>
                    <a:pt x="9078" y="8"/>
                  </a:cubicBezTo>
                  <a:lnTo>
                    <a:pt x="1922" y="601"/>
                  </a:lnTo>
                  <a:cubicBezTo>
                    <a:pt x="1360" y="648"/>
                    <a:pt x="864" y="921"/>
                    <a:pt x="526" y="1370"/>
                  </a:cubicBezTo>
                  <a:cubicBezTo>
                    <a:pt x="140" y="1885"/>
                    <a:pt x="0" y="2584"/>
                    <a:pt x="144" y="3288"/>
                  </a:cubicBezTo>
                  <a:lnTo>
                    <a:pt x="1758" y="11229"/>
                  </a:lnTo>
                  <a:cubicBezTo>
                    <a:pt x="2018" y="12508"/>
                    <a:pt x="3137" y="13484"/>
                    <a:pt x="4302" y="13484"/>
                  </a:cubicBezTo>
                  <a:cubicBezTo>
                    <a:pt x="4358" y="13484"/>
                    <a:pt x="4416" y="13482"/>
                    <a:pt x="4472" y="13477"/>
                  </a:cubicBezTo>
                  <a:lnTo>
                    <a:pt x="11628" y="12885"/>
                  </a:lnTo>
                  <a:cubicBezTo>
                    <a:pt x="12191" y="12837"/>
                    <a:pt x="12686" y="12564"/>
                    <a:pt x="13024" y="12114"/>
                  </a:cubicBezTo>
                  <a:cubicBezTo>
                    <a:pt x="13410" y="11600"/>
                    <a:pt x="13550" y="10902"/>
                    <a:pt x="13406" y="10197"/>
                  </a:cubicBezTo>
                  <a:lnTo>
                    <a:pt x="11792" y="2256"/>
                  </a:lnTo>
                  <a:cubicBezTo>
                    <a:pt x="11531" y="979"/>
                    <a:pt x="10411" y="1"/>
                    <a:pt x="92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56"/>
            <p:cNvSpPr/>
            <p:nvPr/>
          </p:nvSpPr>
          <p:spPr>
            <a:xfrm>
              <a:off x="2914200" y="3527900"/>
              <a:ext cx="329900" cy="322850"/>
            </a:xfrm>
            <a:custGeom>
              <a:avLst/>
              <a:gdLst/>
              <a:ahLst/>
              <a:cxnLst/>
              <a:rect l="l" t="t" r="r" b="b"/>
              <a:pathLst>
                <a:path w="13196" h="12914" extrusionOk="0">
                  <a:moveTo>
                    <a:pt x="9074" y="0"/>
                  </a:moveTo>
                  <a:cubicBezTo>
                    <a:pt x="9024" y="0"/>
                    <a:pt x="8974" y="2"/>
                    <a:pt x="8924" y="7"/>
                  </a:cubicBezTo>
                  <a:lnTo>
                    <a:pt x="1769" y="599"/>
                  </a:lnTo>
                  <a:cubicBezTo>
                    <a:pt x="683" y="688"/>
                    <a:pt x="0" y="1740"/>
                    <a:pt x="245" y="2946"/>
                  </a:cubicBezTo>
                  <a:lnTo>
                    <a:pt x="1859" y="10887"/>
                  </a:lnTo>
                  <a:cubicBezTo>
                    <a:pt x="2093" y="12037"/>
                    <a:pt x="3086" y="12913"/>
                    <a:pt x="4121" y="12913"/>
                  </a:cubicBezTo>
                  <a:cubicBezTo>
                    <a:pt x="4171" y="12913"/>
                    <a:pt x="4221" y="12911"/>
                    <a:pt x="4271" y="12907"/>
                  </a:cubicBezTo>
                  <a:lnTo>
                    <a:pt x="11427" y="12314"/>
                  </a:lnTo>
                  <a:cubicBezTo>
                    <a:pt x="12512" y="12225"/>
                    <a:pt x="13195" y="11174"/>
                    <a:pt x="12949" y="9968"/>
                  </a:cubicBezTo>
                  <a:lnTo>
                    <a:pt x="11335" y="2027"/>
                  </a:lnTo>
                  <a:cubicBezTo>
                    <a:pt x="11102" y="877"/>
                    <a:pt x="10108" y="0"/>
                    <a:pt x="9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56"/>
            <p:cNvSpPr/>
            <p:nvPr/>
          </p:nvSpPr>
          <p:spPr>
            <a:xfrm>
              <a:off x="2909725" y="3520775"/>
              <a:ext cx="338800" cy="337125"/>
            </a:xfrm>
            <a:custGeom>
              <a:avLst/>
              <a:gdLst/>
              <a:ahLst/>
              <a:cxnLst/>
              <a:rect l="l" t="t" r="r" b="b"/>
              <a:pathLst>
                <a:path w="13552" h="13485" extrusionOk="0">
                  <a:moveTo>
                    <a:pt x="9255" y="570"/>
                  </a:moveTo>
                  <a:cubicBezTo>
                    <a:pt x="10156" y="570"/>
                    <a:pt x="11029" y="1350"/>
                    <a:pt x="11236" y="2369"/>
                  </a:cubicBezTo>
                  <a:lnTo>
                    <a:pt x="12850" y="10309"/>
                  </a:lnTo>
                  <a:cubicBezTo>
                    <a:pt x="12961" y="10854"/>
                    <a:pt x="12859" y="11387"/>
                    <a:pt x="12571" y="11772"/>
                  </a:cubicBezTo>
                  <a:cubicBezTo>
                    <a:pt x="12336" y="12088"/>
                    <a:pt x="11975" y="12287"/>
                    <a:pt x="11582" y="12316"/>
                  </a:cubicBezTo>
                  <a:lnTo>
                    <a:pt x="4427" y="12909"/>
                  </a:lnTo>
                  <a:cubicBezTo>
                    <a:pt x="4389" y="12911"/>
                    <a:pt x="4351" y="12913"/>
                    <a:pt x="4313" y="12913"/>
                  </a:cubicBezTo>
                  <a:cubicBezTo>
                    <a:pt x="3406" y="12913"/>
                    <a:pt x="2526" y="12139"/>
                    <a:pt x="2318" y="11115"/>
                  </a:cubicBezTo>
                  <a:lnTo>
                    <a:pt x="704" y="3174"/>
                  </a:lnTo>
                  <a:cubicBezTo>
                    <a:pt x="593" y="2629"/>
                    <a:pt x="695" y="2096"/>
                    <a:pt x="984" y="1711"/>
                  </a:cubicBezTo>
                  <a:cubicBezTo>
                    <a:pt x="1219" y="1395"/>
                    <a:pt x="1580" y="1197"/>
                    <a:pt x="1973" y="1168"/>
                  </a:cubicBezTo>
                  <a:lnTo>
                    <a:pt x="9127" y="576"/>
                  </a:lnTo>
                  <a:cubicBezTo>
                    <a:pt x="9170" y="573"/>
                    <a:pt x="9212" y="570"/>
                    <a:pt x="9255" y="570"/>
                  </a:cubicBezTo>
                  <a:close/>
                  <a:moveTo>
                    <a:pt x="9259" y="0"/>
                  </a:moveTo>
                  <a:cubicBezTo>
                    <a:pt x="9199" y="0"/>
                    <a:pt x="9139" y="3"/>
                    <a:pt x="9079" y="8"/>
                  </a:cubicBezTo>
                  <a:lnTo>
                    <a:pt x="1924" y="601"/>
                  </a:lnTo>
                  <a:cubicBezTo>
                    <a:pt x="1361" y="647"/>
                    <a:pt x="864" y="920"/>
                    <a:pt x="527" y="1371"/>
                  </a:cubicBezTo>
                  <a:cubicBezTo>
                    <a:pt x="141" y="1884"/>
                    <a:pt x="1" y="2583"/>
                    <a:pt x="145" y="3287"/>
                  </a:cubicBezTo>
                  <a:lnTo>
                    <a:pt x="1759" y="11229"/>
                  </a:lnTo>
                  <a:cubicBezTo>
                    <a:pt x="2019" y="12507"/>
                    <a:pt x="3139" y="13484"/>
                    <a:pt x="4302" y="13484"/>
                  </a:cubicBezTo>
                  <a:cubicBezTo>
                    <a:pt x="4360" y="13484"/>
                    <a:pt x="4416" y="13481"/>
                    <a:pt x="4474" y="13476"/>
                  </a:cubicBezTo>
                  <a:lnTo>
                    <a:pt x="11629" y="12884"/>
                  </a:lnTo>
                  <a:cubicBezTo>
                    <a:pt x="12191" y="12837"/>
                    <a:pt x="12688" y="12564"/>
                    <a:pt x="13025" y="12114"/>
                  </a:cubicBezTo>
                  <a:cubicBezTo>
                    <a:pt x="13411" y="11600"/>
                    <a:pt x="13551" y="10901"/>
                    <a:pt x="13408" y="10196"/>
                  </a:cubicBezTo>
                  <a:lnTo>
                    <a:pt x="11793" y="2256"/>
                  </a:lnTo>
                  <a:cubicBezTo>
                    <a:pt x="11533" y="981"/>
                    <a:pt x="10424" y="0"/>
                    <a:pt x="9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56"/>
            <p:cNvSpPr/>
            <p:nvPr/>
          </p:nvSpPr>
          <p:spPr>
            <a:xfrm>
              <a:off x="3313775" y="3494800"/>
              <a:ext cx="329900" cy="322875"/>
            </a:xfrm>
            <a:custGeom>
              <a:avLst/>
              <a:gdLst/>
              <a:ahLst/>
              <a:cxnLst/>
              <a:rect l="l" t="t" r="r" b="b"/>
              <a:pathLst>
                <a:path w="13196" h="12915" extrusionOk="0">
                  <a:moveTo>
                    <a:pt x="9073" y="1"/>
                  </a:moveTo>
                  <a:cubicBezTo>
                    <a:pt x="9024" y="1"/>
                    <a:pt x="8975" y="3"/>
                    <a:pt x="8925" y="7"/>
                  </a:cubicBezTo>
                  <a:lnTo>
                    <a:pt x="1770" y="599"/>
                  </a:lnTo>
                  <a:cubicBezTo>
                    <a:pt x="684" y="689"/>
                    <a:pt x="1" y="1740"/>
                    <a:pt x="246" y="2947"/>
                  </a:cubicBezTo>
                  <a:lnTo>
                    <a:pt x="1860" y="10887"/>
                  </a:lnTo>
                  <a:cubicBezTo>
                    <a:pt x="2094" y="12038"/>
                    <a:pt x="3088" y="12914"/>
                    <a:pt x="4123" y="12914"/>
                  </a:cubicBezTo>
                  <a:cubicBezTo>
                    <a:pt x="4173" y="12914"/>
                    <a:pt x="4222" y="12912"/>
                    <a:pt x="4272" y="12908"/>
                  </a:cubicBezTo>
                  <a:lnTo>
                    <a:pt x="11426" y="12316"/>
                  </a:lnTo>
                  <a:cubicBezTo>
                    <a:pt x="12513" y="12225"/>
                    <a:pt x="13196" y="11174"/>
                    <a:pt x="12950" y="9968"/>
                  </a:cubicBezTo>
                  <a:lnTo>
                    <a:pt x="11336" y="2028"/>
                  </a:lnTo>
                  <a:cubicBezTo>
                    <a:pt x="11102" y="877"/>
                    <a:pt x="10108" y="1"/>
                    <a:pt x="90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56"/>
            <p:cNvSpPr/>
            <p:nvPr/>
          </p:nvSpPr>
          <p:spPr>
            <a:xfrm>
              <a:off x="3309350" y="3487675"/>
              <a:ext cx="338750" cy="337125"/>
            </a:xfrm>
            <a:custGeom>
              <a:avLst/>
              <a:gdLst/>
              <a:ahLst/>
              <a:cxnLst/>
              <a:rect l="l" t="t" r="r" b="b"/>
              <a:pathLst>
                <a:path w="13550" h="13485" extrusionOk="0">
                  <a:moveTo>
                    <a:pt x="9254" y="570"/>
                  </a:moveTo>
                  <a:lnTo>
                    <a:pt x="9254" y="570"/>
                  </a:lnTo>
                  <a:cubicBezTo>
                    <a:pt x="10155" y="571"/>
                    <a:pt x="11028" y="1351"/>
                    <a:pt x="11235" y="2371"/>
                  </a:cubicBezTo>
                  <a:lnTo>
                    <a:pt x="12849" y="10311"/>
                  </a:lnTo>
                  <a:cubicBezTo>
                    <a:pt x="12960" y="10857"/>
                    <a:pt x="12858" y="11390"/>
                    <a:pt x="12569" y="11773"/>
                  </a:cubicBezTo>
                  <a:cubicBezTo>
                    <a:pt x="12334" y="12089"/>
                    <a:pt x="11973" y="12288"/>
                    <a:pt x="11581" y="12317"/>
                  </a:cubicBezTo>
                  <a:lnTo>
                    <a:pt x="4425" y="12910"/>
                  </a:lnTo>
                  <a:cubicBezTo>
                    <a:pt x="4385" y="12913"/>
                    <a:pt x="4345" y="12914"/>
                    <a:pt x="4306" y="12914"/>
                  </a:cubicBezTo>
                  <a:cubicBezTo>
                    <a:pt x="3400" y="12914"/>
                    <a:pt x="2524" y="12137"/>
                    <a:pt x="2317" y="11115"/>
                  </a:cubicBezTo>
                  <a:lnTo>
                    <a:pt x="703" y="3174"/>
                  </a:lnTo>
                  <a:cubicBezTo>
                    <a:pt x="591" y="2629"/>
                    <a:pt x="694" y="2096"/>
                    <a:pt x="983" y="1713"/>
                  </a:cubicBezTo>
                  <a:cubicBezTo>
                    <a:pt x="1217" y="1397"/>
                    <a:pt x="1577" y="1198"/>
                    <a:pt x="1970" y="1169"/>
                  </a:cubicBezTo>
                  <a:lnTo>
                    <a:pt x="9126" y="576"/>
                  </a:lnTo>
                  <a:cubicBezTo>
                    <a:pt x="9170" y="573"/>
                    <a:pt x="9211" y="570"/>
                    <a:pt x="9254" y="570"/>
                  </a:cubicBezTo>
                  <a:close/>
                  <a:moveTo>
                    <a:pt x="9262" y="0"/>
                  </a:moveTo>
                  <a:cubicBezTo>
                    <a:pt x="9201" y="0"/>
                    <a:pt x="9140" y="3"/>
                    <a:pt x="9078" y="8"/>
                  </a:cubicBezTo>
                  <a:lnTo>
                    <a:pt x="1923" y="601"/>
                  </a:lnTo>
                  <a:cubicBezTo>
                    <a:pt x="1360" y="647"/>
                    <a:pt x="864" y="920"/>
                    <a:pt x="527" y="1371"/>
                  </a:cubicBezTo>
                  <a:cubicBezTo>
                    <a:pt x="141" y="1884"/>
                    <a:pt x="1" y="2584"/>
                    <a:pt x="144" y="3288"/>
                  </a:cubicBezTo>
                  <a:lnTo>
                    <a:pt x="1758" y="11229"/>
                  </a:lnTo>
                  <a:cubicBezTo>
                    <a:pt x="2018" y="12507"/>
                    <a:pt x="3137" y="13484"/>
                    <a:pt x="4302" y="13484"/>
                  </a:cubicBezTo>
                  <a:cubicBezTo>
                    <a:pt x="4358" y="13484"/>
                    <a:pt x="4415" y="13482"/>
                    <a:pt x="4471" y="13476"/>
                  </a:cubicBezTo>
                  <a:lnTo>
                    <a:pt x="11627" y="12884"/>
                  </a:lnTo>
                  <a:cubicBezTo>
                    <a:pt x="12190" y="12838"/>
                    <a:pt x="12687" y="12564"/>
                    <a:pt x="13024" y="12114"/>
                  </a:cubicBezTo>
                  <a:cubicBezTo>
                    <a:pt x="13410" y="11601"/>
                    <a:pt x="13550" y="10901"/>
                    <a:pt x="13407" y="10197"/>
                  </a:cubicBezTo>
                  <a:lnTo>
                    <a:pt x="11793" y="2257"/>
                  </a:lnTo>
                  <a:cubicBezTo>
                    <a:pt x="11533" y="982"/>
                    <a:pt x="10424" y="0"/>
                    <a:pt x="9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56"/>
            <p:cNvSpPr/>
            <p:nvPr/>
          </p:nvSpPr>
          <p:spPr>
            <a:xfrm>
              <a:off x="3713350" y="3461700"/>
              <a:ext cx="329925" cy="322875"/>
            </a:xfrm>
            <a:custGeom>
              <a:avLst/>
              <a:gdLst/>
              <a:ahLst/>
              <a:cxnLst/>
              <a:rect l="l" t="t" r="r" b="b"/>
              <a:pathLst>
                <a:path w="13197" h="12915" extrusionOk="0">
                  <a:moveTo>
                    <a:pt x="9073" y="1"/>
                  </a:moveTo>
                  <a:cubicBezTo>
                    <a:pt x="9024" y="1"/>
                    <a:pt x="8974" y="3"/>
                    <a:pt x="8925" y="7"/>
                  </a:cubicBezTo>
                  <a:lnTo>
                    <a:pt x="1770" y="599"/>
                  </a:lnTo>
                  <a:cubicBezTo>
                    <a:pt x="683" y="690"/>
                    <a:pt x="1" y="1740"/>
                    <a:pt x="247" y="2947"/>
                  </a:cubicBezTo>
                  <a:lnTo>
                    <a:pt x="1860" y="10887"/>
                  </a:lnTo>
                  <a:cubicBezTo>
                    <a:pt x="2094" y="12038"/>
                    <a:pt x="3088" y="12914"/>
                    <a:pt x="4121" y="12914"/>
                  </a:cubicBezTo>
                  <a:cubicBezTo>
                    <a:pt x="4171" y="12914"/>
                    <a:pt x="4221" y="12912"/>
                    <a:pt x="4271" y="12908"/>
                  </a:cubicBezTo>
                  <a:lnTo>
                    <a:pt x="11427" y="12316"/>
                  </a:lnTo>
                  <a:cubicBezTo>
                    <a:pt x="12514" y="12225"/>
                    <a:pt x="13196" y="11175"/>
                    <a:pt x="12950" y="9969"/>
                  </a:cubicBezTo>
                  <a:lnTo>
                    <a:pt x="11336" y="2028"/>
                  </a:lnTo>
                  <a:cubicBezTo>
                    <a:pt x="11103" y="877"/>
                    <a:pt x="10108" y="1"/>
                    <a:pt x="90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56"/>
            <p:cNvSpPr/>
            <p:nvPr/>
          </p:nvSpPr>
          <p:spPr>
            <a:xfrm>
              <a:off x="3708925" y="3454575"/>
              <a:ext cx="338750" cy="337125"/>
            </a:xfrm>
            <a:custGeom>
              <a:avLst/>
              <a:gdLst/>
              <a:ahLst/>
              <a:cxnLst/>
              <a:rect l="l" t="t" r="r" b="b"/>
              <a:pathLst>
                <a:path w="13550" h="13485" extrusionOk="0">
                  <a:moveTo>
                    <a:pt x="9253" y="571"/>
                  </a:moveTo>
                  <a:lnTo>
                    <a:pt x="9253" y="571"/>
                  </a:lnTo>
                  <a:cubicBezTo>
                    <a:pt x="10155" y="571"/>
                    <a:pt x="11028" y="1351"/>
                    <a:pt x="11235" y="2370"/>
                  </a:cubicBezTo>
                  <a:lnTo>
                    <a:pt x="12849" y="10310"/>
                  </a:lnTo>
                  <a:cubicBezTo>
                    <a:pt x="12959" y="10855"/>
                    <a:pt x="12858" y="11387"/>
                    <a:pt x="12570" y="11772"/>
                  </a:cubicBezTo>
                  <a:cubicBezTo>
                    <a:pt x="12334" y="12088"/>
                    <a:pt x="11974" y="12287"/>
                    <a:pt x="11581" y="12316"/>
                  </a:cubicBezTo>
                  <a:lnTo>
                    <a:pt x="4426" y="12909"/>
                  </a:lnTo>
                  <a:cubicBezTo>
                    <a:pt x="4386" y="12912"/>
                    <a:pt x="4346" y="12913"/>
                    <a:pt x="4306" y="12913"/>
                  </a:cubicBezTo>
                  <a:cubicBezTo>
                    <a:pt x="3407" y="12913"/>
                    <a:pt x="2525" y="12136"/>
                    <a:pt x="2316" y="11115"/>
                  </a:cubicBezTo>
                  <a:lnTo>
                    <a:pt x="703" y="3174"/>
                  </a:lnTo>
                  <a:cubicBezTo>
                    <a:pt x="593" y="2629"/>
                    <a:pt x="694" y="2096"/>
                    <a:pt x="983" y="1712"/>
                  </a:cubicBezTo>
                  <a:cubicBezTo>
                    <a:pt x="1218" y="1396"/>
                    <a:pt x="1578" y="1198"/>
                    <a:pt x="1971" y="1169"/>
                  </a:cubicBezTo>
                  <a:lnTo>
                    <a:pt x="9126" y="576"/>
                  </a:lnTo>
                  <a:cubicBezTo>
                    <a:pt x="9169" y="573"/>
                    <a:pt x="9211" y="571"/>
                    <a:pt x="9253" y="571"/>
                  </a:cubicBezTo>
                  <a:close/>
                  <a:moveTo>
                    <a:pt x="9256" y="1"/>
                  </a:moveTo>
                  <a:cubicBezTo>
                    <a:pt x="9197" y="1"/>
                    <a:pt x="9138" y="3"/>
                    <a:pt x="9079" y="8"/>
                  </a:cubicBezTo>
                  <a:lnTo>
                    <a:pt x="1924" y="601"/>
                  </a:lnTo>
                  <a:cubicBezTo>
                    <a:pt x="1360" y="647"/>
                    <a:pt x="864" y="920"/>
                    <a:pt x="526" y="1370"/>
                  </a:cubicBezTo>
                  <a:cubicBezTo>
                    <a:pt x="140" y="1884"/>
                    <a:pt x="0" y="2584"/>
                    <a:pt x="145" y="3288"/>
                  </a:cubicBezTo>
                  <a:lnTo>
                    <a:pt x="1759" y="11229"/>
                  </a:lnTo>
                  <a:cubicBezTo>
                    <a:pt x="2018" y="12508"/>
                    <a:pt x="3137" y="13484"/>
                    <a:pt x="4302" y="13484"/>
                  </a:cubicBezTo>
                  <a:cubicBezTo>
                    <a:pt x="4358" y="13484"/>
                    <a:pt x="4416" y="13482"/>
                    <a:pt x="4473" y="13476"/>
                  </a:cubicBezTo>
                  <a:lnTo>
                    <a:pt x="11627" y="12884"/>
                  </a:lnTo>
                  <a:cubicBezTo>
                    <a:pt x="12191" y="12838"/>
                    <a:pt x="12687" y="12565"/>
                    <a:pt x="13025" y="12114"/>
                  </a:cubicBezTo>
                  <a:cubicBezTo>
                    <a:pt x="13411" y="11600"/>
                    <a:pt x="13550" y="10901"/>
                    <a:pt x="13407" y="10197"/>
                  </a:cubicBezTo>
                  <a:lnTo>
                    <a:pt x="11792" y="2257"/>
                  </a:lnTo>
                  <a:cubicBezTo>
                    <a:pt x="11533" y="982"/>
                    <a:pt x="10410" y="1"/>
                    <a:pt x="92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56"/>
            <p:cNvSpPr/>
            <p:nvPr/>
          </p:nvSpPr>
          <p:spPr>
            <a:xfrm>
              <a:off x="2607400" y="4017575"/>
              <a:ext cx="329900" cy="322850"/>
            </a:xfrm>
            <a:custGeom>
              <a:avLst/>
              <a:gdLst/>
              <a:ahLst/>
              <a:cxnLst/>
              <a:rect l="l" t="t" r="r" b="b"/>
              <a:pathLst>
                <a:path w="13196" h="12914" extrusionOk="0">
                  <a:moveTo>
                    <a:pt x="9075" y="1"/>
                  </a:moveTo>
                  <a:cubicBezTo>
                    <a:pt x="9025" y="1"/>
                    <a:pt x="8975" y="3"/>
                    <a:pt x="8925" y="7"/>
                  </a:cubicBezTo>
                  <a:lnTo>
                    <a:pt x="1770" y="600"/>
                  </a:lnTo>
                  <a:cubicBezTo>
                    <a:pt x="683" y="689"/>
                    <a:pt x="1" y="1741"/>
                    <a:pt x="247" y="2946"/>
                  </a:cubicBezTo>
                  <a:lnTo>
                    <a:pt x="1860" y="10887"/>
                  </a:lnTo>
                  <a:cubicBezTo>
                    <a:pt x="2093" y="12038"/>
                    <a:pt x="3088" y="12913"/>
                    <a:pt x="4121" y="12913"/>
                  </a:cubicBezTo>
                  <a:cubicBezTo>
                    <a:pt x="4171" y="12913"/>
                    <a:pt x="4221" y="12911"/>
                    <a:pt x="4271" y="12907"/>
                  </a:cubicBezTo>
                  <a:lnTo>
                    <a:pt x="11427" y="12315"/>
                  </a:lnTo>
                  <a:cubicBezTo>
                    <a:pt x="12514" y="12226"/>
                    <a:pt x="13196" y="11175"/>
                    <a:pt x="12951" y="9968"/>
                  </a:cubicBezTo>
                  <a:lnTo>
                    <a:pt x="11337" y="2027"/>
                  </a:lnTo>
                  <a:cubicBezTo>
                    <a:pt x="11103" y="877"/>
                    <a:pt x="10109" y="1"/>
                    <a:pt x="9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56"/>
            <p:cNvSpPr/>
            <p:nvPr/>
          </p:nvSpPr>
          <p:spPr>
            <a:xfrm>
              <a:off x="3007000" y="3984500"/>
              <a:ext cx="329900" cy="322850"/>
            </a:xfrm>
            <a:custGeom>
              <a:avLst/>
              <a:gdLst/>
              <a:ahLst/>
              <a:cxnLst/>
              <a:rect l="l" t="t" r="r" b="b"/>
              <a:pathLst>
                <a:path w="13196" h="12914" extrusionOk="0">
                  <a:moveTo>
                    <a:pt x="9073" y="0"/>
                  </a:moveTo>
                  <a:cubicBezTo>
                    <a:pt x="9023" y="0"/>
                    <a:pt x="8974" y="2"/>
                    <a:pt x="8924" y="6"/>
                  </a:cubicBezTo>
                  <a:lnTo>
                    <a:pt x="1769" y="599"/>
                  </a:lnTo>
                  <a:cubicBezTo>
                    <a:pt x="683" y="688"/>
                    <a:pt x="0" y="1740"/>
                    <a:pt x="245" y="2945"/>
                  </a:cubicBezTo>
                  <a:lnTo>
                    <a:pt x="1859" y="10886"/>
                  </a:lnTo>
                  <a:cubicBezTo>
                    <a:pt x="2093" y="12038"/>
                    <a:pt x="3087" y="12914"/>
                    <a:pt x="4122" y="12914"/>
                  </a:cubicBezTo>
                  <a:cubicBezTo>
                    <a:pt x="4172" y="12914"/>
                    <a:pt x="4222" y="12912"/>
                    <a:pt x="4271" y="12908"/>
                  </a:cubicBezTo>
                  <a:lnTo>
                    <a:pt x="11427" y="12315"/>
                  </a:lnTo>
                  <a:cubicBezTo>
                    <a:pt x="12512" y="12225"/>
                    <a:pt x="13195" y="11174"/>
                    <a:pt x="12950" y="9969"/>
                  </a:cubicBezTo>
                  <a:lnTo>
                    <a:pt x="11336" y="2027"/>
                  </a:lnTo>
                  <a:cubicBezTo>
                    <a:pt x="11102" y="876"/>
                    <a:pt x="10107" y="0"/>
                    <a:pt x="9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56"/>
            <p:cNvSpPr/>
            <p:nvPr/>
          </p:nvSpPr>
          <p:spPr>
            <a:xfrm>
              <a:off x="3406600" y="3951400"/>
              <a:ext cx="329875" cy="322850"/>
            </a:xfrm>
            <a:custGeom>
              <a:avLst/>
              <a:gdLst/>
              <a:ahLst/>
              <a:cxnLst/>
              <a:rect l="l" t="t" r="r" b="b"/>
              <a:pathLst>
                <a:path w="13195" h="12914" extrusionOk="0">
                  <a:moveTo>
                    <a:pt x="9073" y="0"/>
                  </a:moveTo>
                  <a:cubicBezTo>
                    <a:pt x="9023" y="0"/>
                    <a:pt x="8974" y="2"/>
                    <a:pt x="8924" y="6"/>
                  </a:cubicBezTo>
                  <a:lnTo>
                    <a:pt x="1769" y="599"/>
                  </a:lnTo>
                  <a:cubicBezTo>
                    <a:pt x="682" y="689"/>
                    <a:pt x="0" y="1740"/>
                    <a:pt x="245" y="2946"/>
                  </a:cubicBezTo>
                  <a:lnTo>
                    <a:pt x="1859" y="10886"/>
                  </a:lnTo>
                  <a:cubicBezTo>
                    <a:pt x="2093" y="12037"/>
                    <a:pt x="3086" y="12914"/>
                    <a:pt x="4121" y="12914"/>
                  </a:cubicBezTo>
                  <a:cubicBezTo>
                    <a:pt x="4171" y="12914"/>
                    <a:pt x="4221" y="12912"/>
                    <a:pt x="4271" y="12908"/>
                  </a:cubicBezTo>
                  <a:lnTo>
                    <a:pt x="11425" y="12315"/>
                  </a:lnTo>
                  <a:cubicBezTo>
                    <a:pt x="12512" y="12225"/>
                    <a:pt x="13195" y="11174"/>
                    <a:pt x="12949" y="9968"/>
                  </a:cubicBezTo>
                  <a:lnTo>
                    <a:pt x="11335" y="2028"/>
                  </a:lnTo>
                  <a:cubicBezTo>
                    <a:pt x="11101" y="876"/>
                    <a:pt x="10107" y="0"/>
                    <a:pt x="9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56"/>
            <p:cNvSpPr/>
            <p:nvPr/>
          </p:nvSpPr>
          <p:spPr>
            <a:xfrm>
              <a:off x="3806175" y="3918325"/>
              <a:ext cx="329875" cy="322825"/>
            </a:xfrm>
            <a:custGeom>
              <a:avLst/>
              <a:gdLst/>
              <a:ahLst/>
              <a:cxnLst/>
              <a:rect l="l" t="t" r="r" b="b"/>
              <a:pathLst>
                <a:path w="13195" h="12913" extrusionOk="0">
                  <a:moveTo>
                    <a:pt x="9075" y="0"/>
                  </a:moveTo>
                  <a:cubicBezTo>
                    <a:pt x="9025" y="0"/>
                    <a:pt x="8975" y="2"/>
                    <a:pt x="8925" y="6"/>
                  </a:cubicBezTo>
                  <a:lnTo>
                    <a:pt x="1769" y="599"/>
                  </a:lnTo>
                  <a:cubicBezTo>
                    <a:pt x="682" y="688"/>
                    <a:pt x="1" y="1739"/>
                    <a:pt x="246" y="2945"/>
                  </a:cubicBezTo>
                  <a:lnTo>
                    <a:pt x="1860" y="10885"/>
                  </a:lnTo>
                  <a:cubicBezTo>
                    <a:pt x="2093" y="12036"/>
                    <a:pt x="3087" y="12913"/>
                    <a:pt x="4120" y="12913"/>
                  </a:cubicBezTo>
                  <a:cubicBezTo>
                    <a:pt x="4170" y="12913"/>
                    <a:pt x="4220" y="12911"/>
                    <a:pt x="4270" y="12907"/>
                  </a:cubicBezTo>
                  <a:lnTo>
                    <a:pt x="11426" y="12314"/>
                  </a:lnTo>
                  <a:cubicBezTo>
                    <a:pt x="12513" y="12224"/>
                    <a:pt x="13194" y="11173"/>
                    <a:pt x="12949" y="9968"/>
                  </a:cubicBezTo>
                  <a:lnTo>
                    <a:pt x="11336" y="2027"/>
                  </a:lnTo>
                  <a:cubicBezTo>
                    <a:pt x="11102" y="876"/>
                    <a:pt x="10108" y="0"/>
                    <a:pt x="9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6"/>
            <p:cNvSpPr/>
            <p:nvPr/>
          </p:nvSpPr>
          <p:spPr>
            <a:xfrm>
              <a:off x="6187450" y="2827100"/>
              <a:ext cx="128925" cy="146200"/>
            </a:xfrm>
            <a:custGeom>
              <a:avLst/>
              <a:gdLst/>
              <a:ahLst/>
              <a:cxnLst/>
              <a:rect l="l" t="t" r="r" b="b"/>
              <a:pathLst>
                <a:path w="5157" h="5848" extrusionOk="0">
                  <a:moveTo>
                    <a:pt x="2936" y="1"/>
                  </a:moveTo>
                  <a:cubicBezTo>
                    <a:pt x="2414" y="1"/>
                    <a:pt x="1888" y="246"/>
                    <a:pt x="1778" y="679"/>
                  </a:cubicBezTo>
                  <a:cubicBezTo>
                    <a:pt x="1778" y="679"/>
                    <a:pt x="1" y="3503"/>
                    <a:pt x="462" y="3729"/>
                  </a:cubicBezTo>
                  <a:cubicBezTo>
                    <a:pt x="484" y="3740"/>
                    <a:pt x="509" y="3745"/>
                    <a:pt x="537" y="3745"/>
                  </a:cubicBezTo>
                  <a:cubicBezTo>
                    <a:pt x="1095" y="3745"/>
                    <a:pt x="2776" y="1695"/>
                    <a:pt x="2776" y="1695"/>
                  </a:cubicBezTo>
                  <a:lnTo>
                    <a:pt x="2776" y="1695"/>
                  </a:lnTo>
                  <a:lnTo>
                    <a:pt x="1864" y="4547"/>
                  </a:lnTo>
                  <a:cubicBezTo>
                    <a:pt x="1864" y="4547"/>
                    <a:pt x="1839" y="4771"/>
                    <a:pt x="2070" y="4771"/>
                  </a:cubicBezTo>
                  <a:cubicBezTo>
                    <a:pt x="2213" y="4771"/>
                    <a:pt x="2451" y="4687"/>
                    <a:pt x="2851" y="4415"/>
                  </a:cubicBezTo>
                  <a:cubicBezTo>
                    <a:pt x="3518" y="3962"/>
                    <a:pt x="3664" y="3062"/>
                    <a:pt x="3682" y="2461"/>
                  </a:cubicBezTo>
                  <a:lnTo>
                    <a:pt x="3682" y="2461"/>
                  </a:lnTo>
                  <a:lnTo>
                    <a:pt x="3774" y="4867"/>
                  </a:lnTo>
                  <a:cubicBezTo>
                    <a:pt x="3774" y="4867"/>
                    <a:pt x="3138" y="5847"/>
                    <a:pt x="3895" y="5847"/>
                  </a:cubicBezTo>
                  <a:cubicBezTo>
                    <a:pt x="3940" y="5847"/>
                    <a:pt x="3991" y="5844"/>
                    <a:pt x="4047" y="5836"/>
                  </a:cubicBezTo>
                  <a:cubicBezTo>
                    <a:pt x="5035" y="5704"/>
                    <a:pt x="5156" y="3388"/>
                    <a:pt x="5062" y="2683"/>
                  </a:cubicBezTo>
                  <a:cubicBezTo>
                    <a:pt x="4969" y="1977"/>
                    <a:pt x="4413" y="1046"/>
                    <a:pt x="3895" y="396"/>
                  </a:cubicBezTo>
                  <a:cubicBezTo>
                    <a:pt x="3680" y="126"/>
                    <a:pt x="3309" y="1"/>
                    <a:pt x="29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6"/>
            <p:cNvSpPr/>
            <p:nvPr/>
          </p:nvSpPr>
          <p:spPr>
            <a:xfrm>
              <a:off x="6186375" y="2820025"/>
              <a:ext cx="136125" cy="160350"/>
            </a:xfrm>
            <a:custGeom>
              <a:avLst/>
              <a:gdLst/>
              <a:ahLst/>
              <a:cxnLst/>
              <a:rect l="l" t="t" r="r" b="b"/>
              <a:pathLst>
                <a:path w="5445" h="6414" extrusionOk="0">
                  <a:moveTo>
                    <a:pt x="2980" y="568"/>
                  </a:moveTo>
                  <a:cubicBezTo>
                    <a:pt x="3289" y="568"/>
                    <a:pt x="3570" y="673"/>
                    <a:pt x="3716" y="856"/>
                  </a:cubicBezTo>
                  <a:cubicBezTo>
                    <a:pt x="4171" y="1427"/>
                    <a:pt x="4735" y="2331"/>
                    <a:pt x="4824" y="3003"/>
                  </a:cubicBezTo>
                  <a:cubicBezTo>
                    <a:pt x="4865" y="3312"/>
                    <a:pt x="4862" y="4042"/>
                    <a:pt x="4726" y="4699"/>
                  </a:cubicBezTo>
                  <a:cubicBezTo>
                    <a:pt x="4583" y="5383"/>
                    <a:pt x="4338" y="5797"/>
                    <a:pt x="4054" y="5836"/>
                  </a:cubicBezTo>
                  <a:cubicBezTo>
                    <a:pt x="4011" y="5842"/>
                    <a:pt x="3967" y="5845"/>
                    <a:pt x="3924" y="5845"/>
                  </a:cubicBezTo>
                  <a:cubicBezTo>
                    <a:pt x="3902" y="5845"/>
                    <a:pt x="3881" y="5844"/>
                    <a:pt x="3859" y="5843"/>
                  </a:cubicBezTo>
                  <a:lnTo>
                    <a:pt x="3854" y="5843"/>
                  </a:lnTo>
                  <a:cubicBezTo>
                    <a:pt x="3835" y="5759"/>
                    <a:pt x="3932" y="5497"/>
                    <a:pt x="4057" y="5303"/>
                  </a:cubicBezTo>
                  <a:cubicBezTo>
                    <a:pt x="4089" y="5255"/>
                    <a:pt x="4105" y="5196"/>
                    <a:pt x="4103" y="5138"/>
                  </a:cubicBezTo>
                  <a:lnTo>
                    <a:pt x="4012" y="2753"/>
                  </a:lnTo>
                  <a:cubicBezTo>
                    <a:pt x="4020" y="2538"/>
                    <a:pt x="4011" y="2323"/>
                    <a:pt x="3986" y="2109"/>
                  </a:cubicBezTo>
                  <a:cubicBezTo>
                    <a:pt x="3968" y="1967"/>
                    <a:pt x="3843" y="1862"/>
                    <a:pt x="3706" y="1862"/>
                  </a:cubicBezTo>
                  <a:cubicBezTo>
                    <a:pt x="3698" y="1862"/>
                    <a:pt x="3689" y="1862"/>
                    <a:pt x="3680" y="1863"/>
                  </a:cubicBezTo>
                  <a:cubicBezTo>
                    <a:pt x="3528" y="1877"/>
                    <a:pt x="3414" y="2006"/>
                    <a:pt x="3419" y="2158"/>
                  </a:cubicBezTo>
                  <a:lnTo>
                    <a:pt x="3442" y="2757"/>
                  </a:lnTo>
                  <a:cubicBezTo>
                    <a:pt x="3425" y="3297"/>
                    <a:pt x="3295" y="4082"/>
                    <a:pt x="2735" y="4462"/>
                  </a:cubicBezTo>
                  <a:cubicBezTo>
                    <a:pt x="2489" y="4629"/>
                    <a:pt x="2330" y="4706"/>
                    <a:pt x="2235" y="4741"/>
                  </a:cubicBezTo>
                  <a:lnTo>
                    <a:pt x="3091" y="2065"/>
                  </a:lnTo>
                  <a:cubicBezTo>
                    <a:pt x="3133" y="1934"/>
                    <a:pt x="3076" y="1793"/>
                    <a:pt x="2955" y="1728"/>
                  </a:cubicBezTo>
                  <a:cubicBezTo>
                    <a:pt x="2913" y="1704"/>
                    <a:pt x="2866" y="1693"/>
                    <a:pt x="2820" y="1693"/>
                  </a:cubicBezTo>
                  <a:cubicBezTo>
                    <a:pt x="2737" y="1693"/>
                    <a:pt x="2655" y="1729"/>
                    <a:pt x="2600" y="1798"/>
                  </a:cubicBezTo>
                  <a:cubicBezTo>
                    <a:pt x="1854" y="2706"/>
                    <a:pt x="1045" y="3506"/>
                    <a:pt x="729" y="3708"/>
                  </a:cubicBezTo>
                  <a:cubicBezTo>
                    <a:pt x="835" y="3249"/>
                    <a:pt x="1455" y="2077"/>
                    <a:pt x="2063" y="1114"/>
                  </a:cubicBezTo>
                  <a:cubicBezTo>
                    <a:pt x="2078" y="1089"/>
                    <a:pt x="2091" y="1061"/>
                    <a:pt x="2098" y="1032"/>
                  </a:cubicBezTo>
                  <a:cubicBezTo>
                    <a:pt x="2159" y="794"/>
                    <a:pt x="2442" y="652"/>
                    <a:pt x="2687" y="599"/>
                  </a:cubicBezTo>
                  <a:cubicBezTo>
                    <a:pt x="2785" y="578"/>
                    <a:pt x="2884" y="568"/>
                    <a:pt x="2980" y="568"/>
                  </a:cubicBezTo>
                  <a:close/>
                  <a:moveTo>
                    <a:pt x="2972" y="0"/>
                  </a:moveTo>
                  <a:cubicBezTo>
                    <a:pt x="2831" y="0"/>
                    <a:pt x="2694" y="15"/>
                    <a:pt x="2567" y="43"/>
                  </a:cubicBezTo>
                  <a:cubicBezTo>
                    <a:pt x="2053" y="154"/>
                    <a:pt x="1680" y="452"/>
                    <a:pt x="1558" y="845"/>
                  </a:cubicBezTo>
                  <a:cubicBezTo>
                    <a:pt x="1066" y="1629"/>
                    <a:pt x="1" y="3424"/>
                    <a:pt x="165" y="4003"/>
                  </a:cubicBezTo>
                  <a:cubicBezTo>
                    <a:pt x="195" y="4118"/>
                    <a:pt x="274" y="4214"/>
                    <a:pt x="380" y="4267"/>
                  </a:cubicBezTo>
                  <a:cubicBezTo>
                    <a:pt x="419" y="4286"/>
                    <a:pt x="476" y="4314"/>
                    <a:pt x="567" y="4314"/>
                  </a:cubicBezTo>
                  <a:cubicBezTo>
                    <a:pt x="796" y="4314"/>
                    <a:pt x="1238" y="4136"/>
                    <a:pt x="2134" y="3194"/>
                  </a:cubicBezTo>
                  <a:lnTo>
                    <a:pt x="2134" y="3194"/>
                  </a:lnTo>
                  <a:lnTo>
                    <a:pt x="1624" y="4797"/>
                  </a:lnTo>
                  <a:cubicBezTo>
                    <a:pt x="1608" y="4943"/>
                    <a:pt x="1655" y="5154"/>
                    <a:pt x="1846" y="5268"/>
                  </a:cubicBezTo>
                  <a:cubicBezTo>
                    <a:pt x="1924" y="5315"/>
                    <a:pt x="2012" y="5339"/>
                    <a:pt x="2113" y="5339"/>
                  </a:cubicBezTo>
                  <a:cubicBezTo>
                    <a:pt x="2349" y="5339"/>
                    <a:pt x="2653" y="5206"/>
                    <a:pt x="3056" y="4933"/>
                  </a:cubicBezTo>
                  <a:cubicBezTo>
                    <a:pt x="3231" y="4813"/>
                    <a:pt x="3384" y="4663"/>
                    <a:pt x="3508" y="4492"/>
                  </a:cubicBezTo>
                  <a:lnTo>
                    <a:pt x="3530" y="5073"/>
                  </a:lnTo>
                  <a:cubicBezTo>
                    <a:pt x="3393" y="5305"/>
                    <a:pt x="3153" y="5803"/>
                    <a:pt x="3372" y="6147"/>
                  </a:cubicBezTo>
                  <a:cubicBezTo>
                    <a:pt x="3451" y="6275"/>
                    <a:pt x="3615" y="6414"/>
                    <a:pt x="3944" y="6414"/>
                  </a:cubicBezTo>
                  <a:cubicBezTo>
                    <a:pt x="4006" y="6413"/>
                    <a:pt x="4067" y="6408"/>
                    <a:pt x="4128" y="6400"/>
                  </a:cubicBezTo>
                  <a:cubicBezTo>
                    <a:pt x="4515" y="6348"/>
                    <a:pt x="5030" y="6031"/>
                    <a:pt x="5284" y="4814"/>
                  </a:cubicBezTo>
                  <a:cubicBezTo>
                    <a:pt x="5426" y="4127"/>
                    <a:pt x="5444" y="3345"/>
                    <a:pt x="5389" y="2927"/>
                  </a:cubicBezTo>
                  <a:cubicBezTo>
                    <a:pt x="5284" y="2142"/>
                    <a:pt x="4686" y="1159"/>
                    <a:pt x="4161" y="501"/>
                  </a:cubicBezTo>
                  <a:cubicBezTo>
                    <a:pt x="3876" y="144"/>
                    <a:pt x="3408" y="0"/>
                    <a:pt x="29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6"/>
            <p:cNvSpPr/>
            <p:nvPr/>
          </p:nvSpPr>
          <p:spPr>
            <a:xfrm>
              <a:off x="5645500" y="2251925"/>
              <a:ext cx="725925" cy="713400"/>
            </a:xfrm>
            <a:custGeom>
              <a:avLst/>
              <a:gdLst/>
              <a:ahLst/>
              <a:cxnLst/>
              <a:rect l="l" t="t" r="r" b="b"/>
              <a:pathLst>
                <a:path w="29037" h="28536" extrusionOk="0">
                  <a:moveTo>
                    <a:pt x="3775" y="1"/>
                  </a:moveTo>
                  <a:cubicBezTo>
                    <a:pt x="3775" y="1"/>
                    <a:pt x="2578" y="760"/>
                    <a:pt x="1336" y="2219"/>
                  </a:cubicBezTo>
                  <a:cubicBezTo>
                    <a:pt x="95" y="3678"/>
                    <a:pt x="1" y="7283"/>
                    <a:pt x="1" y="7283"/>
                  </a:cubicBezTo>
                  <a:lnTo>
                    <a:pt x="2034" y="7442"/>
                  </a:lnTo>
                  <a:cubicBezTo>
                    <a:pt x="2034" y="7442"/>
                    <a:pt x="5018" y="9341"/>
                    <a:pt x="8265" y="11063"/>
                  </a:cubicBezTo>
                  <a:cubicBezTo>
                    <a:pt x="11512" y="12784"/>
                    <a:pt x="20142" y="18240"/>
                    <a:pt x="20142" y="18240"/>
                  </a:cubicBezTo>
                  <a:lnTo>
                    <a:pt x="19758" y="20733"/>
                  </a:lnTo>
                  <a:cubicBezTo>
                    <a:pt x="19758" y="20733"/>
                    <a:pt x="19777" y="23029"/>
                    <a:pt x="19664" y="24338"/>
                  </a:cubicBezTo>
                  <a:cubicBezTo>
                    <a:pt x="19552" y="25646"/>
                    <a:pt x="19778" y="27339"/>
                    <a:pt x="19873" y="28045"/>
                  </a:cubicBezTo>
                  <a:cubicBezTo>
                    <a:pt x="19893" y="28194"/>
                    <a:pt x="19953" y="28261"/>
                    <a:pt x="20038" y="28261"/>
                  </a:cubicBezTo>
                  <a:cubicBezTo>
                    <a:pt x="20355" y="28261"/>
                    <a:pt x="21018" y="27331"/>
                    <a:pt x="21218" y="26284"/>
                  </a:cubicBezTo>
                  <a:cubicBezTo>
                    <a:pt x="21472" y="24957"/>
                    <a:pt x="21423" y="23527"/>
                    <a:pt x="21423" y="23527"/>
                  </a:cubicBezTo>
                  <a:lnTo>
                    <a:pt x="21423" y="23527"/>
                  </a:lnTo>
                  <a:cubicBezTo>
                    <a:pt x="21424" y="23527"/>
                    <a:pt x="24379" y="24138"/>
                    <a:pt x="25339" y="24871"/>
                  </a:cubicBezTo>
                  <a:cubicBezTo>
                    <a:pt x="26299" y="25605"/>
                    <a:pt x="27551" y="27449"/>
                    <a:pt x="28088" y="28240"/>
                  </a:cubicBezTo>
                  <a:cubicBezTo>
                    <a:pt x="28228" y="28446"/>
                    <a:pt x="28362" y="28536"/>
                    <a:pt x="28481" y="28536"/>
                  </a:cubicBezTo>
                  <a:cubicBezTo>
                    <a:pt x="28819" y="28536"/>
                    <a:pt x="29036" y="27814"/>
                    <a:pt x="28925" y="26979"/>
                  </a:cubicBezTo>
                  <a:cubicBezTo>
                    <a:pt x="28774" y="25849"/>
                    <a:pt x="26543" y="23130"/>
                    <a:pt x="25847" y="22218"/>
                  </a:cubicBezTo>
                  <a:cubicBezTo>
                    <a:pt x="25150" y="21305"/>
                    <a:pt x="24162" y="19282"/>
                    <a:pt x="23813" y="17749"/>
                  </a:cubicBezTo>
                  <a:cubicBezTo>
                    <a:pt x="23464" y="16215"/>
                    <a:pt x="10417" y="2442"/>
                    <a:pt x="8714" y="1520"/>
                  </a:cubicBezTo>
                  <a:cubicBezTo>
                    <a:pt x="7010" y="599"/>
                    <a:pt x="3775" y="1"/>
                    <a:pt x="37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6"/>
            <p:cNvSpPr/>
            <p:nvPr/>
          </p:nvSpPr>
          <p:spPr>
            <a:xfrm>
              <a:off x="5638325" y="2244825"/>
              <a:ext cx="739900" cy="727625"/>
            </a:xfrm>
            <a:custGeom>
              <a:avLst/>
              <a:gdLst/>
              <a:ahLst/>
              <a:cxnLst/>
              <a:rect l="l" t="t" r="r" b="b"/>
              <a:pathLst>
                <a:path w="29596" h="29105" extrusionOk="0">
                  <a:moveTo>
                    <a:pt x="4123" y="586"/>
                  </a:moveTo>
                  <a:cubicBezTo>
                    <a:pt x="4705" y="701"/>
                    <a:pt x="7397" y="1260"/>
                    <a:pt x="8866" y="2055"/>
                  </a:cubicBezTo>
                  <a:cubicBezTo>
                    <a:pt x="10674" y="3033"/>
                    <a:pt x="23533" y="16825"/>
                    <a:pt x="23822" y="18095"/>
                  </a:cubicBezTo>
                  <a:cubicBezTo>
                    <a:pt x="24180" y="19668"/>
                    <a:pt x="25188" y="21732"/>
                    <a:pt x="25908" y="22675"/>
                  </a:cubicBezTo>
                  <a:cubicBezTo>
                    <a:pt x="25997" y="22791"/>
                    <a:pt x="26112" y="22939"/>
                    <a:pt x="26244" y="23108"/>
                  </a:cubicBezTo>
                  <a:cubicBezTo>
                    <a:pt x="27077" y="24173"/>
                    <a:pt x="28808" y="26391"/>
                    <a:pt x="28930" y="27300"/>
                  </a:cubicBezTo>
                  <a:cubicBezTo>
                    <a:pt x="29029" y="28036"/>
                    <a:pt x="28839" y="28489"/>
                    <a:pt x="28776" y="28535"/>
                  </a:cubicBezTo>
                  <a:cubicBezTo>
                    <a:pt x="28776" y="28535"/>
                    <a:pt x="28714" y="28514"/>
                    <a:pt x="28609" y="28360"/>
                  </a:cubicBezTo>
                  <a:cubicBezTo>
                    <a:pt x="28066" y="27561"/>
                    <a:pt x="26795" y="25689"/>
                    <a:pt x="25800" y="24929"/>
                  </a:cubicBezTo>
                  <a:cubicBezTo>
                    <a:pt x="24800" y="24164"/>
                    <a:pt x="21892" y="23557"/>
                    <a:pt x="21769" y="23532"/>
                  </a:cubicBezTo>
                  <a:cubicBezTo>
                    <a:pt x="21750" y="23528"/>
                    <a:pt x="21731" y="23527"/>
                    <a:pt x="21712" y="23527"/>
                  </a:cubicBezTo>
                  <a:lnTo>
                    <a:pt x="21712" y="23526"/>
                  </a:lnTo>
                  <a:cubicBezTo>
                    <a:pt x="21550" y="23526"/>
                    <a:pt x="21422" y="23659"/>
                    <a:pt x="21427" y="23819"/>
                  </a:cubicBezTo>
                  <a:cubicBezTo>
                    <a:pt x="21427" y="23834"/>
                    <a:pt x="21470" y="25236"/>
                    <a:pt x="21225" y="26514"/>
                  </a:cubicBezTo>
                  <a:cubicBezTo>
                    <a:pt x="21076" y="27299"/>
                    <a:pt x="20668" y="27942"/>
                    <a:pt x="20427" y="28173"/>
                  </a:cubicBezTo>
                  <a:cubicBezTo>
                    <a:pt x="20327" y="27415"/>
                    <a:pt x="20132" y="25855"/>
                    <a:pt x="20235" y="24644"/>
                  </a:cubicBezTo>
                  <a:cubicBezTo>
                    <a:pt x="20348" y="23338"/>
                    <a:pt x="20330" y="21108"/>
                    <a:pt x="20327" y="21060"/>
                  </a:cubicBezTo>
                  <a:lnTo>
                    <a:pt x="20712" y="18565"/>
                  </a:lnTo>
                  <a:cubicBezTo>
                    <a:pt x="20729" y="18454"/>
                    <a:pt x="20678" y="18342"/>
                    <a:pt x="20582" y="18282"/>
                  </a:cubicBezTo>
                  <a:cubicBezTo>
                    <a:pt x="20496" y="18227"/>
                    <a:pt x="11905" y="12801"/>
                    <a:pt x="8686" y="11094"/>
                  </a:cubicBezTo>
                  <a:cubicBezTo>
                    <a:pt x="5486" y="9399"/>
                    <a:pt x="2503" y="7504"/>
                    <a:pt x="2474" y="7484"/>
                  </a:cubicBezTo>
                  <a:cubicBezTo>
                    <a:pt x="2435" y="7460"/>
                    <a:pt x="2391" y="7445"/>
                    <a:pt x="2343" y="7440"/>
                  </a:cubicBezTo>
                  <a:lnTo>
                    <a:pt x="586" y="7303"/>
                  </a:lnTo>
                  <a:cubicBezTo>
                    <a:pt x="637" y="6454"/>
                    <a:pt x="868" y="3829"/>
                    <a:pt x="1840" y="2687"/>
                  </a:cubicBezTo>
                  <a:cubicBezTo>
                    <a:pt x="2843" y="1509"/>
                    <a:pt x="3825" y="792"/>
                    <a:pt x="4123" y="586"/>
                  </a:cubicBezTo>
                  <a:close/>
                  <a:moveTo>
                    <a:pt x="4063" y="0"/>
                  </a:moveTo>
                  <a:cubicBezTo>
                    <a:pt x="4009" y="0"/>
                    <a:pt x="3956" y="15"/>
                    <a:pt x="3910" y="44"/>
                  </a:cubicBezTo>
                  <a:cubicBezTo>
                    <a:pt x="3859" y="76"/>
                    <a:pt x="2661" y="844"/>
                    <a:pt x="1406" y="2319"/>
                  </a:cubicBezTo>
                  <a:cubicBezTo>
                    <a:pt x="115" y="3837"/>
                    <a:pt x="8" y="7408"/>
                    <a:pt x="4" y="7559"/>
                  </a:cubicBezTo>
                  <a:cubicBezTo>
                    <a:pt x="0" y="7710"/>
                    <a:pt x="115" y="7838"/>
                    <a:pt x="266" y="7850"/>
                  </a:cubicBezTo>
                  <a:lnTo>
                    <a:pt x="2228" y="8004"/>
                  </a:lnTo>
                  <a:cubicBezTo>
                    <a:pt x="2669" y="8282"/>
                    <a:pt x="5450" y="10025"/>
                    <a:pt x="8419" y="11598"/>
                  </a:cubicBezTo>
                  <a:cubicBezTo>
                    <a:pt x="11378" y="13167"/>
                    <a:pt x="18932" y="17916"/>
                    <a:pt x="20119" y="18665"/>
                  </a:cubicBezTo>
                  <a:lnTo>
                    <a:pt x="19760" y="21019"/>
                  </a:lnTo>
                  <a:cubicBezTo>
                    <a:pt x="19760" y="21043"/>
                    <a:pt x="19777" y="23317"/>
                    <a:pt x="19668" y="24597"/>
                  </a:cubicBezTo>
                  <a:cubicBezTo>
                    <a:pt x="19553" y="25932"/>
                    <a:pt x="19779" y="27633"/>
                    <a:pt x="19878" y="28366"/>
                  </a:cubicBezTo>
                  <a:cubicBezTo>
                    <a:pt x="19922" y="28700"/>
                    <a:pt x="20132" y="28823"/>
                    <a:pt x="20312" y="28829"/>
                  </a:cubicBezTo>
                  <a:cubicBezTo>
                    <a:pt x="20318" y="28829"/>
                    <a:pt x="20323" y="28829"/>
                    <a:pt x="20329" y="28829"/>
                  </a:cubicBezTo>
                  <a:cubicBezTo>
                    <a:pt x="20929" y="28829"/>
                    <a:pt x="21593" y="27626"/>
                    <a:pt x="21785" y="26621"/>
                  </a:cubicBezTo>
                  <a:cubicBezTo>
                    <a:pt x="21966" y="25672"/>
                    <a:pt x="21997" y="24685"/>
                    <a:pt x="21999" y="24167"/>
                  </a:cubicBezTo>
                  <a:cubicBezTo>
                    <a:pt x="22796" y="24351"/>
                    <a:pt x="24743" y="24839"/>
                    <a:pt x="25453" y="25382"/>
                  </a:cubicBezTo>
                  <a:cubicBezTo>
                    <a:pt x="26376" y="26087"/>
                    <a:pt x="27610" y="27905"/>
                    <a:pt x="28139" y="28684"/>
                  </a:cubicBezTo>
                  <a:cubicBezTo>
                    <a:pt x="28367" y="29019"/>
                    <a:pt x="28594" y="29104"/>
                    <a:pt x="28766" y="29104"/>
                  </a:cubicBezTo>
                  <a:cubicBezTo>
                    <a:pt x="28830" y="29104"/>
                    <a:pt x="28894" y="29092"/>
                    <a:pt x="28955" y="29068"/>
                  </a:cubicBezTo>
                  <a:cubicBezTo>
                    <a:pt x="29469" y="28873"/>
                    <a:pt x="29595" y="27975"/>
                    <a:pt x="29495" y="27224"/>
                  </a:cubicBezTo>
                  <a:cubicBezTo>
                    <a:pt x="29364" y="26245"/>
                    <a:pt x="27980" y="24405"/>
                    <a:pt x="26693" y="22757"/>
                  </a:cubicBezTo>
                  <a:cubicBezTo>
                    <a:pt x="26562" y="22590"/>
                    <a:pt x="26448" y="22444"/>
                    <a:pt x="26360" y="22328"/>
                  </a:cubicBezTo>
                  <a:cubicBezTo>
                    <a:pt x="25692" y="21453"/>
                    <a:pt x="24714" y="19448"/>
                    <a:pt x="24377" y="17969"/>
                  </a:cubicBezTo>
                  <a:cubicBezTo>
                    <a:pt x="23988" y="16254"/>
                    <a:pt x="10861" y="2486"/>
                    <a:pt x="9136" y="1553"/>
                  </a:cubicBezTo>
                  <a:cubicBezTo>
                    <a:pt x="7413" y="622"/>
                    <a:pt x="4248" y="30"/>
                    <a:pt x="4114" y="5"/>
                  </a:cubicBezTo>
                  <a:cubicBezTo>
                    <a:pt x="4097" y="2"/>
                    <a:pt x="4080" y="0"/>
                    <a:pt x="4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6"/>
            <p:cNvSpPr/>
            <p:nvPr/>
          </p:nvSpPr>
          <p:spPr>
            <a:xfrm>
              <a:off x="5169600" y="2989200"/>
              <a:ext cx="770925" cy="1759900"/>
            </a:xfrm>
            <a:custGeom>
              <a:avLst/>
              <a:gdLst/>
              <a:ahLst/>
              <a:cxnLst/>
              <a:rect l="l" t="t" r="r" b="b"/>
              <a:pathLst>
                <a:path w="30837" h="70396" extrusionOk="0">
                  <a:moveTo>
                    <a:pt x="21023" y="1"/>
                  </a:moveTo>
                  <a:cubicBezTo>
                    <a:pt x="20061" y="1"/>
                    <a:pt x="14036" y="2950"/>
                    <a:pt x="10360" y="4237"/>
                  </a:cubicBezTo>
                  <a:cubicBezTo>
                    <a:pt x="6379" y="5631"/>
                    <a:pt x="2155" y="7345"/>
                    <a:pt x="2155" y="7345"/>
                  </a:cubicBezTo>
                  <a:lnTo>
                    <a:pt x="2693" y="14600"/>
                  </a:lnTo>
                  <a:cubicBezTo>
                    <a:pt x="2693" y="14600"/>
                    <a:pt x="0" y="38521"/>
                    <a:pt x="5376" y="45417"/>
                  </a:cubicBezTo>
                  <a:cubicBezTo>
                    <a:pt x="10751" y="52313"/>
                    <a:pt x="28109" y="70395"/>
                    <a:pt x="28109" y="70395"/>
                  </a:cubicBezTo>
                  <a:lnTo>
                    <a:pt x="30837" y="67157"/>
                  </a:lnTo>
                  <a:cubicBezTo>
                    <a:pt x="30837" y="67157"/>
                    <a:pt x="21138" y="48339"/>
                    <a:pt x="19350" y="45705"/>
                  </a:cubicBezTo>
                  <a:cubicBezTo>
                    <a:pt x="17561" y="43071"/>
                    <a:pt x="14604" y="35995"/>
                    <a:pt x="14604" y="35995"/>
                  </a:cubicBezTo>
                  <a:cubicBezTo>
                    <a:pt x="14604" y="35995"/>
                    <a:pt x="20610" y="11056"/>
                    <a:pt x="21033" y="8845"/>
                  </a:cubicBezTo>
                  <a:cubicBezTo>
                    <a:pt x="21457" y="6633"/>
                    <a:pt x="21229" y="630"/>
                    <a:pt x="21153" y="64"/>
                  </a:cubicBezTo>
                  <a:cubicBezTo>
                    <a:pt x="21147" y="21"/>
                    <a:pt x="21102" y="1"/>
                    <a:pt x="21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6"/>
            <p:cNvSpPr/>
            <p:nvPr/>
          </p:nvSpPr>
          <p:spPr>
            <a:xfrm>
              <a:off x="5163750" y="2982175"/>
              <a:ext cx="784425" cy="1774025"/>
            </a:xfrm>
            <a:custGeom>
              <a:avLst/>
              <a:gdLst/>
              <a:ahLst/>
              <a:cxnLst/>
              <a:rect l="l" t="t" r="r" b="b"/>
              <a:pathLst>
                <a:path w="31377" h="70961" extrusionOk="0">
                  <a:moveTo>
                    <a:pt x="21122" y="580"/>
                  </a:moveTo>
                  <a:lnTo>
                    <a:pt x="21122" y="580"/>
                  </a:lnTo>
                  <a:cubicBezTo>
                    <a:pt x="21204" y="1758"/>
                    <a:pt x="21374" y="7052"/>
                    <a:pt x="20988" y="9073"/>
                  </a:cubicBezTo>
                  <a:cubicBezTo>
                    <a:pt x="20571" y="11252"/>
                    <a:pt x="14621" y="35960"/>
                    <a:pt x="14561" y="36210"/>
                  </a:cubicBezTo>
                  <a:cubicBezTo>
                    <a:pt x="14548" y="36269"/>
                    <a:pt x="14552" y="36331"/>
                    <a:pt x="14576" y="36386"/>
                  </a:cubicBezTo>
                  <a:cubicBezTo>
                    <a:pt x="14695" y="36676"/>
                    <a:pt x="17563" y="43519"/>
                    <a:pt x="19348" y="46147"/>
                  </a:cubicBezTo>
                  <a:cubicBezTo>
                    <a:pt x="21017" y="48603"/>
                    <a:pt x="29759" y="65518"/>
                    <a:pt x="30730" y="67400"/>
                  </a:cubicBezTo>
                  <a:lnTo>
                    <a:pt x="28329" y="70249"/>
                  </a:lnTo>
                  <a:cubicBezTo>
                    <a:pt x="26299" y="68129"/>
                    <a:pt x="10813" y="51910"/>
                    <a:pt x="5835" y="45523"/>
                  </a:cubicBezTo>
                  <a:cubicBezTo>
                    <a:pt x="591" y="38798"/>
                    <a:pt x="3183" y="15151"/>
                    <a:pt x="3212" y="14859"/>
                  </a:cubicBezTo>
                  <a:lnTo>
                    <a:pt x="2688" y="7812"/>
                  </a:lnTo>
                  <a:cubicBezTo>
                    <a:pt x="3559" y="7461"/>
                    <a:pt x="7237" y="5995"/>
                    <a:pt x="10688" y="4786"/>
                  </a:cubicBezTo>
                  <a:cubicBezTo>
                    <a:pt x="12383" y="4193"/>
                    <a:pt x="14586" y="3244"/>
                    <a:pt x="16529" y="2405"/>
                  </a:cubicBezTo>
                  <a:cubicBezTo>
                    <a:pt x="18393" y="1603"/>
                    <a:pt x="20482" y="702"/>
                    <a:pt x="21122" y="580"/>
                  </a:cubicBezTo>
                  <a:close/>
                  <a:moveTo>
                    <a:pt x="21261" y="1"/>
                  </a:moveTo>
                  <a:cubicBezTo>
                    <a:pt x="20734" y="1"/>
                    <a:pt x="19510" y="499"/>
                    <a:pt x="16304" y="1882"/>
                  </a:cubicBezTo>
                  <a:cubicBezTo>
                    <a:pt x="14369" y="2716"/>
                    <a:pt x="12175" y="3662"/>
                    <a:pt x="10499" y="4249"/>
                  </a:cubicBezTo>
                  <a:cubicBezTo>
                    <a:pt x="6558" y="5628"/>
                    <a:pt x="2323" y="7345"/>
                    <a:pt x="2282" y="7362"/>
                  </a:cubicBezTo>
                  <a:cubicBezTo>
                    <a:pt x="2167" y="7408"/>
                    <a:pt x="2095" y="7523"/>
                    <a:pt x="2104" y="7646"/>
                  </a:cubicBezTo>
                  <a:lnTo>
                    <a:pt x="2645" y="14849"/>
                  </a:lnTo>
                  <a:cubicBezTo>
                    <a:pt x="2534" y="15830"/>
                    <a:pt x="1" y="38966"/>
                    <a:pt x="5384" y="45874"/>
                  </a:cubicBezTo>
                  <a:cubicBezTo>
                    <a:pt x="10708" y="52703"/>
                    <a:pt x="27964" y="70692"/>
                    <a:pt x="28137" y="70874"/>
                  </a:cubicBezTo>
                  <a:cubicBezTo>
                    <a:pt x="28192" y="70929"/>
                    <a:pt x="28265" y="70960"/>
                    <a:pt x="28343" y="70960"/>
                  </a:cubicBezTo>
                  <a:lnTo>
                    <a:pt x="28352" y="70960"/>
                  </a:lnTo>
                  <a:cubicBezTo>
                    <a:pt x="28433" y="70958"/>
                    <a:pt x="28509" y="70921"/>
                    <a:pt x="28561" y="70859"/>
                  </a:cubicBezTo>
                  <a:lnTo>
                    <a:pt x="31290" y="67622"/>
                  </a:lnTo>
                  <a:cubicBezTo>
                    <a:pt x="31363" y="67534"/>
                    <a:pt x="31377" y="67410"/>
                    <a:pt x="31325" y="67307"/>
                  </a:cubicBezTo>
                  <a:cubicBezTo>
                    <a:pt x="30929" y="66538"/>
                    <a:pt x="21598" y="48445"/>
                    <a:pt x="19821" y="45826"/>
                  </a:cubicBezTo>
                  <a:cubicBezTo>
                    <a:pt x="18173" y="43401"/>
                    <a:pt x="15479" y="37065"/>
                    <a:pt x="15137" y="36252"/>
                  </a:cubicBezTo>
                  <a:cubicBezTo>
                    <a:pt x="15594" y="34353"/>
                    <a:pt x="21135" y="11327"/>
                    <a:pt x="21546" y="9179"/>
                  </a:cubicBezTo>
                  <a:cubicBezTo>
                    <a:pt x="21983" y="6896"/>
                    <a:pt x="21744" y="871"/>
                    <a:pt x="21668" y="308"/>
                  </a:cubicBezTo>
                  <a:cubicBezTo>
                    <a:pt x="21657" y="219"/>
                    <a:pt x="21572" y="96"/>
                    <a:pt x="21494" y="52"/>
                  </a:cubicBezTo>
                  <a:cubicBezTo>
                    <a:pt x="21436" y="19"/>
                    <a:pt x="21361" y="1"/>
                    <a:pt x="21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6"/>
            <p:cNvSpPr/>
            <p:nvPr/>
          </p:nvSpPr>
          <p:spPr>
            <a:xfrm>
              <a:off x="5059050" y="2939225"/>
              <a:ext cx="1013300" cy="1218375"/>
            </a:xfrm>
            <a:custGeom>
              <a:avLst/>
              <a:gdLst/>
              <a:ahLst/>
              <a:cxnLst/>
              <a:rect l="l" t="t" r="r" b="b"/>
              <a:pathLst>
                <a:path w="40532" h="48735" extrusionOk="0">
                  <a:moveTo>
                    <a:pt x="28202" y="0"/>
                  </a:moveTo>
                  <a:cubicBezTo>
                    <a:pt x="28144" y="0"/>
                    <a:pt x="28087" y="4"/>
                    <a:pt x="28030" y="11"/>
                  </a:cubicBezTo>
                  <a:cubicBezTo>
                    <a:pt x="26900" y="163"/>
                    <a:pt x="17191" y="7063"/>
                    <a:pt x="17191" y="7063"/>
                  </a:cubicBezTo>
                  <a:lnTo>
                    <a:pt x="16872" y="11128"/>
                  </a:lnTo>
                  <a:cubicBezTo>
                    <a:pt x="16872" y="11128"/>
                    <a:pt x="15000" y="13246"/>
                    <a:pt x="15499" y="13755"/>
                  </a:cubicBezTo>
                  <a:lnTo>
                    <a:pt x="15998" y="14263"/>
                  </a:lnTo>
                  <a:cubicBezTo>
                    <a:pt x="15998" y="14263"/>
                    <a:pt x="5482" y="28023"/>
                    <a:pt x="4100" y="31656"/>
                  </a:cubicBezTo>
                  <a:cubicBezTo>
                    <a:pt x="2717" y="35288"/>
                    <a:pt x="0" y="43985"/>
                    <a:pt x="57" y="44408"/>
                  </a:cubicBezTo>
                  <a:cubicBezTo>
                    <a:pt x="113" y="44830"/>
                    <a:pt x="1881" y="46308"/>
                    <a:pt x="3029" y="46308"/>
                  </a:cubicBezTo>
                  <a:cubicBezTo>
                    <a:pt x="3033" y="46308"/>
                    <a:pt x="3037" y="46308"/>
                    <a:pt x="3041" y="46308"/>
                  </a:cubicBezTo>
                  <a:cubicBezTo>
                    <a:pt x="3043" y="46308"/>
                    <a:pt x="3045" y="46308"/>
                    <a:pt x="3048" y="46308"/>
                  </a:cubicBezTo>
                  <a:cubicBezTo>
                    <a:pt x="4320" y="46308"/>
                    <a:pt x="39713" y="48734"/>
                    <a:pt x="39713" y="48734"/>
                  </a:cubicBezTo>
                  <a:lnTo>
                    <a:pt x="40532" y="45177"/>
                  </a:lnTo>
                  <a:lnTo>
                    <a:pt x="14726" y="36989"/>
                  </a:lnTo>
                  <a:cubicBezTo>
                    <a:pt x="14726" y="36989"/>
                    <a:pt x="30236" y="14371"/>
                    <a:pt x="30960" y="12263"/>
                  </a:cubicBezTo>
                  <a:cubicBezTo>
                    <a:pt x="31683" y="10154"/>
                    <a:pt x="30759" y="3238"/>
                    <a:pt x="30627" y="2251"/>
                  </a:cubicBezTo>
                  <a:cubicBezTo>
                    <a:pt x="30501" y="1312"/>
                    <a:pt x="29290" y="0"/>
                    <a:pt x="28202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6"/>
            <p:cNvSpPr/>
            <p:nvPr/>
          </p:nvSpPr>
          <p:spPr>
            <a:xfrm>
              <a:off x="5051500" y="2932100"/>
              <a:ext cx="1028625" cy="1232650"/>
            </a:xfrm>
            <a:custGeom>
              <a:avLst/>
              <a:gdLst/>
              <a:ahLst/>
              <a:cxnLst/>
              <a:rect l="l" t="t" r="r" b="b"/>
              <a:pathLst>
                <a:path w="41145" h="49306" extrusionOk="0">
                  <a:moveTo>
                    <a:pt x="28499" y="1"/>
                  </a:moveTo>
                  <a:cubicBezTo>
                    <a:pt x="28430" y="1"/>
                    <a:pt x="28361" y="5"/>
                    <a:pt x="28294" y="14"/>
                  </a:cubicBezTo>
                  <a:cubicBezTo>
                    <a:pt x="27128" y="170"/>
                    <a:pt x="18328" y="6406"/>
                    <a:pt x="17327" y="7117"/>
                  </a:cubicBezTo>
                  <a:cubicBezTo>
                    <a:pt x="17199" y="7207"/>
                    <a:pt x="17170" y="7385"/>
                    <a:pt x="17260" y="7513"/>
                  </a:cubicBezTo>
                  <a:cubicBezTo>
                    <a:pt x="17316" y="7591"/>
                    <a:pt x="17404" y="7633"/>
                    <a:pt x="17493" y="7633"/>
                  </a:cubicBezTo>
                  <a:cubicBezTo>
                    <a:pt x="17550" y="7633"/>
                    <a:pt x="17608" y="7616"/>
                    <a:pt x="17657" y="7581"/>
                  </a:cubicBezTo>
                  <a:cubicBezTo>
                    <a:pt x="21389" y="4928"/>
                    <a:pt x="27597" y="682"/>
                    <a:pt x="28369" y="579"/>
                  </a:cubicBezTo>
                  <a:cubicBezTo>
                    <a:pt x="28412" y="573"/>
                    <a:pt x="28456" y="570"/>
                    <a:pt x="28500" y="570"/>
                  </a:cubicBezTo>
                  <a:cubicBezTo>
                    <a:pt x="28902" y="570"/>
                    <a:pt x="29372" y="792"/>
                    <a:pt x="29810" y="1198"/>
                  </a:cubicBezTo>
                  <a:cubicBezTo>
                    <a:pt x="30263" y="1617"/>
                    <a:pt x="30590" y="2156"/>
                    <a:pt x="30647" y="2573"/>
                  </a:cubicBezTo>
                  <a:cubicBezTo>
                    <a:pt x="30893" y="4410"/>
                    <a:pt x="31646" y="10552"/>
                    <a:pt x="30992" y="12455"/>
                  </a:cubicBezTo>
                  <a:cubicBezTo>
                    <a:pt x="30430" y="14094"/>
                    <a:pt x="20149" y="29300"/>
                    <a:pt x="14793" y="37112"/>
                  </a:cubicBezTo>
                  <a:cubicBezTo>
                    <a:pt x="14684" y="37269"/>
                    <a:pt x="14759" y="37487"/>
                    <a:pt x="14941" y="37545"/>
                  </a:cubicBezTo>
                  <a:lnTo>
                    <a:pt x="40496" y="45654"/>
                  </a:lnTo>
                  <a:lnTo>
                    <a:pt x="39792" y="48718"/>
                  </a:lnTo>
                  <a:cubicBezTo>
                    <a:pt x="36411" y="48487"/>
                    <a:pt x="4582" y="46309"/>
                    <a:pt x="3347" y="46309"/>
                  </a:cubicBezTo>
                  <a:lnTo>
                    <a:pt x="3330" y="46309"/>
                  </a:lnTo>
                  <a:cubicBezTo>
                    <a:pt x="2334" y="46309"/>
                    <a:pt x="738" y="44973"/>
                    <a:pt x="642" y="44680"/>
                  </a:cubicBezTo>
                  <a:cubicBezTo>
                    <a:pt x="666" y="44092"/>
                    <a:pt x="3263" y="35733"/>
                    <a:pt x="4668" y="32043"/>
                  </a:cubicBezTo>
                  <a:cubicBezTo>
                    <a:pt x="6019" y="28490"/>
                    <a:pt x="16421" y="14858"/>
                    <a:pt x="16526" y="14720"/>
                  </a:cubicBezTo>
                  <a:cubicBezTo>
                    <a:pt x="16612" y="14607"/>
                    <a:pt x="16602" y="14448"/>
                    <a:pt x="16503" y="14348"/>
                  </a:cubicBezTo>
                  <a:lnTo>
                    <a:pt x="16007" y="13843"/>
                  </a:lnTo>
                  <a:cubicBezTo>
                    <a:pt x="15895" y="13621"/>
                    <a:pt x="16566" y="12532"/>
                    <a:pt x="17388" y="11602"/>
                  </a:cubicBezTo>
                  <a:cubicBezTo>
                    <a:pt x="17487" y="11483"/>
                    <a:pt x="17474" y="11307"/>
                    <a:pt x="17358" y="11205"/>
                  </a:cubicBezTo>
                  <a:cubicBezTo>
                    <a:pt x="17304" y="11157"/>
                    <a:pt x="17237" y="11133"/>
                    <a:pt x="17169" y="11133"/>
                  </a:cubicBezTo>
                  <a:cubicBezTo>
                    <a:pt x="17092" y="11133"/>
                    <a:pt x="17016" y="11164"/>
                    <a:pt x="16960" y="11225"/>
                  </a:cubicBezTo>
                  <a:cubicBezTo>
                    <a:pt x="16196" y="12091"/>
                    <a:pt x="15002" y="13632"/>
                    <a:pt x="15598" y="14240"/>
                  </a:cubicBezTo>
                  <a:lnTo>
                    <a:pt x="15924" y="14571"/>
                  </a:lnTo>
                  <a:cubicBezTo>
                    <a:pt x="14584" y="16332"/>
                    <a:pt x="5442" y="28404"/>
                    <a:pt x="4135" y="31839"/>
                  </a:cubicBezTo>
                  <a:cubicBezTo>
                    <a:pt x="2893" y="35107"/>
                    <a:pt x="1" y="44164"/>
                    <a:pt x="77" y="44732"/>
                  </a:cubicBezTo>
                  <a:cubicBezTo>
                    <a:pt x="164" y="45376"/>
                    <a:pt x="2115" y="46878"/>
                    <a:pt x="3332" y="46878"/>
                  </a:cubicBezTo>
                  <a:lnTo>
                    <a:pt x="3352" y="46878"/>
                  </a:lnTo>
                  <a:cubicBezTo>
                    <a:pt x="4607" y="46878"/>
                    <a:pt x="39642" y="49280"/>
                    <a:pt x="39996" y="49305"/>
                  </a:cubicBezTo>
                  <a:lnTo>
                    <a:pt x="40015" y="49305"/>
                  </a:lnTo>
                  <a:cubicBezTo>
                    <a:pt x="40148" y="49304"/>
                    <a:pt x="40263" y="49212"/>
                    <a:pt x="40292" y="49084"/>
                  </a:cubicBezTo>
                  <a:lnTo>
                    <a:pt x="41110" y="45526"/>
                  </a:lnTo>
                  <a:cubicBezTo>
                    <a:pt x="41144" y="45382"/>
                    <a:pt x="41061" y="45235"/>
                    <a:pt x="40920" y="45191"/>
                  </a:cubicBezTo>
                  <a:lnTo>
                    <a:pt x="15479" y="37118"/>
                  </a:lnTo>
                  <a:cubicBezTo>
                    <a:pt x="17436" y="34260"/>
                    <a:pt x="30842" y="14648"/>
                    <a:pt x="31532" y="12640"/>
                  </a:cubicBezTo>
                  <a:cubicBezTo>
                    <a:pt x="32206" y="10675"/>
                    <a:pt x="31533" y="4892"/>
                    <a:pt x="31212" y="2497"/>
                  </a:cubicBezTo>
                  <a:cubicBezTo>
                    <a:pt x="31139" y="1949"/>
                    <a:pt x="30751" y="1291"/>
                    <a:pt x="30198" y="779"/>
                  </a:cubicBezTo>
                  <a:cubicBezTo>
                    <a:pt x="29654" y="277"/>
                    <a:pt x="29047" y="1"/>
                    <a:pt x="284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6"/>
            <p:cNvSpPr/>
            <p:nvPr/>
          </p:nvSpPr>
          <p:spPr>
            <a:xfrm>
              <a:off x="5216950" y="3126050"/>
              <a:ext cx="422700" cy="484075"/>
            </a:xfrm>
            <a:custGeom>
              <a:avLst/>
              <a:gdLst/>
              <a:ahLst/>
              <a:cxnLst/>
              <a:rect l="l" t="t" r="r" b="b"/>
              <a:pathLst>
                <a:path w="16908" h="19363" extrusionOk="0">
                  <a:moveTo>
                    <a:pt x="16599" y="0"/>
                  </a:moveTo>
                  <a:cubicBezTo>
                    <a:pt x="16581" y="0"/>
                    <a:pt x="16562" y="2"/>
                    <a:pt x="16542" y="7"/>
                  </a:cubicBezTo>
                  <a:cubicBezTo>
                    <a:pt x="11125" y="1078"/>
                    <a:pt x="9363" y="5014"/>
                    <a:pt x="9189" y="5433"/>
                  </a:cubicBezTo>
                  <a:lnTo>
                    <a:pt x="128" y="18918"/>
                  </a:lnTo>
                  <a:cubicBezTo>
                    <a:pt x="0" y="19108"/>
                    <a:pt x="136" y="19363"/>
                    <a:pt x="365" y="19363"/>
                  </a:cubicBezTo>
                  <a:cubicBezTo>
                    <a:pt x="459" y="19363"/>
                    <a:pt x="548" y="19315"/>
                    <a:pt x="602" y="19236"/>
                  </a:cubicBezTo>
                  <a:lnTo>
                    <a:pt x="9679" y="5726"/>
                  </a:lnTo>
                  <a:cubicBezTo>
                    <a:pt x="9691" y="5710"/>
                    <a:pt x="9701" y="5690"/>
                    <a:pt x="9709" y="5671"/>
                  </a:cubicBezTo>
                  <a:cubicBezTo>
                    <a:pt x="9723" y="5631"/>
                    <a:pt x="11354" y="1613"/>
                    <a:pt x="16652" y="564"/>
                  </a:cubicBezTo>
                  <a:cubicBezTo>
                    <a:pt x="16807" y="535"/>
                    <a:pt x="16907" y="385"/>
                    <a:pt x="16877" y="230"/>
                  </a:cubicBezTo>
                  <a:cubicBezTo>
                    <a:pt x="16850" y="95"/>
                    <a:pt x="16730" y="0"/>
                    <a:pt x="165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6"/>
            <p:cNvSpPr/>
            <p:nvPr/>
          </p:nvSpPr>
          <p:spPr>
            <a:xfrm>
              <a:off x="5469650" y="3050750"/>
              <a:ext cx="295075" cy="124550"/>
            </a:xfrm>
            <a:custGeom>
              <a:avLst/>
              <a:gdLst/>
              <a:ahLst/>
              <a:cxnLst/>
              <a:rect l="l" t="t" r="r" b="b"/>
              <a:pathLst>
                <a:path w="11803" h="4982" extrusionOk="0">
                  <a:moveTo>
                    <a:pt x="10497" y="1"/>
                  </a:moveTo>
                  <a:cubicBezTo>
                    <a:pt x="6373" y="1"/>
                    <a:pt x="492" y="4270"/>
                    <a:pt x="223" y="4468"/>
                  </a:cubicBezTo>
                  <a:cubicBezTo>
                    <a:pt x="0" y="4630"/>
                    <a:pt x="115" y="4981"/>
                    <a:pt x="391" y="4981"/>
                  </a:cubicBezTo>
                  <a:cubicBezTo>
                    <a:pt x="452" y="4981"/>
                    <a:pt x="510" y="4962"/>
                    <a:pt x="559" y="4926"/>
                  </a:cubicBezTo>
                  <a:cubicBezTo>
                    <a:pt x="623" y="4879"/>
                    <a:pt x="6570" y="569"/>
                    <a:pt x="10494" y="569"/>
                  </a:cubicBezTo>
                  <a:cubicBezTo>
                    <a:pt x="10820" y="569"/>
                    <a:pt x="11131" y="599"/>
                    <a:pt x="11424" y="663"/>
                  </a:cubicBezTo>
                  <a:cubicBezTo>
                    <a:pt x="11446" y="668"/>
                    <a:pt x="11468" y="671"/>
                    <a:pt x="11489" y="671"/>
                  </a:cubicBezTo>
                  <a:cubicBezTo>
                    <a:pt x="11620" y="671"/>
                    <a:pt x="11738" y="580"/>
                    <a:pt x="11768" y="446"/>
                  </a:cubicBezTo>
                  <a:cubicBezTo>
                    <a:pt x="11802" y="292"/>
                    <a:pt x="11703" y="138"/>
                    <a:pt x="11546" y="107"/>
                  </a:cubicBezTo>
                  <a:cubicBezTo>
                    <a:pt x="11214" y="34"/>
                    <a:pt x="10862" y="1"/>
                    <a:pt x="104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6"/>
            <p:cNvSpPr/>
            <p:nvPr/>
          </p:nvSpPr>
          <p:spPr>
            <a:xfrm>
              <a:off x="5266600" y="3629600"/>
              <a:ext cx="308225" cy="354050"/>
            </a:xfrm>
            <a:custGeom>
              <a:avLst/>
              <a:gdLst/>
              <a:ahLst/>
              <a:cxnLst/>
              <a:rect l="l" t="t" r="r" b="b"/>
              <a:pathLst>
                <a:path w="12329" h="14162" extrusionOk="0">
                  <a:moveTo>
                    <a:pt x="12009" y="1"/>
                  </a:moveTo>
                  <a:cubicBezTo>
                    <a:pt x="11924" y="1"/>
                    <a:pt x="11840" y="39"/>
                    <a:pt x="11783" y="112"/>
                  </a:cubicBezTo>
                  <a:lnTo>
                    <a:pt x="159" y="13691"/>
                  </a:lnTo>
                  <a:cubicBezTo>
                    <a:pt x="1" y="13876"/>
                    <a:pt x="131" y="14160"/>
                    <a:pt x="374" y="14161"/>
                  </a:cubicBezTo>
                  <a:cubicBezTo>
                    <a:pt x="458" y="14160"/>
                    <a:pt x="537" y="14124"/>
                    <a:pt x="591" y="14061"/>
                  </a:cubicBezTo>
                  <a:lnTo>
                    <a:pt x="12216" y="482"/>
                  </a:lnTo>
                  <a:cubicBezTo>
                    <a:pt x="12329" y="364"/>
                    <a:pt x="12318" y="175"/>
                    <a:pt x="12194" y="69"/>
                  </a:cubicBezTo>
                  <a:cubicBezTo>
                    <a:pt x="12140" y="23"/>
                    <a:pt x="12074" y="1"/>
                    <a:pt x="120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6"/>
            <p:cNvSpPr/>
            <p:nvPr/>
          </p:nvSpPr>
          <p:spPr>
            <a:xfrm>
              <a:off x="5377550" y="3851850"/>
              <a:ext cx="110100" cy="37000"/>
            </a:xfrm>
            <a:custGeom>
              <a:avLst/>
              <a:gdLst/>
              <a:ahLst/>
              <a:cxnLst/>
              <a:rect l="l" t="t" r="r" b="b"/>
              <a:pathLst>
                <a:path w="4404" h="1480" extrusionOk="0">
                  <a:moveTo>
                    <a:pt x="312" y="0"/>
                  </a:moveTo>
                  <a:cubicBezTo>
                    <a:pt x="183" y="0"/>
                    <a:pt x="67" y="88"/>
                    <a:pt x="38" y="220"/>
                  </a:cubicBezTo>
                  <a:cubicBezTo>
                    <a:pt x="0" y="373"/>
                    <a:pt x="95" y="527"/>
                    <a:pt x="249" y="563"/>
                  </a:cubicBezTo>
                  <a:lnTo>
                    <a:pt x="4037" y="1471"/>
                  </a:lnTo>
                  <a:cubicBezTo>
                    <a:pt x="4059" y="1477"/>
                    <a:pt x="4081" y="1479"/>
                    <a:pt x="4103" y="1479"/>
                  </a:cubicBezTo>
                  <a:lnTo>
                    <a:pt x="4103" y="1479"/>
                  </a:lnTo>
                  <a:cubicBezTo>
                    <a:pt x="4248" y="1479"/>
                    <a:pt x="4369" y="1371"/>
                    <a:pt x="4386" y="1228"/>
                  </a:cubicBezTo>
                  <a:cubicBezTo>
                    <a:pt x="4403" y="1084"/>
                    <a:pt x="4309" y="951"/>
                    <a:pt x="4169" y="917"/>
                  </a:cubicBezTo>
                  <a:lnTo>
                    <a:pt x="381" y="9"/>
                  </a:lnTo>
                  <a:cubicBezTo>
                    <a:pt x="358" y="3"/>
                    <a:pt x="335" y="0"/>
                    <a:pt x="312" y="0"/>
                  </a:cubicBezTo>
                  <a:close/>
                  <a:moveTo>
                    <a:pt x="4103" y="1479"/>
                  </a:moveTo>
                  <a:cubicBezTo>
                    <a:pt x="4103" y="1479"/>
                    <a:pt x="4103" y="1479"/>
                    <a:pt x="4103" y="1479"/>
                  </a:cubicBezTo>
                  <a:lnTo>
                    <a:pt x="4104" y="1479"/>
                  </a:lnTo>
                  <a:cubicBezTo>
                    <a:pt x="4104" y="1479"/>
                    <a:pt x="4104" y="1479"/>
                    <a:pt x="4103" y="14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6"/>
            <p:cNvSpPr/>
            <p:nvPr/>
          </p:nvSpPr>
          <p:spPr>
            <a:xfrm>
              <a:off x="4285550" y="2207200"/>
              <a:ext cx="1558900" cy="992825"/>
            </a:xfrm>
            <a:custGeom>
              <a:avLst/>
              <a:gdLst/>
              <a:ahLst/>
              <a:cxnLst/>
              <a:rect l="l" t="t" r="r" b="b"/>
              <a:pathLst>
                <a:path w="62356" h="39713" extrusionOk="0">
                  <a:moveTo>
                    <a:pt x="38043" y="1"/>
                  </a:moveTo>
                  <a:cubicBezTo>
                    <a:pt x="36099" y="1"/>
                    <a:pt x="34469" y="246"/>
                    <a:pt x="33582" y="679"/>
                  </a:cubicBezTo>
                  <a:cubicBezTo>
                    <a:pt x="32125" y="1391"/>
                    <a:pt x="25510" y="3180"/>
                    <a:pt x="25130" y="3231"/>
                  </a:cubicBezTo>
                  <a:cubicBezTo>
                    <a:pt x="24749" y="3282"/>
                    <a:pt x="18473" y="5673"/>
                    <a:pt x="18473" y="5673"/>
                  </a:cubicBezTo>
                  <a:cubicBezTo>
                    <a:pt x="11096" y="8024"/>
                    <a:pt x="11146" y="8072"/>
                    <a:pt x="11162" y="8072"/>
                  </a:cubicBezTo>
                  <a:cubicBezTo>
                    <a:pt x="11163" y="8072"/>
                    <a:pt x="11163" y="8072"/>
                    <a:pt x="11163" y="8072"/>
                  </a:cubicBezTo>
                  <a:lnTo>
                    <a:pt x="11163" y="8072"/>
                  </a:lnTo>
                  <a:lnTo>
                    <a:pt x="0" y="9694"/>
                  </a:lnTo>
                  <a:lnTo>
                    <a:pt x="4932" y="19509"/>
                  </a:lnTo>
                  <a:lnTo>
                    <a:pt x="17935" y="21005"/>
                  </a:lnTo>
                  <a:cubicBezTo>
                    <a:pt x="17935" y="21005"/>
                    <a:pt x="30662" y="33012"/>
                    <a:pt x="33051" y="33468"/>
                  </a:cubicBezTo>
                  <a:cubicBezTo>
                    <a:pt x="35439" y="33925"/>
                    <a:pt x="36845" y="36712"/>
                    <a:pt x="36845" y="36712"/>
                  </a:cubicBezTo>
                  <a:cubicBezTo>
                    <a:pt x="36845" y="36712"/>
                    <a:pt x="35905" y="38389"/>
                    <a:pt x="37168" y="39126"/>
                  </a:cubicBezTo>
                  <a:cubicBezTo>
                    <a:pt x="37797" y="39493"/>
                    <a:pt x="38567" y="39712"/>
                    <a:pt x="39660" y="39712"/>
                  </a:cubicBezTo>
                  <a:cubicBezTo>
                    <a:pt x="40760" y="39712"/>
                    <a:pt x="42189" y="39490"/>
                    <a:pt x="44131" y="38970"/>
                  </a:cubicBezTo>
                  <a:cubicBezTo>
                    <a:pt x="48002" y="37935"/>
                    <a:pt x="53523" y="34741"/>
                    <a:pt x="56098" y="32716"/>
                  </a:cubicBezTo>
                  <a:cubicBezTo>
                    <a:pt x="58672" y="30691"/>
                    <a:pt x="62356" y="28259"/>
                    <a:pt x="61187" y="27251"/>
                  </a:cubicBezTo>
                  <a:cubicBezTo>
                    <a:pt x="60017" y="26243"/>
                    <a:pt x="57722" y="25516"/>
                    <a:pt x="57722" y="25516"/>
                  </a:cubicBezTo>
                  <a:lnTo>
                    <a:pt x="45852" y="13136"/>
                  </a:lnTo>
                  <a:lnTo>
                    <a:pt x="55652" y="13896"/>
                  </a:lnTo>
                  <a:cubicBezTo>
                    <a:pt x="55652" y="13896"/>
                    <a:pt x="55540" y="8220"/>
                    <a:pt x="55683" y="6390"/>
                  </a:cubicBezTo>
                  <a:cubicBezTo>
                    <a:pt x="55827" y="4560"/>
                    <a:pt x="58173" y="1790"/>
                    <a:pt x="58173" y="1790"/>
                  </a:cubicBezTo>
                  <a:cubicBezTo>
                    <a:pt x="58173" y="1790"/>
                    <a:pt x="45636" y="879"/>
                    <a:pt x="42070" y="320"/>
                  </a:cubicBezTo>
                  <a:cubicBezTo>
                    <a:pt x="40674" y="102"/>
                    <a:pt x="39293" y="1"/>
                    <a:pt x="380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6"/>
            <p:cNvSpPr/>
            <p:nvPr/>
          </p:nvSpPr>
          <p:spPr>
            <a:xfrm>
              <a:off x="4274750" y="2200025"/>
              <a:ext cx="1553425" cy="1007150"/>
            </a:xfrm>
            <a:custGeom>
              <a:avLst/>
              <a:gdLst/>
              <a:ahLst/>
              <a:cxnLst/>
              <a:rect l="l" t="t" r="r" b="b"/>
              <a:pathLst>
                <a:path w="62137" h="40286" extrusionOk="0">
                  <a:moveTo>
                    <a:pt x="38453" y="573"/>
                  </a:moveTo>
                  <a:cubicBezTo>
                    <a:pt x="39715" y="573"/>
                    <a:pt x="41098" y="677"/>
                    <a:pt x="42458" y="890"/>
                  </a:cubicBezTo>
                  <a:cubicBezTo>
                    <a:pt x="45572" y="1376"/>
                    <a:pt x="55597" y="2139"/>
                    <a:pt x="58043" y="2322"/>
                  </a:cubicBezTo>
                  <a:cubicBezTo>
                    <a:pt x="57370" y="3186"/>
                    <a:pt x="55948" y="5177"/>
                    <a:pt x="55832" y="6656"/>
                  </a:cubicBezTo>
                  <a:cubicBezTo>
                    <a:pt x="55707" y="8250"/>
                    <a:pt x="55772" y="12648"/>
                    <a:pt x="55794" y="13874"/>
                  </a:cubicBezTo>
                  <a:lnTo>
                    <a:pt x="45561" y="13081"/>
                  </a:lnTo>
                  <a:lnTo>
                    <a:pt x="57948" y="26000"/>
                  </a:lnTo>
                  <a:lnTo>
                    <a:pt x="57999" y="26052"/>
                  </a:lnTo>
                  <a:lnTo>
                    <a:pt x="58068" y="26075"/>
                  </a:lnTo>
                  <a:cubicBezTo>
                    <a:pt x="58090" y="26082"/>
                    <a:pt x="60321" y="26796"/>
                    <a:pt x="61433" y="27754"/>
                  </a:cubicBezTo>
                  <a:cubicBezTo>
                    <a:pt x="61523" y="27831"/>
                    <a:pt x="61560" y="27912"/>
                    <a:pt x="61558" y="28016"/>
                  </a:cubicBezTo>
                  <a:cubicBezTo>
                    <a:pt x="61532" y="28836"/>
                    <a:pt x="59389" y="30463"/>
                    <a:pt x="57668" y="31770"/>
                  </a:cubicBezTo>
                  <a:cubicBezTo>
                    <a:pt x="57218" y="32112"/>
                    <a:pt x="56771" y="32452"/>
                    <a:pt x="56353" y="32780"/>
                  </a:cubicBezTo>
                  <a:cubicBezTo>
                    <a:pt x="53907" y="34706"/>
                    <a:pt x="48420" y="37932"/>
                    <a:pt x="44489" y="38983"/>
                  </a:cubicBezTo>
                  <a:cubicBezTo>
                    <a:pt x="42496" y="39516"/>
                    <a:pt x="41098" y="39711"/>
                    <a:pt x="40078" y="39711"/>
                  </a:cubicBezTo>
                  <a:cubicBezTo>
                    <a:pt x="38916" y="39711"/>
                    <a:pt x="38245" y="39458"/>
                    <a:pt x="37743" y="39166"/>
                  </a:cubicBezTo>
                  <a:cubicBezTo>
                    <a:pt x="36740" y="38580"/>
                    <a:pt x="37494" y="37197"/>
                    <a:pt x="37527" y="37138"/>
                  </a:cubicBezTo>
                  <a:lnTo>
                    <a:pt x="37600" y="37005"/>
                  </a:lnTo>
                  <a:lnTo>
                    <a:pt x="37532" y="36870"/>
                  </a:lnTo>
                  <a:cubicBezTo>
                    <a:pt x="37471" y="36751"/>
                    <a:pt x="36032" y="33954"/>
                    <a:pt x="33536" y="33475"/>
                  </a:cubicBezTo>
                  <a:cubicBezTo>
                    <a:pt x="31643" y="33114"/>
                    <a:pt x="22086" y="24408"/>
                    <a:pt x="18562" y="21084"/>
                  </a:cubicBezTo>
                  <a:lnTo>
                    <a:pt x="18494" y="21020"/>
                  </a:lnTo>
                  <a:lnTo>
                    <a:pt x="5550" y="19531"/>
                  </a:lnTo>
                  <a:lnTo>
                    <a:pt x="863" y="10205"/>
                  </a:lnTo>
                  <a:lnTo>
                    <a:pt x="11636" y="8641"/>
                  </a:lnTo>
                  <a:lnTo>
                    <a:pt x="11598" y="8358"/>
                  </a:lnTo>
                  <a:lnTo>
                    <a:pt x="11609" y="8353"/>
                  </a:lnTo>
                  <a:lnTo>
                    <a:pt x="11728" y="8607"/>
                  </a:lnTo>
                  <a:cubicBezTo>
                    <a:pt x="11796" y="8576"/>
                    <a:pt x="12461" y="8313"/>
                    <a:pt x="18991" y="6232"/>
                  </a:cubicBezTo>
                  <a:lnTo>
                    <a:pt x="19006" y="6227"/>
                  </a:lnTo>
                  <a:cubicBezTo>
                    <a:pt x="21385" y="5321"/>
                    <a:pt x="25281" y="3860"/>
                    <a:pt x="25599" y="3801"/>
                  </a:cubicBezTo>
                  <a:cubicBezTo>
                    <a:pt x="26035" y="3743"/>
                    <a:pt x="32696" y="1928"/>
                    <a:pt x="34140" y="1222"/>
                  </a:cubicBezTo>
                  <a:cubicBezTo>
                    <a:pt x="35012" y="796"/>
                    <a:pt x="36602" y="573"/>
                    <a:pt x="38453" y="573"/>
                  </a:cubicBezTo>
                  <a:close/>
                  <a:moveTo>
                    <a:pt x="38455" y="1"/>
                  </a:moveTo>
                  <a:cubicBezTo>
                    <a:pt x="36513" y="1"/>
                    <a:pt x="34845" y="244"/>
                    <a:pt x="33890" y="710"/>
                  </a:cubicBezTo>
                  <a:cubicBezTo>
                    <a:pt x="32507" y="1386"/>
                    <a:pt x="25958" y="3175"/>
                    <a:pt x="25525" y="3236"/>
                  </a:cubicBezTo>
                  <a:cubicBezTo>
                    <a:pt x="25132" y="3288"/>
                    <a:pt x="19882" y="5282"/>
                    <a:pt x="18812" y="5691"/>
                  </a:cubicBezTo>
                  <a:cubicBezTo>
                    <a:pt x="13816" y="7282"/>
                    <a:pt x="12118" y="7823"/>
                    <a:pt x="11561" y="8099"/>
                  </a:cubicBezTo>
                  <a:cubicBezTo>
                    <a:pt x="11560" y="8099"/>
                    <a:pt x="11559" y="8099"/>
                    <a:pt x="11558" y="8100"/>
                  </a:cubicBezTo>
                  <a:lnTo>
                    <a:pt x="11555" y="8077"/>
                  </a:lnTo>
                  <a:lnTo>
                    <a:pt x="1" y="9755"/>
                  </a:lnTo>
                  <a:lnTo>
                    <a:pt x="5179" y="20062"/>
                  </a:lnTo>
                  <a:lnTo>
                    <a:pt x="18241" y="21564"/>
                  </a:lnTo>
                  <a:cubicBezTo>
                    <a:pt x="19360" y="22617"/>
                    <a:pt x="31053" y="33582"/>
                    <a:pt x="33429" y="34035"/>
                  </a:cubicBezTo>
                  <a:cubicBezTo>
                    <a:pt x="35369" y="34407"/>
                    <a:pt x="36653" y="36470"/>
                    <a:pt x="36956" y="37002"/>
                  </a:cubicBezTo>
                  <a:cubicBezTo>
                    <a:pt x="36613" y="37712"/>
                    <a:pt x="36346" y="39010"/>
                    <a:pt x="37457" y="39658"/>
                  </a:cubicBezTo>
                  <a:cubicBezTo>
                    <a:pt x="38173" y="40076"/>
                    <a:pt x="39022" y="40286"/>
                    <a:pt x="40107" y="40286"/>
                  </a:cubicBezTo>
                  <a:cubicBezTo>
                    <a:pt x="41291" y="40286"/>
                    <a:pt x="42757" y="40035"/>
                    <a:pt x="44637" y="39533"/>
                  </a:cubicBezTo>
                  <a:cubicBezTo>
                    <a:pt x="48643" y="38463"/>
                    <a:pt x="54220" y="35183"/>
                    <a:pt x="56707" y="33227"/>
                  </a:cubicBezTo>
                  <a:cubicBezTo>
                    <a:pt x="57122" y="32901"/>
                    <a:pt x="57566" y="32563"/>
                    <a:pt x="58014" y="32224"/>
                  </a:cubicBezTo>
                  <a:cubicBezTo>
                    <a:pt x="60112" y="30630"/>
                    <a:pt x="62094" y="29126"/>
                    <a:pt x="62128" y="28033"/>
                  </a:cubicBezTo>
                  <a:cubicBezTo>
                    <a:pt x="62137" y="27757"/>
                    <a:pt x="62025" y="27511"/>
                    <a:pt x="61806" y="27322"/>
                  </a:cubicBezTo>
                  <a:cubicBezTo>
                    <a:pt x="60709" y="26376"/>
                    <a:pt x="58717" y="25688"/>
                    <a:pt x="58312" y="25554"/>
                  </a:cubicBezTo>
                  <a:lnTo>
                    <a:pt x="47006" y="13764"/>
                  </a:lnTo>
                  <a:lnTo>
                    <a:pt x="47006" y="13764"/>
                  </a:lnTo>
                  <a:lnTo>
                    <a:pt x="56376" y="14491"/>
                  </a:lnTo>
                  <a:lnTo>
                    <a:pt x="56376" y="14491"/>
                  </a:lnTo>
                  <a:lnTo>
                    <a:pt x="56369" y="14177"/>
                  </a:lnTo>
                  <a:cubicBezTo>
                    <a:pt x="56368" y="14120"/>
                    <a:pt x="56259" y="8494"/>
                    <a:pt x="56400" y="6700"/>
                  </a:cubicBezTo>
                  <a:cubicBezTo>
                    <a:pt x="56535" y="4983"/>
                    <a:pt x="58800" y="2288"/>
                    <a:pt x="58823" y="2261"/>
                  </a:cubicBezTo>
                  <a:lnTo>
                    <a:pt x="59184" y="1834"/>
                  </a:lnTo>
                  <a:lnTo>
                    <a:pt x="58625" y="1794"/>
                  </a:lnTo>
                  <a:cubicBezTo>
                    <a:pt x="58500" y="1783"/>
                    <a:pt x="46060" y="876"/>
                    <a:pt x="42547" y="326"/>
                  </a:cubicBezTo>
                  <a:cubicBezTo>
                    <a:pt x="41148" y="107"/>
                    <a:pt x="39742" y="1"/>
                    <a:pt x="38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6"/>
            <p:cNvSpPr/>
            <p:nvPr/>
          </p:nvSpPr>
          <p:spPr>
            <a:xfrm>
              <a:off x="4944150" y="2574500"/>
              <a:ext cx="149650" cy="166225"/>
            </a:xfrm>
            <a:custGeom>
              <a:avLst/>
              <a:gdLst/>
              <a:ahLst/>
              <a:cxnLst/>
              <a:rect l="l" t="t" r="r" b="b"/>
              <a:pathLst>
                <a:path w="5986" h="6649" extrusionOk="0">
                  <a:moveTo>
                    <a:pt x="1" y="0"/>
                  </a:moveTo>
                  <a:lnTo>
                    <a:pt x="4744" y="6648"/>
                  </a:lnTo>
                  <a:lnTo>
                    <a:pt x="5986" y="5518"/>
                  </a:lnTo>
                  <a:lnTo>
                    <a:pt x="2526" y="12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6"/>
            <p:cNvSpPr/>
            <p:nvPr/>
          </p:nvSpPr>
          <p:spPr>
            <a:xfrm>
              <a:off x="4936175" y="2567475"/>
              <a:ext cx="165525" cy="180375"/>
            </a:xfrm>
            <a:custGeom>
              <a:avLst/>
              <a:gdLst/>
              <a:ahLst/>
              <a:cxnLst/>
              <a:rect l="l" t="t" r="r" b="b"/>
              <a:pathLst>
                <a:path w="6621" h="7215" extrusionOk="0">
                  <a:moveTo>
                    <a:pt x="322" y="0"/>
                  </a:moveTo>
                  <a:cubicBezTo>
                    <a:pt x="265" y="0"/>
                    <a:pt x="207" y="18"/>
                    <a:pt x="157" y="53"/>
                  </a:cubicBezTo>
                  <a:cubicBezTo>
                    <a:pt x="32" y="144"/>
                    <a:pt x="0" y="319"/>
                    <a:pt x="88" y="446"/>
                  </a:cubicBezTo>
                  <a:lnTo>
                    <a:pt x="4832" y="7095"/>
                  </a:lnTo>
                  <a:cubicBezTo>
                    <a:pt x="4879" y="7162"/>
                    <a:pt x="4953" y="7204"/>
                    <a:pt x="5034" y="7212"/>
                  </a:cubicBezTo>
                  <a:cubicBezTo>
                    <a:pt x="5043" y="7213"/>
                    <a:pt x="5053" y="7215"/>
                    <a:pt x="5063" y="7215"/>
                  </a:cubicBezTo>
                  <a:cubicBezTo>
                    <a:pt x="5134" y="7215"/>
                    <a:pt x="5203" y="7189"/>
                    <a:pt x="5255" y="7140"/>
                  </a:cubicBezTo>
                  <a:lnTo>
                    <a:pt x="6497" y="6010"/>
                  </a:lnTo>
                  <a:cubicBezTo>
                    <a:pt x="6608" y="5909"/>
                    <a:pt x="6621" y="5737"/>
                    <a:pt x="6525" y="5621"/>
                  </a:cubicBezTo>
                  <a:lnTo>
                    <a:pt x="3065" y="1371"/>
                  </a:lnTo>
                  <a:cubicBezTo>
                    <a:pt x="3009" y="1302"/>
                    <a:pt x="2928" y="1266"/>
                    <a:pt x="2845" y="1266"/>
                  </a:cubicBezTo>
                  <a:cubicBezTo>
                    <a:pt x="2782" y="1266"/>
                    <a:pt x="2719" y="1287"/>
                    <a:pt x="2666" y="1330"/>
                  </a:cubicBezTo>
                  <a:cubicBezTo>
                    <a:pt x="2544" y="1429"/>
                    <a:pt x="2526" y="1608"/>
                    <a:pt x="2624" y="1731"/>
                  </a:cubicBezTo>
                  <a:lnTo>
                    <a:pt x="5913" y="5770"/>
                  </a:lnTo>
                  <a:lnTo>
                    <a:pt x="5108" y="6502"/>
                  </a:lnTo>
                  <a:lnTo>
                    <a:pt x="552" y="115"/>
                  </a:lnTo>
                  <a:cubicBezTo>
                    <a:pt x="496" y="40"/>
                    <a:pt x="410" y="0"/>
                    <a:pt x="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6"/>
            <p:cNvSpPr/>
            <p:nvPr/>
          </p:nvSpPr>
          <p:spPr>
            <a:xfrm>
              <a:off x="4464650" y="2564650"/>
              <a:ext cx="278875" cy="174800"/>
            </a:xfrm>
            <a:custGeom>
              <a:avLst/>
              <a:gdLst/>
              <a:ahLst/>
              <a:cxnLst/>
              <a:rect l="l" t="t" r="r" b="b"/>
              <a:pathLst>
                <a:path w="11155" h="6992" extrusionOk="0">
                  <a:moveTo>
                    <a:pt x="3958" y="0"/>
                  </a:moveTo>
                  <a:cubicBezTo>
                    <a:pt x="3882" y="0"/>
                    <a:pt x="3806" y="30"/>
                    <a:pt x="3750" y="90"/>
                  </a:cubicBezTo>
                  <a:cubicBezTo>
                    <a:pt x="3642" y="205"/>
                    <a:pt x="3648" y="386"/>
                    <a:pt x="3765" y="494"/>
                  </a:cubicBezTo>
                  <a:lnTo>
                    <a:pt x="8597" y="5049"/>
                  </a:lnTo>
                  <a:lnTo>
                    <a:pt x="475" y="101"/>
                  </a:lnTo>
                  <a:cubicBezTo>
                    <a:pt x="428" y="73"/>
                    <a:pt x="376" y="59"/>
                    <a:pt x="326" y="59"/>
                  </a:cubicBezTo>
                  <a:cubicBezTo>
                    <a:pt x="230" y="59"/>
                    <a:pt x="136" y="108"/>
                    <a:pt x="83" y="196"/>
                  </a:cubicBezTo>
                  <a:cubicBezTo>
                    <a:pt x="1" y="330"/>
                    <a:pt x="43" y="506"/>
                    <a:pt x="178" y="587"/>
                  </a:cubicBezTo>
                  <a:lnTo>
                    <a:pt x="10623" y="6949"/>
                  </a:lnTo>
                  <a:cubicBezTo>
                    <a:pt x="10667" y="6977"/>
                    <a:pt x="10719" y="6991"/>
                    <a:pt x="10771" y="6991"/>
                  </a:cubicBezTo>
                  <a:lnTo>
                    <a:pt x="10772" y="6991"/>
                  </a:lnTo>
                  <a:cubicBezTo>
                    <a:pt x="11030" y="6991"/>
                    <a:pt x="11155" y="6676"/>
                    <a:pt x="10967" y="6499"/>
                  </a:cubicBezTo>
                  <a:lnTo>
                    <a:pt x="4155" y="79"/>
                  </a:lnTo>
                  <a:cubicBezTo>
                    <a:pt x="4100" y="27"/>
                    <a:pt x="4029" y="0"/>
                    <a:pt x="3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6"/>
            <p:cNvSpPr/>
            <p:nvPr/>
          </p:nvSpPr>
          <p:spPr>
            <a:xfrm>
              <a:off x="5212775" y="2490325"/>
              <a:ext cx="226500" cy="52400"/>
            </a:xfrm>
            <a:custGeom>
              <a:avLst/>
              <a:gdLst/>
              <a:ahLst/>
              <a:cxnLst/>
              <a:rect l="l" t="t" r="r" b="b"/>
              <a:pathLst>
                <a:path w="9060" h="2096" extrusionOk="0">
                  <a:moveTo>
                    <a:pt x="308" y="0"/>
                  </a:moveTo>
                  <a:cubicBezTo>
                    <a:pt x="172" y="0"/>
                    <a:pt x="53" y="97"/>
                    <a:pt x="28" y="234"/>
                  </a:cubicBezTo>
                  <a:cubicBezTo>
                    <a:pt x="0" y="388"/>
                    <a:pt x="99" y="533"/>
                    <a:pt x="252" y="565"/>
                  </a:cubicBezTo>
                  <a:lnTo>
                    <a:pt x="8712" y="2091"/>
                  </a:lnTo>
                  <a:cubicBezTo>
                    <a:pt x="8729" y="2093"/>
                    <a:pt x="8746" y="2095"/>
                    <a:pt x="8763" y="2095"/>
                  </a:cubicBezTo>
                  <a:cubicBezTo>
                    <a:pt x="8911" y="2095"/>
                    <a:pt x="9034" y="1983"/>
                    <a:pt x="9046" y="1836"/>
                  </a:cubicBezTo>
                  <a:cubicBezTo>
                    <a:pt x="9060" y="1689"/>
                    <a:pt x="8958" y="1556"/>
                    <a:pt x="8814" y="1530"/>
                  </a:cubicBezTo>
                  <a:lnTo>
                    <a:pt x="353" y="4"/>
                  </a:lnTo>
                  <a:cubicBezTo>
                    <a:pt x="338" y="2"/>
                    <a:pt x="323" y="0"/>
                    <a:pt x="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6"/>
            <p:cNvSpPr/>
            <p:nvPr/>
          </p:nvSpPr>
          <p:spPr>
            <a:xfrm>
              <a:off x="5189800" y="2526550"/>
              <a:ext cx="227425" cy="23950"/>
            </a:xfrm>
            <a:custGeom>
              <a:avLst/>
              <a:gdLst/>
              <a:ahLst/>
              <a:cxnLst/>
              <a:rect l="l" t="t" r="r" b="b"/>
              <a:pathLst>
                <a:path w="9097" h="958" extrusionOk="0">
                  <a:moveTo>
                    <a:pt x="8803" y="1"/>
                  </a:moveTo>
                  <a:cubicBezTo>
                    <a:pt x="8799" y="1"/>
                    <a:pt x="8795" y="1"/>
                    <a:pt x="8791" y="1"/>
                  </a:cubicBezTo>
                  <a:lnTo>
                    <a:pt x="277" y="389"/>
                  </a:lnTo>
                  <a:cubicBezTo>
                    <a:pt x="121" y="396"/>
                    <a:pt x="0" y="525"/>
                    <a:pt x="4" y="680"/>
                  </a:cubicBezTo>
                  <a:cubicBezTo>
                    <a:pt x="8" y="835"/>
                    <a:pt x="135" y="958"/>
                    <a:pt x="289" y="958"/>
                  </a:cubicBezTo>
                  <a:lnTo>
                    <a:pt x="302" y="958"/>
                  </a:lnTo>
                  <a:lnTo>
                    <a:pt x="8817" y="570"/>
                  </a:lnTo>
                  <a:cubicBezTo>
                    <a:pt x="8974" y="563"/>
                    <a:pt x="9096" y="430"/>
                    <a:pt x="9089" y="272"/>
                  </a:cubicBezTo>
                  <a:cubicBezTo>
                    <a:pt x="9083" y="119"/>
                    <a:pt x="8974" y="1"/>
                    <a:pt x="8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6"/>
            <p:cNvSpPr/>
            <p:nvPr/>
          </p:nvSpPr>
          <p:spPr>
            <a:xfrm>
              <a:off x="5619975" y="2838700"/>
              <a:ext cx="31525" cy="3425"/>
            </a:xfrm>
            <a:custGeom>
              <a:avLst/>
              <a:gdLst/>
              <a:ahLst/>
              <a:cxnLst/>
              <a:rect l="l" t="t" r="r" b="b"/>
              <a:pathLst>
                <a:path w="1261" h="137" extrusionOk="0">
                  <a:moveTo>
                    <a:pt x="1260" y="1"/>
                  </a:moveTo>
                  <a:lnTo>
                    <a:pt x="1" y="136"/>
                  </a:lnTo>
                  <a:cubicBezTo>
                    <a:pt x="424" y="101"/>
                    <a:pt x="844" y="56"/>
                    <a:pt x="1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6"/>
            <p:cNvSpPr/>
            <p:nvPr/>
          </p:nvSpPr>
          <p:spPr>
            <a:xfrm>
              <a:off x="5612725" y="2831625"/>
              <a:ext cx="46100" cy="17600"/>
            </a:xfrm>
            <a:custGeom>
              <a:avLst/>
              <a:gdLst/>
              <a:ahLst/>
              <a:cxnLst/>
              <a:rect l="l" t="t" r="r" b="b"/>
              <a:pathLst>
                <a:path w="1844" h="704" extrusionOk="0">
                  <a:moveTo>
                    <a:pt x="1542" y="0"/>
                  </a:moveTo>
                  <a:cubicBezTo>
                    <a:pt x="1532" y="0"/>
                    <a:pt x="1523" y="1"/>
                    <a:pt x="1513" y="2"/>
                  </a:cubicBezTo>
                  <a:cubicBezTo>
                    <a:pt x="1101" y="57"/>
                    <a:pt x="687" y="101"/>
                    <a:pt x="268" y="135"/>
                  </a:cubicBezTo>
                  <a:cubicBezTo>
                    <a:pt x="116" y="147"/>
                    <a:pt x="0" y="278"/>
                    <a:pt x="6" y="431"/>
                  </a:cubicBezTo>
                  <a:cubicBezTo>
                    <a:pt x="13" y="583"/>
                    <a:pt x="138" y="704"/>
                    <a:pt x="291" y="704"/>
                  </a:cubicBezTo>
                  <a:cubicBezTo>
                    <a:pt x="298" y="704"/>
                    <a:pt x="306" y="704"/>
                    <a:pt x="314" y="703"/>
                  </a:cubicBezTo>
                  <a:cubicBezTo>
                    <a:pt x="742" y="668"/>
                    <a:pt x="1167" y="622"/>
                    <a:pt x="1588" y="566"/>
                  </a:cubicBezTo>
                  <a:cubicBezTo>
                    <a:pt x="1740" y="541"/>
                    <a:pt x="1844" y="400"/>
                    <a:pt x="1823" y="248"/>
                  </a:cubicBezTo>
                  <a:cubicBezTo>
                    <a:pt x="1804" y="105"/>
                    <a:pt x="1682" y="0"/>
                    <a:pt x="15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6"/>
            <p:cNvSpPr/>
            <p:nvPr/>
          </p:nvSpPr>
          <p:spPr>
            <a:xfrm>
              <a:off x="5220025" y="2789050"/>
              <a:ext cx="378350" cy="62575"/>
            </a:xfrm>
            <a:custGeom>
              <a:avLst/>
              <a:gdLst/>
              <a:ahLst/>
              <a:cxnLst/>
              <a:rect l="l" t="t" r="r" b="b"/>
              <a:pathLst>
                <a:path w="15134" h="2503" extrusionOk="0">
                  <a:moveTo>
                    <a:pt x="320" y="1"/>
                  </a:moveTo>
                  <a:cubicBezTo>
                    <a:pt x="197" y="1"/>
                    <a:pt x="83" y="81"/>
                    <a:pt x="46" y="205"/>
                  </a:cubicBezTo>
                  <a:cubicBezTo>
                    <a:pt x="0" y="358"/>
                    <a:pt x="90" y="519"/>
                    <a:pt x="244" y="560"/>
                  </a:cubicBezTo>
                  <a:cubicBezTo>
                    <a:pt x="315" y="582"/>
                    <a:pt x="6916" y="2503"/>
                    <a:pt x="13549" y="2503"/>
                  </a:cubicBezTo>
                  <a:cubicBezTo>
                    <a:pt x="13985" y="2503"/>
                    <a:pt x="14421" y="2495"/>
                    <a:pt x="14855" y="2477"/>
                  </a:cubicBezTo>
                  <a:cubicBezTo>
                    <a:pt x="15012" y="2470"/>
                    <a:pt x="15134" y="2338"/>
                    <a:pt x="15128" y="2180"/>
                  </a:cubicBezTo>
                  <a:cubicBezTo>
                    <a:pt x="15122" y="2026"/>
                    <a:pt x="15000" y="1908"/>
                    <a:pt x="14840" y="1908"/>
                  </a:cubicBezTo>
                  <a:cubicBezTo>
                    <a:pt x="14837" y="1908"/>
                    <a:pt x="14835" y="1908"/>
                    <a:pt x="14832" y="1908"/>
                  </a:cubicBezTo>
                  <a:cubicBezTo>
                    <a:pt x="14400" y="1926"/>
                    <a:pt x="13967" y="1934"/>
                    <a:pt x="13534" y="1934"/>
                  </a:cubicBezTo>
                  <a:cubicBezTo>
                    <a:pt x="6993" y="1934"/>
                    <a:pt x="474" y="35"/>
                    <a:pt x="405" y="14"/>
                  </a:cubicBezTo>
                  <a:cubicBezTo>
                    <a:pt x="377" y="5"/>
                    <a:pt x="348" y="1"/>
                    <a:pt x="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6"/>
            <p:cNvSpPr/>
            <p:nvPr/>
          </p:nvSpPr>
          <p:spPr>
            <a:xfrm>
              <a:off x="4762000" y="2230000"/>
              <a:ext cx="311075" cy="401800"/>
            </a:xfrm>
            <a:custGeom>
              <a:avLst/>
              <a:gdLst/>
              <a:ahLst/>
              <a:cxnLst/>
              <a:rect l="l" t="t" r="r" b="b"/>
              <a:pathLst>
                <a:path w="12443" h="16072" extrusionOk="0">
                  <a:moveTo>
                    <a:pt x="6923" y="1"/>
                  </a:moveTo>
                  <a:cubicBezTo>
                    <a:pt x="6389" y="1"/>
                    <a:pt x="5815" y="197"/>
                    <a:pt x="5326" y="608"/>
                  </a:cubicBezTo>
                  <a:cubicBezTo>
                    <a:pt x="4047" y="1684"/>
                    <a:pt x="0" y="6234"/>
                    <a:pt x="0" y="6234"/>
                  </a:cubicBezTo>
                  <a:cubicBezTo>
                    <a:pt x="0" y="6234"/>
                    <a:pt x="1374" y="10707"/>
                    <a:pt x="1628" y="12612"/>
                  </a:cubicBezTo>
                  <a:cubicBezTo>
                    <a:pt x="1865" y="14385"/>
                    <a:pt x="1082" y="16071"/>
                    <a:pt x="1879" y="16071"/>
                  </a:cubicBezTo>
                  <a:cubicBezTo>
                    <a:pt x="1939" y="16071"/>
                    <a:pt x="2007" y="16062"/>
                    <a:pt x="2086" y="16042"/>
                  </a:cubicBezTo>
                  <a:cubicBezTo>
                    <a:pt x="3213" y="15762"/>
                    <a:pt x="3169" y="12536"/>
                    <a:pt x="3169" y="12535"/>
                  </a:cubicBezTo>
                  <a:lnTo>
                    <a:pt x="3169" y="12535"/>
                  </a:lnTo>
                  <a:lnTo>
                    <a:pt x="7294" y="13407"/>
                  </a:lnTo>
                  <a:lnTo>
                    <a:pt x="9123" y="9671"/>
                  </a:lnTo>
                  <a:cubicBezTo>
                    <a:pt x="9123" y="9671"/>
                    <a:pt x="11274" y="11605"/>
                    <a:pt x="12106" y="11605"/>
                  </a:cubicBezTo>
                  <a:cubicBezTo>
                    <a:pt x="12317" y="11605"/>
                    <a:pt x="12443" y="11481"/>
                    <a:pt x="12427" y="11169"/>
                  </a:cubicBezTo>
                  <a:cubicBezTo>
                    <a:pt x="12351" y="9627"/>
                    <a:pt x="8876" y="2979"/>
                    <a:pt x="8671" y="1455"/>
                  </a:cubicBezTo>
                  <a:cubicBezTo>
                    <a:pt x="8546" y="513"/>
                    <a:pt x="7787" y="1"/>
                    <a:pt x="69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6"/>
            <p:cNvSpPr/>
            <p:nvPr/>
          </p:nvSpPr>
          <p:spPr>
            <a:xfrm>
              <a:off x="4754000" y="2222925"/>
              <a:ext cx="326350" cy="415975"/>
            </a:xfrm>
            <a:custGeom>
              <a:avLst/>
              <a:gdLst/>
              <a:ahLst/>
              <a:cxnLst/>
              <a:rect l="l" t="t" r="r" b="b"/>
              <a:pathLst>
                <a:path w="13054" h="16639" extrusionOk="0">
                  <a:moveTo>
                    <a:pt x="7245" y="569"/>
                  </a:moveTo>
                  <a:cubicBezTo>
                    <a:pt x="7458" y="569"/>
                    <a:pt x="7667" y="605"/>
                    <a:pt x="7859" y="680"/>
                  </a:cubicBezTo>
                  <a:cubicBezTo>
                    <a:pt x="8338" y="865"/>
                    <a:pt x="8639" y="1253"/>
                    <a:pt x="8710" y="1776"/>
                  </a:cubicBezTo>
                  <a:cubicBezTo>
                    <a:pt x="8811" y="2530"/>
                    <a:pt x="9625" y="4371"/>
                    <a:pt x="10487" y="6320"/>
                  </a:cubicBezTo>
                  <a:cubicBezTo>
                    <a:pt x="11395" y="8373"/>
                    <a:pt x="12425" y="10700"/>
                    <a:pt x="12463" y="11466"/>
                  </a:cubicBezTo>
                  <a:cubicBezTo>
                    <a:pt x="12468" y="11558"/>
                    <a:pt x="12454" y="11597"/>
                    <a:pt x="12457" y="11601"/>
                  </a:cubicBezTo>
                  <a:cubicBezTo>
                    <a:pt x="12442" y="11606"/>
                    <a:pt x="12423" y="11609"/>
                    <a:pt x="12402" y="11609"/>
                  </a:cubicBezTo>
                  <a:cubicBezTo>
                    <a:pt x="12025" y="11609"/>
                    <a:pt x="10788" y="10778"/>
                    <a:pt x="9634" y="9742"/>
                  </a:cubicBezTo>
                  <a:lnTo>
                    <a:pt x="9354" y="9490"/>
                  </a:lnTo>
                  <a:lnTo>
                    <a:pt x="7456" y="13365"/>
                  </a:lnTo>
                  <a:lnTo>
                    <a:pt x="3200" y="12466"/>
                  </a:lnTo>
                  <a:lnTo>
                    <a:pt x="3205" y="12823"/>
                  </a:lnTo>
                  <a:cubicBezTo>
                    <a:pt x="3221" y="14069"/>
                    <a:pt x="2962" y="15894"/>
                    <a:pt x="2338" y="16049"/>
                  </a:cubicBezTo>
                  <a:cubicBezTo>
                    <a:pt x="2269" y="16066"/>
                    <a:pt x="2223" y="16070"/>
                    <a:pt x="2196" y="16070"/>
                  </a:cubicBezTo>
                  <a:cubicBezTo>
                    <a:pt x="2172" y="16070"/>
                    <a:pt x="2162" y="16067"/>
                    <a:pt x="2161" y="16067"/>
                  </a:cubicBezTo>
                  <a:cubicBezTo>
                    <a:pt x="2072" y="15972"/>
                    <a:pt x="2137" y="15400"/>
                    <a:pt x="2180" y="15022"/>
                  </a:cubicBezTo>
                  <a:cubicBezTo>
                    <a:pt x="2249" y="14410"/>
                    <a:pt x="2336" y="13648"/>
                    <a:pt x="2230" y="12858"/>
                  </a:cubicBezTo>
                  <a:cubicBezTo>
                    <a:pt x="1999" y="11128"/>
                    <a:pt x="886" y="7403"/>
                    <a:pt x="639" y="6587"/>
                  </a:cubicBezTo>
                  <a:cubicBezTo>
                    <a:pt x="1286" y="5864"/>
                    <a:pt x="4696" y="2064"/>
                    <a:pt x="5830" y="1110"/>
                  </a:cubicBezTo>
                  <a:cubicBezTo>
                    <a:pt x="6247" y="758"/>
                    <a:pt x="6759" y="569"/>
                    <a:pt x="7245" y="569"/>
                  </a:cubicBezTo>
                  <a:close/>
                  <a:moveTo>
                    <a:pt x="7251" y="0"/>
                  </a:moveTo>
                  <a:cubicBezTo>
                    <a:pt x="6631" y="0"/>
                    <a:pt x="5985" y="235"/>
                    <a:pt x="5463" y="673"/>
                  </a:cubicBezTo>
                  <a:cubicBezTo>
                    <a:pt x="4183" y="1751"/>
                    <a:pt x="274" y="6141"/>
                    <a:pt x="107" y="6328"/>
                  </a:cubicBezTo>
                  <a:lnTo>
                    <a:pt x="1" y="6448"/>
                  </a:lnTo>
                  <a:lnTo>
                    <a:pt x="48" y="6601"/>
                  </a:lnTo>
                  <a:cubicBezTo>
                    <a:pt x="62" y="6646"/>
                    <a:pt x="1417" y="11071"/>
                    <a:pt x="1667" y="12934"/>
                  </a:cubicBezTo>
                  <a:cubicBezTo>
                    <a:pt x="1762" y="13654"/>
                    <a:pt x="1680" y="14376"/>
                    <a:pt x="1615" y="14957"/>
                  </a:cubicBezTo>
                  <a:cubicBezTo>
                    <a:pt x="1531" y="15691"/>
                    <a:pt x="1470" y="16219"/>
                    <a:pt x="1784" y="16494"/>
                  </a:cubicBezTo>
                  <a:cubicBezTo>
                    <a:pt x="1893" y="16590"/>
                    <a:pt x="2033" y="16639"/>
                    <a:pt x="2202" y="16639"/>
                  </a:cubicBezTo>
                  <a:cubicBezTo>
                    <a:pt x="2293" y="16638"/>
                    <a:pt x="2385" y="16625"/>
                    <a:pt x="2475" y="16603"/>
                  </a:cubicBezTo>
                  <a:cubicBezTo>
                    <a:pt x="3580" y="16329"/>
                    <a:pt x="3751" y="14136"/>
                    <a:pt x="3773" y="13171"/>
                  </a:cubicBezTo>
                  <a:lnTo>
                    <a:pt x="7774" y="14015"/>
                  </a:lnTo>
                  <a:lnTo>
                    <a:pt x="9535" y="10415"/>
                  </a:lnTo>
                  <a:cubicBezTo>
                    <a:pt x="10328" y="11101"/>
                    <a:pt x="11679" y="12166"/>
                    <a:pt x="12449" y="12166"/>
                  </a:cubicBezTo>
                  <a:cubicBezTo>
                    <a:pt x="12544" y="12166"/>
                    <a:pt x="12630" y="12150"/>
                    <a:pt x="12706" y="12114"/>
                  </a:cubicBezTo>
                  <a:cubicBezTo>
                    <a:pt x="12866" y="12039"/>
                    <a:pt x="13053" y="11859"/>
                    <a:pt x="13032" y="11438"/>
                  </a:cubicBezTo>
                  <a:cubicBezTo>
                    <a:pt x="12989" y="10567"/>
                    <a:pt x="12026" y="8392"/>
                    <a:pt x="11008" y="6090"/>
                  </a:cubicBezTo>
                  <a:cubicBezTo>
                    <a:pt x="10200" y="4262"/>
                    <a:pt x="9365" y="2374"/>
                    <a:pt x="9275" y="1700"/>
                  </a:cubicBezTo>
                  <a:cubicBezTo>
                    <a:pt x="9178" y="973"/>
                    <a:pt x="8737" y="408"/>
                    <a:pt x="8066" y="148"/>
                  </a:cubicBezTo>
                  <a:cubicBezTo>
                    <a:pt x="7809" y="49"/>
                    <a:pt x="7532" y="0"/>
                    <a:pt x="7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6"/>
            <p:cNvSpPr/>
            <p:nvPr/>
          </p:nvSpPr>
          <p:spPr>
            <a:xfrm>
              <a:off x="4630450" y="2120100"/>
              <a:ext cx="314550" cy="451975"/>
            </a:xfrm>
            <a:custGeom>
              <a:avLst/>
              <a:gdLst/>
              <a:ahLst/>
              <a:cxnLst/>
              <a:rect l="l" t="t" r="r" b="b"/>
              <a:pathLst>
                <a:path w="12582" h="18079" extrusionOk="0">
                  <a:moveTo>
                    <a:pt x="7581" y="1"/>
                  </a:moveTo>
                  <a:cubicBezTo>
                    <a:pt x="6218" y="1"/>
                    <a:pt x="5279" y="1082"/>
                    <a:pt x="5360" y="1694"/>
                  </a:cubicBezTo>
                  <a:cubicBezTo>
                    <a:pt x="5462" y="2456"/>
                    <a:pt x="5683" y="4108"/>
                    <a:pt x="5191" y="4303"/>
                  </a:cubicBezTo>
                  <a:cubicBezTo>
                    <a:pt x="4699" y="4497"/>
                    <a:pt x="0" y="9006"/>
                    <a:pt x="0" y="9006"/>
                  </a:cubicBezTo>
                  <a:cubicBezTo>
                    <a:pt x="0" y="9006"/>
                    <a:pt x="2491" y="10225"/>
                    <a:pt x="3974" y="10673"/>
                  </a:cubicBezTo>
                  <a:cubicBezTo>
                    <a:pt x="5309" y="11077"/>
                    <a:pt x="11404" y="18078"/>
                    <a:pt x="12419" y="18078"/>
                  </a:cubicBezTo>
                  <a:cubicBezTo>
                    <a:pt x="12532" y="18078"/>
                    <a:pt x="12582" y="17993"/>
                    <a:pt x="12556" y="17803"/>
                  </a:cubicBezTo>
                  <a:cubicBezTo>
                    <a:pt x="12302" y="15897"/>
                    <a:pt x="11825" y="8460"/>
                    <a:pt x="11334" y="6715"/>
                  </a:cubicBezTo>
                  <a:cubicBezTo>
                    <a:pt x="10842" y="4970"/>
                    <a:pt x="9384" y="1803"/>
                    <a:pt x="9384" y="1803"/>
                  </a:cubicBezTo>
                  <a:cubicBezTo>
                    <a:pt x="9384" y="1803"/>
                    <a:pt x="10569" y="997"/>
                    <a:pt x="8655" y="220"/>
                  </a:cubicBezTo>
                  <a:cubicBezTo>
                    <a:pt x="8277" y="66"/>
                    <a:pt x="7916" y="1"/>
                    <a:pt x="75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6"/>
            <p:cNvSpPr/>
            <p:nvPr/>
          </p:nvSpPr>
          <p:spPr>
            <a:xfrm>
              <a:off x="4618175" y="2112900"/>
              <a:ext cx="334475" cy="466275"/>
            </a:xfrm>
            <a:custGeom>
              <a:avLst/>
              <a:gdLst/>
              <a:ahLst/>
              <a:cxnLst/>
              <a:rect l="l" t="t" r="r" b="b"/>
              <a:pathLst>
                <a:path w="13379" h="18651" extrusionOk="0">
                  <a:moveTo>
                    <a:pt x="8074" y="573"/>
                  </a:moveTo>
                  <a:cubicBezTo>
                    <a:pt x="8362" y="573"/>
                    <a:pt x="8685" y="627"/>
                    <a:pt x="9039" y="771"/>
                  </a:cubicBezTo>
                  <a:cubicBezTo>
                    <a:pt x="9829" y="1092"/>
                    <a:pt x="9940" y="1366"/>
                    <a:pt x="9952" y="1467"/>
                  </a:cubicBezTo>
                  <a:cubicBezTo>
                    <a:pt x="9971" y="1636"/>
                    <a:pt x="9781" y="1809"/>
                    <a:pt x="9715" y="1855"/>
                  </a:cubicBezTo>
                  <a:lnTo>
                    <a:pt x="9516" y="1991"/>
                  </a:lnTo>
                  <a:lnTo>
                    <a:pt x="9616" y="2210"/>
                  </a:lnTo>
                  <a:cubicBezTo>
                    <a:pt x="9631" y="2241"/>
                    <a:pt x="11071" y="5378"/>
                    <a:pt x="11551" y="7081"/>
                  </a:cubicBezTo>
                  <a:cubicBezTo>
                    <a:pt x="11869" y="8211"/>
                    <a:pt x="12184" y="11822"/>
                    <a:pt x="12438" y="14724"/>
                  </a:cubicBezTo>
                  <a:cubicBezTo>
                    <a:pt x="12561" y="16125"/>
                    <a:pt x="12667" y="17344"/>
                    <a:pt x="12752" y="18021"/>
                  </a:cubicBezTo>
                  <a:cubicBezTo>
                    <a:pt x="12090" y="17668"/>
                    <a:pt x="10256" y="15849"/>
                    <a:pt x="8883" y="14489"/>
                  </a:cubicBezTo>
                  <a:cubicBezTo>
                    <a:pt x="6633" y="12260"/>
                    <a:pt x="5218" y="10891"/>
                    <a:pt x="4548" y="10688"/>
                  </a:cubicBezTo>
                  <a:cubicBezTo>
                    <a:pt x="3439" y="10354"/>
                    <a:pt x="1732" y="9567"/>
                    <a:pt x="987" y="9215"/>
                  </a:cubicBezTo>
                  <a:cubicBezTo>
                    <a:pt x="3134" y="7162"/>
                    <a:pt x="5471" y="5008"/>
                    <a:pt x="5788" y="4856"/>
                  </a:cubicBezTo>
                  <a:cubicBezTo>
                    <a:pt x="6369" y="4625"/>
                    <a:pt x="6351" y="3572"/>
                    <a:pt x="6133" y="1945"/>
                  </a:cubicBezTo>
                  <a:cubicBezTo>
                    <a:pt x="6106" y="1741"/>
                    <a:pt x="6298" y="1354"/>
                    <a:pt x="6708" y="1037"/>
                  </a:cubicBezTo>
                  <a:cubicBezTo>
                    <a:pt x="6924" y="870"/>
                    <a:pt x="7403" y="573"/>
                    <a:pt x="8074" y="573"/>
                  </a:cubicBezTo>
                  <a:close/>
                  <a:moveTo>
                    <a:pt x="8069" y="1"/>
                  </a:moveTo>
                  <a:cubicBezTo>
                    <a:pt x="7232" y="1"/>
                    <a:pt x="6630" y="376"/>
                    <a:pt x="6359" y="587"/>
                  </a:cubicBezTo>
                  <a:cubicBezTo>
                    <a:pt x="5819" y="1006"/>
                    <a:pt x="5508" y="1568"/>
                    <a:pt x="5569" y="2021"/>
                  </a:cubicBezTo>
                  <a:cubicBezTo>
                    <a:pt x="5823" y="3925"/>
                    <a:pt x="5657" y="4268"/>
                    <a:pt x="5577" y="4326"/>
                  </a:cubicBezTo>
                  <a:cubicBezTo>
                    <a:pt x="5073" y="4527"/>
                    <a:pt x="1406" y="8021"/>
                    <a:pt x="295" y="9088"/>
                  </a:cubicBezTo>
                  <a:lnTo>
                    <a:pt x="0" y="9370"/>
                  </a:lnTo>
                  <a:lnTo>
                    <a:pt x="367" y="9549"/>
                  </a:lnTo>
                  <a:cubicBezTo>
                    <a:pt x="469" y="9600"/>
                    <a:pt x="2895" y="10784"/>
                    <a:pt x="4383" y="11233"/>
                  </a:cubicBezTo>
                  <a:cubicBezTo>
                    <a:pt x="4966" y="11410"/>
                    <a:pt x="6834" y="13261"/>
                    <a:pt x="8482" y="14895"/>
                  </a:cubicBezTo>
                  <a:cubicBezTo>
                    <a:pt x="11308" y="17694"/>
                    <a:pt x="12359" y="18651"/>
                    <a:pt x="12918" y="18651"/>
                  </a:cubicBezTo>
                  <a:cubicBezTo>
                    <a:pt x="12982" y="18651"/>
                    <a:pt x="13046" y="18636"/>
                    <a:pt x="13105" y="18608"/>
                  </a:cubicBezTo>
                  <a:cubicBezTo>
                    <a:pt x="13210" y="18556"/>
                    <a:pt x="13378" y="18415"/>
                    <a:pt x="13330" y="18052"/>
                  </a:cubicBezTo>
                  <a:cubicBezTo>
                    <a:pt x="13245" y="17416"/>
                    <a:pt x="13133" y="16145"/>
                    <a:pt x="13005" y="14674"/>
                  </a:cubicBezTo>
                  <a:cubicBezTo>
                    <a:pt x="12749" y="11749"/>
                    <a:pt x="12431" y="8107"/>
                    <a:pt x="12098" y="6926"/>
                  </a:cubicBezTo>
                  <a:cubicBezTo>
                    <a:pt x="11672" y="5409"/>
                    <a:pt x="10549" y="2887"/>
                    <a:pt x="10222" y="2166"/>
                  </a:cubicBezTo>
                  <a:cubicBezTo>
                    <a:pt x="10391" y="1990"/>
                    <a:pt x="10552" y="1722"/>
                    <a:pt x="10518" y="1410"/>
                  </a:cubicBezTo>
                  <a:cubicBezTo>
                    <a:pt x="10470" y="951"/>
                    <a:pt x="10057" y="570"/>
                    <a:pt x="9253" y="244"/>
                  </a:cubicBezTo>
                  <a:cubicBezTo>
                    <a:pt x="8821" y="68"/>
                    <a:pt x="8424" y="1"/>
                    <a:pt x="80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6"/>
            <p:cNvSpPr/>
            <p:nvPr/>
          </p:nvSpPr>
          <p:spPr>
            <a:xfrm>
              <a:off x="4381700" y="1743400"/>
              <a:ext cx="574125" cy="421775"/>
            </a:xfrm>
            <a:custGeom>
              <a:avLst/>
              <a:gdLst/>
              <a:ahLst/>
              <a:cxnLst/>
              <a:rect l="l" t="t" r="r" b="b"/>
              <a:pathLst>
                <a:path w="22965" h="16871" extrusionOk="0">
                  <a:moveTo>
                    <a:pt x="8204" y="0"/>
                  </a:moveTo>
                  <a:cubicBezTo>
                    <a:pt x="8188" y="0"/>
                    <a:pt x="8172" y="0"/>
                    <a:pt x="8156" y="0"/>
                  </a:cubicBezTo>
                  <a:cubicBezTo>
                    <a:pt x="5963" y="35"/>
                    <a:pt x="3955" y="1468"/>
                    <a:pt x="2278" y="2468"/>
                  </a:cubicBezTo>
                  <a:cubicBezTo>
                    <a:pt x="602" y="3468"/>
                    <a:pt x="0" y="5746"/>
                    <a:pt x="1568" y="6830"/>
                  </a:cubicBezTo>
                  <a:cubicBezTo>
                    <a:pt x="3136" y="7913"/>
                    <a:pt x="5651" y="8353"/>
                    <a:pt x="5651" y="8353"/>
                  </a:cubicBezTo>
                  <a:lnTo>
                    <a:pt x="9023" y="8420"/>
                  </a:lnTo>
                  <a:cubicBezTo>
                    <a:pt x="9023" y="8420"/>
                    <a:pt x="8956" y="9851"/>
                    <a:pt x="8769" y="10394"/>
                  </a:cubicBezTo>
                  <a:cubicBezTo>
                    <a:pt x="8583" y="10936"/>
                    <a:pt x="9693" y="12468"/>
                    <a:pt x="10304" y="13163"/>
                  </a:cubicBezTo>
                  <a:cubicBezTo>
                    <a:pt x="10913" y="13858"/>
                    <a:pt x="11159" y="14730"/>
                    <a:pt x="12167" y="15500"/>
                  </a:cubicBezTo>
                  <a:cubicBezTo>
                    <a:pt x="12655" y="15873"/>
                    <a:pt x="13171" y="16000"/>
                    <a:pt x="13701" y="16000"/>
                  </a:cubicBezTo>
                  <a:cubicBezTo>
                    <a:pt x="14266" y="16000"/>
                    <a:pt x="14847" y="15856"/>
                    <a:pt x="15429" y="15711"/>
                  </a:cubicBezTo>
                  <a:cubicBezTo>
                    <a:pt x="15632" y="15661"/>
                    <a:pt x="15775" y="15639"/>
                    <a:pt x="15881" y="15639"/>
                  </a:cubicBezTo>
                  <a:cubicBezTo>
                    <a:pt x="16362" y="15639"/>
                    <a:pt x="16053" y="16086"/>
                    <a:pt x="16929" y="16287"/>
                  </a:cubicBezTo>
                  <a:cubicBezTo>
                    <a:pt x="17995" y="16532"/>
                    <a:pt x="19334" y="16870"/>
                    <a:pt x="19334" y="16870"/>
                  </a:cubicBezTo>
                  <a:cubicBezTo>
                    <a:pt x="19334" y="16870"/>
                    <a:pt x="20993" y="13803"/>
                    <a:pt x="21839" y="12397"/>
                  </a:cubicBezTo>
                  <a:cubicBezTo>
                    <a:pt x="22687" y="10991"/>
                    <a:pt x="22965" y="4358"/>
                    <a:pt x="20643" y="2470"/>
                  </a:cubicBezTo>
                  <a:cubicBezTo>
                    <a:pt x="19854" y="1828"/>
                    <a:pt x="18854" y="1618"/>
                    <a:pt x="17817" y="1618"/>
                  </a:cubicBezTo>
                  <a:cubicBezTo>
                    <a:pt x="15841" y="1618"/>
                    <a:pt x="13729" y="2381"/>
                    <a:pt x="12677" y="2381"/>
                  </a:cubicBezTo>
                  <a:cubicBezTo>
                    <a:pt x="12655" y="2381"/>
                    <a:pt x="12634" y="2380"/>
                    <a:pt x="12613" y="2380"/>
                  </a:cubicBezTo>
                  <a:cubicBezTo>
                    <a:pt x="11066" y="2329"/>
                    <a:pt x="10360" y="0"/>
                    <a:pt x="8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6"/>
            <p:cNvSpPr/>
            <p:nvPr/>
          </p:nvSpPr>
          <p:spPr>
            <a:xfrm>
              <a:off x="4390400" y="1736300"/>
              <a:ext cx="572000" cy="437150"/>
            </a:xfrm>
            <a:custGeom>
              <a:avLst/>
              <a:gdLst/>
              <a:ahLst/>
              <a:cxnLst/>
              <a:rect l="l" t="t" r="r" b="b"/>
              <a:pathLst>
                <a:path w="22880" h="17486" extrusionOk="0">
                  <a:moveTo>
                    <a:pt x="7855" y="570"/>
                  </a:moveTo>
                  <a:cubicBezTo>
                    <a:pt x="8921" y="570"/>
                    <a:pt x="9606" y="1208"/>
                    <a:pt x="10268" y="1826"/>
                  </a:cubicBezTo>
                  <a:cubicBezTo>
                    <a:pt x="10847" y="2365"/>
                    <a:pt x="11445" y="2922"/>
                    <a:pt x="12256" y="2949"/>
                  </a:cubicBezTo>
                  <a:cubicBezTo>
                    <a:pt x="12279" y="2950"/>
                    <a:pt x="12302" y="2950"/>
                    <a:pt x="12326" y="2950"/>
                  </a:cubicBezTo>
                  <a:cubicBezTo>
                    <a:pt x="12810" y="2950"/>
                    <a:pt x="13452" y="2811"/>
                    <a:pt x="14198" y="2651"/>
                  </a:cubicBezTo>
                  <a:cubicBezTo>
                    <a:pt x="15178" y="2441"/>
                    <a:pt x="16351" y="2190"/>
                    <a:pt x="17467" y="2190"/>
                  </a:cubicBezTo>
                  <a:cubicBezTo>
                    <a:pt x="18450" y="2190"/>
                    <a:pt x="19389" y="2385"/>
                    <a:pt x="20116" y="2975"/>
                  </a:cubicBezTo>
                  <a:cubicBezTo>
                    <a:pt x="22227" y="4693"/>
                    <a:pt x="22076" y="11161"/>
                    <a:pt x="21249" y="12535"/>
                  </a:cubicBezTo>
                  <a:cubicBezTo>
                    <a:pt x="20532" y="13725"/>
                    <a:pt x="19222" y="16126"/>
                    <a:pt x="18843" y="16825"/>
                  </a:cubicBezTo>
                  <a:cubicBezTo>
                    <a:pt x="18420" y="16720"/>
                    <a:pt x="17454" y="16479"/>
                    <a:pt x="16645" y="16293"/>
                  </a:cubicBezTo>
                  <a:cubicBezTo>
                    <a:pt x="16271" y="16208"/>
                    <a:pt x="16198" y="16094"/>
                    <a:pt x="16120" y="15974"/>
                  </a:cubicBezTo>
                  <a:cubicBezTo>
                    <a:pt x="15970" y="15743"/>
                    <a:pt x="15808" y="15638"/>
                    <a:pt x="15534" y="15638"/>
                  </a:cubicBezTo>
                  <a:cubicBezTo>
                    <a:pt x="15393" y="15638"/>
                    <a:pt x="15223" y="15667"/>
                    <a:pt x="15012" y="15720"/>
                  </a:cubicBezTo>
                  <a:cubicBezTo>
                    <a:pt x="14441" y="15862"/>
                    <a:pt x="13887" y="16000"/>
                    <a:pt x="13359" y="16000"/>
                  </a:cubicBezTo>
                  <a:cubicBezTo>
                    <a:pt x="12879" y="16000"/>
                    <a:pt x="12421" y="15886"/>
                    <a:pt x="11993" y="15558"/>
                  </a:cubicBezTo>
                  <a:cubicBezTo>
                    <a:pt x="11395" y="15101"/>
                    <a:pt x="11080" y="14600"/>
                    <a:pt x="10776" y="14116"/>
                  </a:cubicBezTo>
                  <a:cubicBezTo>
                    <a:pt x="10594" y="13828"/>
                    <a:pt x="10408" y="13531"/>
                    <a:pt x="10170" y="13259"/>
                  </a:cubicBezTo>
                  <a:cubicBezTo>
                    <a:pt x="9324" y="12297"/>
                    <a:pt x="8591" y="11063"/>
                    <a:pt x="8692" y="10771"/>
                  </a:cubicBezTo>
                  <a:cubicBezTo>
                    <a:pt x="8889" y="10197"/>
                    <a:pt x="8957" y="8779"/>
                    <a:pt x="8959" y="8718"/>
                  </a:cubicBezTo>
                  <a:lnTo>
                    <a:pt x="8974" y="8425"/>
                  </a:lnTo>
                  <a:lnTo>
                    <a:pt x="5333" y="8354"/>
                  </a:lnTo>
                  <a:cubicBezTo>
                    <a:pt x="5091" y="8309"/>
                    <a:pt x="2806" y="7864"/>
                    <a:pt x="1383" y="6880"/>
                  </a:cubicBezTo>
                  <a:cubicBezTo>
                    <a:pt x="705" y="6412"/>
                    <a:pt x="581" y="5772"/>
                    <a:pt x="597" y="5318"/>
                  </a:cubicBezTo>
                  <a:cubicBezTo>
                    <a:pt x="626" y="4427"/>
                    <a:pt x="1208" y="3515"/>
                    <a:pt x="2077" y="2997"/>
                  </a:cubicBezTo>
                  <a:cubicBezTo>
                    <a:pt x="2298" y="2865"/>
                    <a:pt x="2525" y="2726"/>
                    <a:pt x="2757" y="2582"/>
                  </a:cubicBezTo>
                  <a:cubicBezTo>
                    <a:pt x="4271" y="1652"/>
                    <a:pt x="5985" y="598"/>
                    <a:pt x="7814" y="570"/>
                  </a:cubicBezTo>
                  <a:close/>
                  <a:moveTo>
                    <a:pt x="7879" y="0"/>
                  </a:moveTo>
                  <a:cubicBezTo>
                    <a:pt x="7854" y="0"/>
                    <a:pt x="7829" y="1"/>
                    <a:pt x="7805" y="1"/>
                  </a:cubicBezTo>
                  <a:cubicBezTo>
                    <a:pt x="5821" y="32"/>
                    <a:pt x="4036" y="1129"/>
                    <a:pt x="2460" y="2097"/>
                  </a:cubicBezTo>
                  <a:cubicBezTo>
                    <a:pt x="2230" y="2239"/>
                    <a:pt x="2006" y="2377"/>
                    <a:pt x="1786" y="2508"/>
                  </a:cubicBezTo>
                  <a:cubicBezTo>
                    <a:pt x="754" y="3123"/>
                    <a:pt x="64" y="4219"/>
                    <a:pt x="28" y="5299"/>
                  </a:cubicBezTo>
                  <a:cubicBezTo>
                    <a:pt x="0" y="6142"/>
                    <a:pt x="366" y="6869"/>
                    <a:pt x="1060" y="7349"/>
                  </a:cubicBezTo>
                  <a:cubicBezTo>
                    <a:pt x="2660" y="8456"/>
                    <a:pt x="5151" y="8900"/>
                    <a:pt x="5256" y="8920"/>
                  </a:cubicBezTo>
                  <a:lnTo>
                    <a:pt x="8373" y="8984"/>
                  </a:lnTo>
                  <a:cubicBezTo>
                    <a:pt x="8339" y="9475"/>
                    <a:pt x="8267" y="10253"/>
                    <a:pt x="8152" y="10587"/>
                  </a:cubicBezTo>
                  <a:cubicBezTo>
                    <a:pt x="7850" y="11468"/>
                    <a:pt x="9723" y="13615"/>
                    <a:pt x="9741" y="13636"/>
                  </a:cubicBezTo>
                  <a:cubicBezTo>
                    <a:pt x="9950" y="13873"/>
                    <a:pt x="10116" y="14138"/>
                    <a:pt x="10293" y="14418"/>
                  </a:cubicBezTo>
                  <a:cubicBezTo>
                    <a:pt x="10609" y="14922"/>
                    <a:pt x="10967" y="15492"/>
                    <a:pt x="11647" y="16012"/>
                  </a:cubicBezTo>
                  <a:cubicBezTo>
                    <a:pt x="12197" y="16431"/>
                    <a:pt x="12768" y="16572"/>
                    <a:pt x="13346" y="16572"/>
                  </a:cubicBezTo>
                  <a:cubicBezTo>
                    <a:pt x="13946" y="16572"/>
                    <a:pt x="14553" y="16421"/>
                    <a:pt x="15150" y="16273"/>
                  </a:cubicBezTo>
                  <a:cubicBezTo>
                    <a:pt x="15366" y="16219"/>
                    <a:pt x="15481" y="16208"/>
                    <a:pt x="15539" y="16208"/>
                  </a:cubicBezTo>
                  <a:cubicBezTo>
                    <a:pt x="15577" y="16208"/>
                    <a:pt x="15590" y="16212"/>
                    <a:pt x="15592" y="16213"/>
                  </a:cubicBezTo>
                  <a:cubicBezTo>
                    <a:pt x="15610" y="16235"/>
                    <a:pt x="15627" y="16259"/>
                    <a:pt x="15643" y="16284"/>
                  </a:cubicBezTo>
                  <a:cubicBezTo>
                    <a:pt x="15783" y="16500"/>
                    <a:pt x="15966" y="16722"/>
                    <a:pt x="16518" y="16848"/>
                  </a:cubicBezTo>
                  <a:cubicBezTo>
                    <a:pt x="17582" y="17093"/>
                    <a:pt x="18917" y="17431"/>
                    <a:pt x="18917" y="17431"/>
                  </a:cubicBezTo>
                  <a:lnTo>
                    <a:pt x="19133" y="17486"/>
                  </a:lnTo>
                  <a:lnTo>
                    <a:pt x="19238" y="17291"/>
                  </a:lnTo>
                  <a:cubicBezTo>
                    <a:pt x="19254" y="17260"/>
                    <a:pt x="20903" y="14214"/>
                    <a:pt x="21737" y="12829"/>
                  </a:cubicBezTo>
                  <a:cubicBezTo>
                    <a:pt x="22674" y="11272"/>
                    <a:pt x="22880" y="4490"/>
                    <a:pt x="20476" y="2534"/>
                  </a:cubicBezTo>
                  <a:cubicBezTo>
                    <a:pt x="19626" y="1843"/>
                    <a:pt x="18564" y="1619"/>
                    <a:pt x="17472" y="1619"/>
                  </a:cubicBezTo>
                  <a:cubicBezTo>
                    <a:pt x="16299" y="1619"/>
                    <a:pt x="15092" y="1878"/>
                    <a:pt x="14080" y="2095"/>
                  </a:cubicBezTo>
                  <a:cubicBezTo>
                    <a:pt x="13359" y="2248"/>
                    <a:pt x="12737" y="2381"/>
                    <a:pt x="12320" y="2381"/>
                  </a:cubicBezTo>
                  <a:cubicBezTo>
                    <a:pt x="12305" y="2381"/>
                    <a:pt x="12290" y="2381"/>
                    <a:pt x="12275" y="2380"/>
                  </a:cubicBezTo>
                  <a:cubicBezTo>
                    <a:pt x="11679" y="2360"/>
                    <a:pt x="11205" y="1920"/>
                    <a:pt x="10658" y="1410"/>
                  </a:cubicBezTo>
                  <a:cubicBezTo>
                    <a:pt x="9953" y="752"/>
                    <a:pt x="9130" y="0"/>
                    <a:pt x="78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6"/>
            <p:cNvSpPr/>
            <p:nvPr/>
          </p:nvSpPr>
          <p:spPr>
            <a:xfrm>
              <a:off x="4680525" y="1916950"/>
              <a:ext cx="222250" cy="84725"/>
            </a:xfrm>
            <a:custGeom>
              <a:avLst/>
              <a:gdLst/>
              <a:ahLst/>
              <a:cxnLst/>
              <a:rect l="l" t="t" r="r" b="b"/>
              <a:pathLst>
                <a:path w="8890" h="3389" extrusionOk="0">
                  <a:moveTo>
                    <a:pt x="299" y="0"/>
                  </a:moveTo>
                  <a:cubicBezTo>
                    <a:pt x="163" y="0"/>
                    <a:pt x="28" y="113"/>
                    <a:pt x="15" y="259"/>
                  </a:cubicBezTo>
                  <a:cubicBezTo>
                    <a:pt x="1" y="416"/>
                    <a:pt x="116" y="555"/>
                    <a:pt x="273" y="570"/>
                  </a:cubicBezTo>
                  <a:cubicBezTo>
                    <a:pt x="330" y="574"/>
                    <a:pt x="6014" y="1114"/>
                    <a:pt x="8310" y="3310"/>
                  </a:cubicBezTo>
                  <a:cubicBezTo>
                    <a:pt x="8362" y="3360"/>
                    <a:pt x="8431" y="3389"/>
                    <a:pt x="8503" y="3389"/>
                  </a:cubicBezTo>
                  <a:cubicBezTo>
                    <a:pt x="8505" y="3389"/>
                    <a:pt x="8506" y="3389"/>
                    <a:pt x="8507" y="3389"/>
                  </a:cubicBezTo>
                  <a:cubicBezTo>
                    <a:pt x="8508" y="3389"/>
                    <a:pt x="8508" y="3389"/>
                    <a:pt x="8509" y="3389"/>
                  </a:cubicBezTo>
                  <a:cubicBezTo>
                    <a:pt x="8764" y="3389"/>
                    <a:pt x="8890" y="3076"/>
                    <a:pt x="8705" y="2899"/>
                  </a:cubicBezTo>
                  <a:cubicBezTo>
                    <a:pt x="6265" y="566"/>
                    <a:pt x="566" y="24"/>
                    <a:pt x="325" y="2"/>
                  </a:cubicBezTo>
                  <a:cubicBezTo>
                    <a:pt x="316" y="1"/>
                    <a:pt x="307" y="0"/>
                    <a:pt x="2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6"/>
            <p:cNvSpPr/>
            <p:nvPr/>
          </p:nvSpPr>
          <p:spPr>
            <a:xfrm>
              <a:off x="4852375" y="2018125"/>
              <a:ext cx="47700" cy="36150"/>
            </a:xfrm>
            <a:custGeom>
              <a:avLst/>
              <a:gdLst/>
              <a:ahLst/>
              <a:cxnLst/>
              <a:rect l="l" t="t" r="r" b="b"/>
              <a:pathLst>
                <a:path w="1908" h="1446" extrusionOk="0">
                  <a:moveTo>
                    <a:pt x="326" y="0"/>
                  </a:moveTo>
                  <a:cubicBezTo>
                    <a:pt x="230" y="0"/>
                    <a:pt x="136" y="48"/>
                    <a:pt x="82" y="136"/>
                  </a:cubicBezTo>
                  <a:cubicBezTo>
                    <a:pt x="0" y="271"/>
                    <a:pt x="43" y="446"/>
                    <a:pt x="177" y="528"/>
                  </a:cubicBezTo>
                  <a:cubicBezTo>
                    <a:pt x="586" y="776"/>
                    <a:pt x="974" y="1060"/>
                    <a:pt x="1335" y="1375"/>
                  </a:cubicBezTo>
                  <a:cubicBezTo>
                    <a:pt x="1387" y="1421"/>
                    <a:pt x="1454" y="1446"/>
                    <a:pt x="1523" y="1446"/>
                  </a:cubicBezTo>
                  <a:cubicBezTo>
                    <a:pt x="1786" y="1446"/>
                    <a:pt x="1907" y="1121"/>
                    <a:pt x="1711" y="947"/>
                  </a:cubicBezTo>
                  <a:cubicBezTo>
                    <a:pt x="1325" y="610"/>
                    <a:pt x="911" y="308"/>
                    <a:pt x="474" y="42"/>
                  </a:cubicBezTo>
                  <a:cubicBezTo>
                    <a:pt x="428" y="14"/>
                    <a:pt x="376" y="0"/>
                    <a:pt x="3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6"/>
            <p:cNvSpPr/>
            <p:nvPr/>
          </p:nvSpPr>
          <p:spPr>
            <a:xfrm>
              <a:off x="4680650" y="1965900"/>
              <a:ext cx="142675" cy="44250"/>
            </a:xfrm>
            <a:custGeom>
              <a:avLst/>
              <a:gdLst/>
              <a:ahLst/>
              <a:cxnLst/>
              <a:rect l="l" t="t" r="r" b="b"/>
              <a:pathLst>
                <a:path w="5707" h="1770" extrusionOk="0">
                  <a:moveTo>
                    <a:pt x="301" y="1"/>
                  </a:moveTo>
                  <a:cubicBezTo>
                    <a:pt x="137" y="1"/>
                    <a:pt x="21" y="114"/>
                    <a:pt x="10" y="266"/>
                  </a:cubicBezTo>
                  <a:cubicBezTo>
                    <a:pt x="0" y="422"/>
                    <a:pt x="118" y="558"/>
                    <a:pt x="275" y="570"/>
                  </a:cubicBezTo>
                  <a:cubicBezTo>
                    <a:pt x="302" y="571"/>
                    <a:pt x="2823" y="757"/>
                    <a:pt x="5296" y="1749"/>
                  </a:cubicBezTo>
                  <a:cubicBezTo>
                    <a:pt x="5329" y="1763"/>
                    <a:pt x="5365" y="1769"/>
                    <a:pt x="5402" y="1769"/>
                  </a:cubicBezTo>
                  <a:cubicBezTo>
                    <a:pt x="5537" y="1769"/>
                    <a:pt x="5655" y="1672"/>
                    <a:pt x="5681" y="1539"/>
                  </a:cubicBezTo>
                  <a:cubicBezTo>
                    <a:pt x="5707" y="1405"/>
                    <a:pt x="5634" y="1272"/>
                    <a:pt x="5508" y="1221"/>
                  </a:cubicBezTo>
                  <a:cubicBezTo>
                    <a:pt x="2949" y="194"/>
                    <a:pt x="421" y="9"/>
                    <a:pt x="315" y="1"/>
                  </a:cubicBezTo>
                  <a:cubicBezTo>
                    <a:pt x="310" y="1"/>
                    <a:pt x="306" y="1"/>
                    <a:pt x="3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6"/>
            <p:cNvSpPr/>
            <p:nvPr/>
          </p:nvSpPr>
          <p:spPr>
            <a:xfrm>
              <a:off x="4828150" y="1903275"/>
              <a:ext cx="57725" cy="48375"/>
            </a:xfrm>
            <a:custGeom>
              <a:avLst/>
              <a:gdLst/>
              <a:ahLst/>
              <a:cxnLst/>
              <a:rect l="l" t="t" r="r" b="b"/>
              <a:pathLst>
                <a:path w="2309" h="1935" extrusionOk="0">
                  <a:moveTo>
                    <a:pt x="325" y="0"/>
                  </a:moveTo>
                  <a:cubicBezTo>
                    <a:pt x="229" y="0"/>
                    <a:pt x="134" y="49"/>
                    <a:pt x="81" y="138"/>
                  </a:cubicBezTo>
                  <a:cubicBezTo>
                    <a:pt x="1" y="273"/>
                    <a:pt x="44" y="448"/>
                    <a:pt x="179" y="529"/>
                  </a:cubicBezTo>
                  <a:cubicBezTo>
                    <a:pt x="1240" y="1165"/>
                    <a:pt x="1706" y="1810"/>
                    <a:pt x="1711" y="1816"/>
                  </a:cubicBezTo>
                  <a:cubicBezTo>
                    <a:pt x="1764" y="1890"/>
                    <a:pt x="1848" y="1935"/>
                    <a:pt x="1940" y="1935"/>
                  </a:cubicBezTo>
                  <a:cubicBezTo>
                    <a:pt x="1941" y="1935"/>
                    <a:pt x="1942" y="1935"/>
                    <a:pt x="1943" y="1935"/>
                  </a:cubicBezTo>
                  <a:cubicBezTo>
                    <a:pt x="1944" y="1935"/>
                    <a:pt x="1944" y="1935"/>
                    <a:pt x="1945" y="1935"/>
                  </a:cubicBezTo>
                  <a:cubicBezTo>
                    <a:pt x="2175" y="1935"/>
                    <a:pt x="2308" y="1675"/>
                    <a:pt x="2177" y="1487"/>
                  </a:cubicBezTo>
                  <a:cubicBezTo>
                    <a:pt x="2155" y="1457"/>
                    <a:pt x="1645" y="744"/>
                    <a:pt x="471" y="41"/>
                  </a:cubicBezTo>
                  <a:cubicBezTo>
                    <a:pt x="426" y="13"/>
                    <a:pt x="375" y="0"/>
                    <a:pt x="3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56"/>
            <p:cNvSpPr/>
            <p:nvPr/>
          </p:nvSpPr>
          <p:spPr>
            <a:xfrm>
              <a:off x="4463300" y="1820250"/>
              <a:ext cx="356425" cy="99725"/>
            </a:xfrm>
            <a:custGeom>
              <a:avLst/>
              <a:gdLst/>
              <a:ahLst/>
              <a:cxnLst/>
              <a:rect l="l" t="t" r="r" b="b"/>
              <a:pathLst>
                <a:path w="14257" h="3989" extrusionOk="0">
                  <a:moveTo>
                    <a:pt x="1812" y="1"/>
                  </a:moveTo>
                  <a:cubicBezTo>
                    <a:pt x="1751" y="1"/>
                    <a:pt x="1691" y="20"/>
                    <a:pt x="1639" y="60"/>
                  </a:cubicBezTo>
                  <a:cubicBezTo>
                    <a:pt x="1471" y="192"/>
                    <a:pt x="0" y="1382"/>
                    <a:pt x="61" y="2543"/>
                  </a:cubicBezTo>
                  <a:cubicBezTo>
                    <a:pt x="85" y="2991"/>
                    <a:pt x="325" y="3361"/>
                    <a:pt x="776" y="3645"/>
                  </a:cubicBezTo>
                  <a:cubicBezTo>
                    <a:pt x="1167" y="3891"/>
                    <a:pt x="1551" y="3988"/>
                    <a:pt x="1953" y="3988"/>
                  </a:cubicBezTo>
                  <a:cubicBezTo>
                    <a:pt x="2539" y="3988"/>
                    <a:pt x="3164" y="3782"/>
                    <a:pt x="3914" y="3536"/>
                  </a:cubicBezTo>
                  <a:cubicBezTo>
                    <a:pt x="5139" y="3132"/>
                    <a:pt x="6816" y="2580"/>
                    <a:pt x="9393" y="2557"/>
                  </a:cubicBezTo>
                  <a:cubicBezTo>
                    <a:pt x="9414" y="2557"/>
                    <a:pt x="9435" y="2557"/>
                    <a:pt x="9455" y="2557"/>
                  </a:cubicBezTo>
                  <a:cubicBezTo>
                    <a:pt x="11108" y="2557"/>
                    <a:pt x="12561" y="2823"/>
                    <a:pt x="13825" y="3366"/>
                  </a:cubicBezTo>
                  <a:cubicBezTo>
                    <a:pt x="13860" y="3381"/>
                    <a:pt x="13897" y="3388"/>
                    <a:pt x="13933" y="3388"/>
                  </a:cubicBezTo>
                  <a:cubicBezTo>
                    <a:pt x="14043" y="3388"/>
                    <a:pt x="14148" y="3323"/>
                    <a:pt x="14195" y="3215"/>
                  </a:cubicBezTo>
                  <a:cubicBezTo>
                    <a:pt x="14256" y="3072"/>
                    <a:pt x="14192" y="2906"/>
                    <a:pt x="14050" y="2843"/>
                  </a:cubicBezTo>
                  <a:cubicBezTo>
                    <a:pt x="12713" y="2267"/>
                    <a:pt x="11167" y="1987"/>
                    <a:pt x="9450" y="1987"/>
                  </a:cubicBezTo>
                  <a:cubicBezTo>
                    <a:pt x="9429" y="1987"/>
                    <a:pt x="9409" y="1987"/>
                    <a:pt x="9388" y="1987"/>
                  </a:cubicBezTo>
                  <a:cubicBezTo>
                    <a:pt x="6723" y="2011"/>
                    <a:pt x="4997" y="2579"/>
                    <a:pt x="3736" y="2994"/>
                  </a:cubicBezTo>
                  <a:cubicBezTo>
                    <a:pt x="3006" y="3235"/>
                    <a:pt x="2451" y="3417"/>
                    <a:pt x="1963" y="3417"/>
                  </a:cubicBezTo>
                  <a:cubicBezTo>
                    <a:pt x="1651" y="3417"/>
                    <a:pt x="1366" y="3343"/>
                    <a:pt x="1079" y="3162"/>
                  </a:cubicBezTo>
                  <a:cubicBezTo>
                    <a:pt x="790" y="2982"/>
                    <a:pt x="644" y="2768"/>
                    <a:pt x="630" y="2512"/>
                  </a:cubicBezTo>
                  <a:cubicBezTo>
                    <a:pt x="592" y="1778"/>
                    <a:pt x="1600" y="816"/>
                    <a:pt x="1991" y="506"/>
                  </a:cubicBezTo>
                  <a:cubicBezTo>
                    <a:pt x="2112" y="408"/>
                    <a:pt x="2132" y="231"/>
                    <a:pt x="2035" y="109"/>
                  </a:cubicBezTo>
                  <a:cubicBezTo>
                    <a:pt x="1979" y="38"/>
                    <a:pt x="1896" y="1"/>
                    <a:pt x="18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6"/>
            <p:cNvSpPr/>
            <p:nvPr/>
          </p:nvSpPr>
          <p:spPr>
            <a:xfrm>
              <a:off x="4448100" y="1917275"/>
              <a:ext cx="401275" cy="454200"/>
            </a:xfrm>
            <a:custGeom>
              <a:avLst/>
              <a:gdLst/>
              <a:ahLst/>
              <a:cxnLst/>
              <a:rect l="l" t="t" r="r" b="b"/>
              <a:pathLst>
                <a:path w="16051" h="18168" extrusionOk="0">
                  <a:moveTo>
                    <a:pt x="8628" y="0"/>
                  </a:moveTo>
                  <a:lnTo>
                    <a:pt x="1988" y="629"/>
                  </a:lnTo>
                  <a:cubicBezTo>
                    <a:pt x="1988" y="629"/>
                    <a:pt x="825" y="4682"/>
                    <a:pt x="1058" y="5279"/>
                  </a:cubicBezTo>
                  <a:cubicBezTo>
                    <a:pt x="1366" y="6071"/>
                    <a:pt x="1582" y="7278"/>
                    <a:pt x="1582" y="7278"/>
                  </a:cubicBezTo>
                  <a:lnTo>
                    <a:pt x="0" y="9947"/>
                  </a:lnTo>
                  <a:cubicBezTo>
                    <a:pt x="0" y="9947"/>
                    <a:pt x="263" y="10946"/>
                    <a:pt x="788" y="11004"/>
                  </a:cubicBezTo>
                  <a:cubicBezTo>
                    <a:pt x="1313" y="11063"/>
                    <a:pt x="2576" y="11800"/>
                    <a:pt x="2576" y="11800"/>
                  </a:cubicBezTo>
                  <a:cubicBezTo>
                    <a:pt x="2576" y="11800"/>
                    <a:pt x="4102" y="17415"/>
                    <a:pt x="4644" y="17602"/>
                  </a:cubicBezTo>
                  <a:cubicBezTo>
                    <a:pt x="5076" y="17751"/>
                    <a:pt x="5954" y="18168"/>
                    <a:pt x="6534" y="18168"/>
                  </a:cubicBezTo>
                  <a:cubicBezTo>
                    <a:pt x="6681" y="18168"/>
                    <a:pt x="6810" y="18141"/>
                    <a:pt x="6906" y="18075"/>
                  </a:cubicBezTo>
                  <a:cubicBezTo>
                    <a:pt x="7380" y="17754"/>
                    <a:pt x="13164" y="13617"/>
                    <a:pt x="13859" y="13008"/>
                  </a:cubicBezTo>
                  <a:cubicBezTo>
                    <a:pt x="14553" y="12399"/>
                    <a:pt x="14273" y="9332"/>
                    <a:pt x="14273" y="9332"/>
                  </a:cubicBezTo>
                  <a:cubicBezTo>
                    <a:pt x="14273" y="9332"/>
                    <a:pt x="16050" y="7155"/>
                    <a:pt x="15338" y="5697"/>
                  </a:cubicBezTo>
                  <a:cubicBezTo>
                    <a:pt x="15023" y="5052"/>
                    <a:pt x="14529" y="4786"/>
                    <a:pt x="14033" y="4786"/>
                  </a:cubicBezTo>
                  <a:cubicBezTo>
                    <a:pt x="13412" y="4786"/>
                    <a:pt x="12787" y="5204"/>
                    <a:pt x="12510" y="5817"/>
                  </a:cubicBezTo>
                  <a:cubicBezTo>
                    <a:pt x="12010" y="6919"/>
                    <a:pt x="11824" y="7460"/>
                    <a:pt x="11824" y="7460"/>
                  </a:cubicBezTo>
                  <a:cubicBezTo>
                    <a:pt x="11824" y="7460"/>
                    <a:pt x="11474" y="7580"/>
                    <a:pt x="11112" y="7580"/>
                  </a:cubicBezTo>
                  <a:cubicBezTo>
                    <a:pt x="10793" y="7580"/>
                    <a:pt x="10465" y="7487"/>
                    <a:pt x="10359" y="7139"/>
                  </a:cubicBezTo>
                  <a:lnTo>
                    <a:pt x="10130" y="6394"/>
                  </a:lnTo>
                  <a:cubicBezTo>
                    <a:pt x="10130" y="6394"/>
                    <a:pt x="7969" y="4743"/>
                    <a:pt x="7917" y="4362"/>
                  </a:cubicBezTo>
                  <a:cubicBezTo>
                    <a:pt x="7867" y="3981"/>
                    <a:pt x="8628" y="0"/>
                    <a:pt x="86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6"/>
            <p:cNvSpPr/>
            <p:nvPr/>
          </p:nvSpPr>
          <p:spPr>
            <a:xfrm>
              <a:off x="4440450" y="1909250"/>
              <a:ext cx="415100" cy="469425"/>
            </a:xfrm>
            <a:custGeom>
              <a:avLst/>
              <a:gdLst/>
              <a:ahLst/>
              <a:cxnLst/>
              <a:rect l="l" t="t" r="r" b="b"/>
              <a:pathLst>
                <a:path w="16604" h="18777" extrusionOk="0">
                  <a:moveTo>
                    <a:pt x="8583" y="639"/>
                  </a:moveTo>
                  <a:lnTo>
                    <a:pt x="8583" y="639"/>
                  </a:lnTo>
                  <a:cubicBezTo>
                    <a:pt x="8355" y="1848"/>
                    <a:pt x="7894" y="4367"/>
                    <a:pt x="7941" y="4721"/>
                  </a:cubicBezTo>
                  <a:cubicBezTo>
                    <a:pt x="7985" y="5046"/>
                    <a:pt x="8741" y="5775"/>
                    <a:pt x="10189" y="6885"/>
                  </a:cubicBezTo>
                  <a:lnTo>
                    <a:pt x="10392" y="7544"/>
                  </a:lnTo>
                  <a:cubicBezTo>
                    <a:pt x="10458" y="7769"/>
                    <a:pt x="10615" y="7957"/>
                    <a:pt x="10825" y="8062"/>
                  </a:cubicBezTo>
                  <a:cubicBezTo>
                    <a:pt x="11007" y="8155"/>
                    <a:pt x="11218" y="8187"/>
                    <a:pt x="11420" y="8187"/>
                  </a:cubicBezTo>
                  <a:cubicBezTo>
                    <a:pt x="11808" y="8187"/>
                    <a:pt x="12164" y="8070"/>
                    <a:pt x="12222" y="8051"/>
                  </a:cubicBezTo>
                  <a:lnTo>
                    <a:pt x="12354" y="8006"/>
                  </a:lnTo>
                  <a:lnTo>
                    <a:pt x="12399" y="7875"/>
                  </a:lnTo>
                  <a:cubicBezTo>
                    <a:pt x="12400" y="7869"/>
                    <a:pt x="12589" y="7328"/>
                    <a:pt x="13074" y="6255"/>
                  </a:cubicBezTo>
                  <a:cubicBezTo>
                    <a:pt x="13301" y="5754"/>
                    <a:pt x="13815" y="5399"/>
                    <a:pt x="14323" y="5392"/>
                  </a:cubicBezTo>
                  <a:cubicBezTo>
                    <a:pt x="14334" y="5392"/>
                    <a:pt x="14347" y="5391"/>
                    <a:pt x="14359" y="5391"/>
                  </a:cubicBezTo>
                  <a:cubicBezTo>
                    <a:pt x="14654" y="5391"/>
                    <a:pt x="15093" y="5539"/>
                    <a:pt x="15388" y="6144"/>
                  </a:cubicBezTo>
                  <a:cubicBezTo>
                    <a:pt x="16011" y="7419"/>
                    <a:pt x="14374" y="9453"/>
                    <a:pt x="14358" y="9473"/>
                  </a:cubicBezTo>
                  <a:lnTo>
                    <a:pt x="14284" y="9563"/>
                  </a:lnTo>
                  <a:lnTo>
                    <a:pt x="14294" y="9680"/>
                  </a:lnTo>
                  <a:cubicBezTo>
                    <a:pt x="14406" y="10893"/>
                    <a:pt x="14380" y="12761"/>
                    <a:pt x="13976" y="13116"/>
                  </a:cubicBezTo>
                  <a:cubicBezTo>
                    <a:pt x="13306" y="13706"/>
                    <a:pt x="7525" y="17840"/>
                    <a:pt x="7052" y="18161"/>
                  </a:cubicBezTo>
                  <a:cubicBezTo>
                    <a:pt x="7003" y="18195"/>
                    <a:pt x="6930" y="18209"/>
                    <a:pt x="6842" y="18209"/>
                  </a:cubicBezTo>
                  <a:cubicBezTo>
                    <a:pt x="6461" y="18209"/>
                    <a:pt x="5786" y="17942"/>
                    <a:pt x="5427" y="17800"/>
                  </a:cubicBezTo>
                  <a:cubicBezTo>
                    <a:pt x="5280" y="17743"/>
                    <a:pt x="5148" y="17691"/>
                    <a:pt x="5081" y="17674"/>
                  </a:cubicBezTo>
                  <a:cubicBezTo>
                    <a:pt x="4760" y="17400"/>
                    <a:pt x="3849" y="14597"/>
                    <a:pt x="3156" y="12048"/>
                  </a:cubicBezTo>
                  <a:lnTo>
                    <a:pt x="3125" y="11935"/>
                  </a:lnTo>
                  <a:lnTo>
                    <a:pt x="3025" y="11876"/>
                  </a:lnTo>
                  <a:cubicBezTo>
                    <a:pt x="2890" y="11798"/>
                    <a:pt x="1694" y="11107"/>
                    <a:pt x="1125" y="11043"/>
                  </a:cubicBezTo>
                  <a:cubicBezTo>
                    <a:pt x="934" y="11022"/>
                    <a:pt x="721" y="10632"/>
                    <a:pt x="614" y="10306"/>
                  </a:cubicBezTo>
                  <a:lnTo>
                    <a:pt x="2189" y="7653"/>
                  </a:lnTo>
                  <a:lnTo>
                    <a:pt x="2169" y="7549"/>
                  </a:lnTo>
                  <a:cubicBezTo>
                    <a:pt x="2160" y="7498"/>
                    <a:pt x="1944" y="6305"/>
                    <a:pt x="1629" y="5498"/>
                  </a:cubicBezTo>
                  <a:cubicBezTo>
                    <a:pt x="1518" y="5169"/>
                    <a:pt x="1993" y="3058"/>
                    <a:pt x="2515" y="1215"/>
                  </a:cubicBezTo>
                  <a:lnTo>
                    <a:pt x="8583" y="639"/>
                  </a:lnTo>
                  <a:close/>
                  <a:moveTo>
                    <a:pt x="9285" y="1"/>
                  </a:moveTo>
                  <a:lnTo>
                    <a:pt x="2074" y="683"/>
                  </a:lnTo>
                  <a:lnTo>
                    <a:pt x="2019" y="871"/>
                  </a:lnTo>
                  <a:cubicBezTo>
                    <a:pt x="1741" y="1843"/>
                    <a:pt x="850" y="5066"/>
                    <a:pt x="1098" y="5702"/>
                  </a:cubicBezTo>
                  <a:cubicBezTo>
                    <a:pt x="1341" y="6329"/>
                    <a:pt x="1530" y="7241"/>
                    <a:pt x="1589" y="7547"/>
                  </a:cubicBezTo>
                  <a:lnTo>
                    <a:pt x="0" y="10225"/>
                  </a:lnTo>
                  <a:lnTo>
                    <a:pt x="31" y="10340"/>
                  </a:lnTo>
                  <a:cubicBezTo>
                    <a:pt x="62" y="10462"/>
                    <a:pt x="363" y="11531"/>
                    <a:pt x="1062" y="11610"/>
                  </a:cubicBezTo>
                  <a:cubicBezTo>
                    <a:pt x="1377" y="11645"/>
                    <a:pt x="2154" y="12036"/>
                    <a:pt x="2638" y="12311"/>
                  </a:cubicBezTo>
                  <a:cubicBezTo>
                    <a:pt x="3660" y="16060"/>
                    <a:pt x="4408" y="18038"/>
                    <a:pt x="4858" y="18193"/>
                  </a:cubicBezTo>
                  <a:cubicBezTo>
                    <a:pt x="4956" y="18227"/>
                    <a:pt x="5079" y="18277"/>
                    <a:pt x="5218" y="18331"/>
                  </a:cubicBezTo>
                  <a:cubicBezTo>
                    <a:pt x="5835" y="18573"/>
                    <a:pt x="6397" y="18777"/>
                    <a:pt x="6841" y="18777"/>
                  </a:cubicBezTo>
                  <a:cubicBezTo>
                    <a:pt x="7045" y="18777"/>
                    <a:pt x="7225" y="18734"/>
                    <a:pt x="7372" y="18632"/>
                  </a:cubicBezTo>
                  <a:cubicBezTo>
                    <a:pt x="7853" y="18306"/>
                    <a:pt x="13645" y="14165"/>
                    <a:pt x="14353" y="13543"/>
                  </a:cubicBezTo>
                  <a:cubicBezTo>
                    <a:pt x="15073" y="12911"/>
                    <a:pt x="14932" y="10469"/>
                    <a:pt x="14873" y="9741"/>
                  </a:cubicBezTo>
                  <a:cubicBezTo>
                    <a:pt x="15219" y="9289"/>
                    <a:pt x="16604" y="7333"/>
                    <a:pt x="15900" y="5894"/>
                  </a:cubicBezTo>
                  <a:cubicBezTo>
                    <a:pt x="15563" y="5202"/>
                    <a:pt x="14974" y="4823"/>
                    <a:pt x="14316" y="4822"/>
                  </a:cubicBezTo>
                  <a:cubicBezTo>
                    <a:pt x="13584" y="4832"/>
                    <a:pt x="12877" y="5314"/>
                    <a:pt x="12556" y="6020"/>
                  </a:cubicBezTo>
                  <a:cubicBezTo>
                    <a:pt x="12196" y="6815"/>
                    <a:pt x="11998" y="7321"/>
                    <a:pt x="11913" y="7549"/>
                  </a:cubicBezTo>
                  <a:cubicBezTo>
                    <a:pt x="11780" y="7582"/>
                    <a:pt x="11592" y="7617"/>
                    <a:pt x="11415" y="7617"/>
                  </a:cubicBezTo>
                  <a:cubicBezTo>
                    <a:pt x="11291" y="7617"/>
                    <a:pt x="11174" y="7600"/>
                    <a:pt x="11083" y="7553"/>
                  </a:cubicBezTo>
                  <a:cubicBezTo>
                    <a:pt x="11011" y="7518"/>
                    <a:pt x="10957" y="7454"/>
                    <a:pt x="10937" y="7376"/>
                  </a:cubicBezTo>
                  <a:lnTo>
                    <a:pt x="10682" y="6544"/>
                  </a:lnTo>
                  <a:lnTo>
                    <a:pt x="10609" y="6488"/>
                  </a:lnTo>
                  <a:cubicBezTo>
                    <a:pt x="9671" y="5772"/>
                    <a:pt x="8599" y="4854"/>
                    <a:pt x="8507" y="4648"/>
                  </a:cubicBezTo>
                  <a:cubicBezTo>
                    <a:pt x="8485" y="4368"/>
                    <a:pt x="8907" y="1980"/>
                    <a:pt x="9214" y="374"/>
                  </a:cubicBezTo>
                  <a:lnTo>
                    <a:pt x="92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6"/>
            <p:cNvSpPr/>
            <p:nvPr/>
          </p:nvSpPr>
          <p:spPr>
            <a:xfrm>
              <a:off x="3300175" y="2296875"/>
              <a:ext cx="228725" cy="80525"/>
            </a:xfrm>
            <a:custGeom>
              <a:avLst/>
              <a:gdLst/>
              <a:ahLst/>
              <a:cxnLst/>
              <a:rect l="l" t="t" r="r" b="b"/>
              <a:pathLst>
                <a:path w="9149" h="3221" extrusionOk="0">
                  <a:moveTo>
                    <a:pt x="5751" y="1"/>
                  </a:moveTo>
                  <a:cubicBezTo>
                    <a:pt x="5751" y="1"/>
                    <a:pt x="3347" y="1357"/>
                    <a:pt x="2381" y="1874"/>
                  </a:cubicBezTo>
                  <a:cubicBezTo>
                    <a:pt x="1415" y="2391"/>
                    <a:pt x="1" y="2451"/>
                    <a:pt x="467" y="3036"/>
                  </a:cubicBezTo>
                  <a:cubicBezTo>
                    <a:pt x="573" y="3169"/>
                    <a:pt x="789" y="3220"/>
                    <a:pt x="1059" y="3220"/>
                  </a:cubicBezTo>
                  <a:cubicBezTo>
                    <a:pt x="1975" y="3220"/>
                    <a:pt x="3517" y="2628"/>
                    <a:pt x="3517" y="2628"/>
                  </a:cubicBezTo>
                  <a:cubicBezTo>
                    <a:pt x="3517" y="2628"/>
                    <a:pt x="6489" y="2618"/>
                    <a:pt x="7633" y="2466"/>
                  </a:cubicBezTo>
                  <a:cubicBezTo>
                    <a:pt x="8776" y="2312"/>
                    <a:pt x="9149" y="1229"/>
                    <a:pt x="9149" y="1229"/>
                  </a:cubicBezTo>
                  <a:lnTo>
                    <a:pt x="57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6"/>
            <p:cNvSpPr/>
            <p:nvPr/>
          </p:nvSpPr>
          <p:spPr>
            <a:xfrm>
              <a:off x="5773650" y="4668100"/>
              <a:ext cx="327150" cy="426050"/>
            </a:xfrm>
            <a:custGeom>
              <a:avLst/>
              <a:gdLst/>
              <a:ahLst/>
              <a:cxnLst/>
              <a:rect l="l" t="t" r="r" b="b"/>
              <a:pathLst>
                <a:path w="13086" h="17042" extrusionOk="0">
                  <a:moveTo>
                    <a:pt x="6675" y="1"/>
                  </a:moveTo>
                  <a:lnTo>
                    <a:pt x="3947" y="3239"/>
                  </a:lnTo>
                  <a:lnTo>
                    <a:pt x="3676" y="8734"/>
                  </a:lnTo>
                  <a:cubicBezTo>
                    <a:pt x="3676" y="8734"/>
                    <a:pt x="412" y="15493"/>
                    <a:pt x="186" y="15953"/>
                  </a:cubicBezTo>
                  <a:cubicBezTo>
                    <a:pt x="1" y="16333"/>
                    <a:pt x="248" y="17042"/>
                    <a:pt x="949" y="17042"/>
                  </a:cubicBezTo>
                  <a:cubicBezTo>
                    <a:pt x="1100" y="17042"/>
                    <a:pt x="1273" y="17008"/>
                    <a:pt x="1467" y="16932"/>
                  </a:cubicBezTo>
                  <a:cubicBezTo>
                    <a:pt x="2559" y="16499"/>
                    <a:pt x="4853" y="14323"/>
                    <a:pt x="6152" y="13288"/>
                  </a:cubicBezTo>
                  <a:cubicBezTo>
                    <a:pt x="7450" y="12252"/>
                    <a:pt x="9407" y="9693"/>
                    <a:pt x="10583" y="8817"/>
                  </a:cubicBezTo>
                  <a:cubicBezTo>
                    <a:pt x="11759" y="7942"/>
                    <a:pt x="13085" y="6040"/>
                    <a:pt x="13029" y="5617"/>
                  </a:cubicBezTo>
                  <a:cubicBezTo>
                    <a:pt x="12971" y="5194"/>
                    <a:pt x="6675" y="1"/>
                    <a:pt x="66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6"/>
            <p:cNvSpPr/>
            <p:nvPr/>
          </p:nvSpPr>
          <p:spPr>
            <a:xfrm>
              <a:off x="5767575" y="4661000"/>
              <a:ext cx="340850" cy="440275"/>
            </a:xfrm>
            <a:custGeom>
              <a:avLst/>
              <a:gdLst/>
              <a:ahLst/>
              <a:cxnLst/>
              <a:rect l="l" t="t" r="r" b="b"/>
              <a:pathLst>
                <a:path w="13634" h="17611" extrusionOk="0">
                  <a:moveTo>
                    <a:pt x="6953" y="685"/>
                  </a:moveTo>
                  <a:cubicBezTo>
                    <a:pt x="9206" y="2547"/>
                    <a:pt x="12607" y="5437"/>
                    <a:pt x="12983" y="5964"/>
                  </a:cubicBezTo>
                  <a:cubicBezTo>
                    <a:pt x="12906" y="6365"/>
                    <a:pt x="11775" y="8040"/>
                    <a:pt x="10656" y="8873"/>
                  </a:cubicBezTo>
                  <a:cubicBezTo>
                    <a:pt x="10036" y="9334"/>
                    <a:pt x="9245" y="10205"/>
                    <a:pt x="8408" y="11127"/>
                  </a:cubicBezTo>
                  <a:cubicBezTo>
                    <a:pt x="7636" y="11976"/>
                    <a:pt x="6838" y="12855"/>
                    <a:pt x="6217" y="13350"/>
                  </a:cubicBezTo>
                  <a:cubicBezTo>
                    <a:pt x="5844" y="13647"/>
                    <a:pt x="5391" y="14037"/>
                    <a:pt x="4907" y="14453"/>
                  </a:cubicBezTo>
                  <a:cubicBezTo>
                    <a:pt x="3763" y="15436"/>
                    <a:pt x="2340" y="16658"/>
                    <a:pt x="1604" y="16950"/>
                  </a:cubicBezTo>
                  <a:cubicBezTo>
                    <a:pt x="1452" y="17011"/>
                    <a:pt x="1313" y="17042"/>
                    <a:pt x="1191" y="17042"/>
                  </a:cubicBezTo>
                  <a:cubicBezTo>
                    <a:pt x="1028" y="17042"/>
                    <a:pt x="896" y="16988"/>
                    <a:pt x="798" y="16883"/>
                  </a:cubicBezTo>
                  <a:cubicBezTo>
                    <a:pt x="655" y="16728"/>
                    <a:pt x="623" y="16488"/>
                    <a:pt x="685" y="16362"/>
                  </a:cubicBezTo>
                  <a:cubicBezTo>
                    <a:pt x="911" y="15901"/>
                    <a:pt x="4175" y="9143"/>
                    <a:pt x="4175" y="9143"/>
                  </a:cubicBezTo>
                  <a:cubicBezTo>
                    <a:pt x="4192" y="9109"/>
                    <a:pt x="4201" y="9070"/>
                    <a:pt x="4203" y="9033"/>
                  </a:cubicBezTo>
                  <a:lnTo>
                    <a:pt x="4470" y="3633"/>
                  </a:lnTo>
                  <a:lnTo>
                    <a:pt x="6953" y="685"/>
                  </a:lnTo>
                  <a:close/>
                  <a:moveTo>
                    <a:pt x="6918" y="1"/>
                  </a:moveTo>
                  <a:cubicBezTo>
                    <a:pt x="6837" y="1"/>
                    <a:pt x="6756" y="35"/>
                    <a:pt x="6700" y="102"/>
                  </a:cubicBezTo>
                  <a:lnTo>
                    <a:pt x="3972" y="3340"/>
                  </a:lnTo>
                  <a:cubicBezTo>
                    <a:pt x="3931" y="3388"/>
                    <a:pt x="3909" y="3446"/>
                    <a:pt x="3905" y="3509"/>
                  </a:cubicBezTo>
                  <a:lnTo>
                    <a:pt x="3638" y="8947"/>
                  </a:lnTo>
                  <a:cubicBezTo>
                    <a:pt x="3333" y="9575"/>
                    <a:pt x="388" y="15675"/>
                    <a:pt x="173" y="16112"/>
                  </a:cubicBezTo>
                  <a:cubicBezTo>
                    <a:pt x="0" y="16467"/>
                    <a:pt x="87" y="16954"/>
                    <a:pt x="381" y="17270"/>
                  </a:cubicBezTo>
                  <a:cubicBezTo>
                    <a:pt x="494" y="17392"/>
                    <a:pt x="757" y="17611"/>
                    <a:pt x="1193" y="17611"/>
                  </a:cubicBezTo>
                  <a:cubicBezTo>
                    <a:pt x="1372" y="17611"/>
                    <a:pt x="1578" y="17575"/>
                    <a:pt x="1815" y="17481"/>
                  </a:cubicBezTo>
                  <a:cubicBezTo>
                    <a:pt x="2640" y="17154"/>
                    <a:pt x="4042" y="15948"/>
                    <a:pt x="5279" y="14885"/>
                  </a:cubicBezTo>
                  <a:cubicBezTo>
                    <a:pt x="5756" y="14474"/>
                    <a:pt x="6204" y="14089"/>
                    <a:pt x="6572" y="13796"/>
                  </a:cubicBezTo>
                  <a:cubicBezTo>
                    <a:pt x="7229" y="13271"/>
                    <a:pt x="8043" y="12376"/>
                    <a:pt x="8830" y="11510"/>
                  </a:cubicBezTo>
                  <a:cubicBezTo>
                    <a:pt x="9612" y="10648"/>
                    <a:pt x="10421" y="9758"/>
                    <a:pt x="10997" y="9330"/>
                  </a:cubicBezTo>
                  <a:cubicBezTo>
                    <a:pt x="12151" y="8470"/>
                    <a:pt x="13633" y="6461"/>
                    <a:pt x="13554" y="5864"/>
                  </a:cubicBezTo>
                  <a:cubicBezTo>
                    <a:pt x="13536" y="5732"/>
                    <a:pt x="13483" y="5330"/>
                    <a:pt x="7099" y="66"/>
                  </a:cubicBezTo>
                  <a:cubicBezTo>
                    <a:pt x="7046" y="22"/>
                    <a:pt x="6982" y="1"/>
                    <a:pt x="69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6"/>
            <p:cNvSpPr/>
            <p:nvPr/>
          </p:nvSpPr>
          <p:spPr>
            <a:xfrm>
              <a:off x="5784400" y="4788475"/>
              <a:ext cx="316400" cy="305625"/>
            </a:xfrm>
            <a:custGeom>
              <a:avLst/>
              <a:gdLst/>
              <a:ahLst/>
              <a:cxnLst/>
              <a:rect l="l" t="t" r="r" b="b"/>
              <a:pathLst>
                <a:path w="12656" h="12225" extrusionOk="0">
                  <a:moveTo>
                    <a:pt x="11857" y="1"/>
                  </a:moveTo>
                  <a:cubicBezTo>
                    <a:pt x="11003" y="945"/>
                    <a:pt x="9297" y="2825"/>
                    <a:pt x="7772" y="4463"/>
                  </a:cubicBezTo>
                  <a:cubicBezTo>
                    <a:pt x="6046" y="6320"/>
                    <a:pt x="1631" y="10505"/>
                    <a:pt x="0" y="12042"/>
                  </a:cubicBezTo>
                  <a:cubicBezTo>
                    <a:pt x="133" y="12152"/>
                    <a:pt x="308" y="12224"/>
                    <a:pt x="530" y="12224"/>
                  </a:cubicBezTo>
                  <a:cubicBezTo>
                    <a:pt x="678" y="12224"/>
                    <a:pt x="847" y="12192"/>
                    <a:pt x="1037" y="12117"/>
                  </a:cubicBezTo>
                  <a:cubicBezTo>
                    <a:pt x="2129" y="11683"/>
                    <a:pt x="4423" y="9508"/>
                    <a:pt x="5722" y="8473"/>
                  </a:cubicBezTo>
                  <a:cubicBezTo>
                    <a:pt x="7020" y="7437"/>
                    <a:pt x="8977" y="4878"/>
                    <a:pt x="10153" y="4002"/>
                  </a:cubicBezTo>
                  <a:cubicBezTo>
                    <a:pt x="11329" y="3127"/>
                    <a:pt x="12655" y="1225"/>
                    <a:pt x="12599" y="802"/>
                  </a:cubicBezTo>
                  <a:cubicBezTo>
                    <a:pt x="12587" y="713"/>
                    <a:pt x="12300" y="415"/>
                    <a:pt x="118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6"/>
            <p:cNvSpPr/>
            <p:nvPr/>
          </p:nvSpPr>
          <p:spPr>
            <a:xfrm>
              <a:off x="5777225" y="4781350"/>
              <a:ext cx="331225" cy="319850"/>
            </a:xfrm>
            <a:custGeom>
              <a:avLst/>
              <a:gdLst/>
              <a:ahLst/>
              <a:cxnLst/>
              <a:rect l="l" t="t" r="r" b="b"/>
              <a:pathLst>
                <a:path w="13249" h="12794" extrusionOk="0">
                  <a:moveTo>
                    <a:pt x="12160" y="693"/>
                  </a:moveTo>
                  <a:cubicBezTo>
                    <a:pt x="12447" y="971"/>
                    <a:pt x="12556" y="1098"/>
                    <a:pt x="12598" y="1151"/>
                  </a:cubicBezTo>
                  <a:cubicBezTo>
                    <a:pt x="12518" y="1555"/>
                    <a:pt x="11388" y="3227"/>
                    <a:pt x="10270" y="4059"/>
                  </a:cubicBezTo>
                  <a:cubicBezTo>
                    <a:pt x="9651" y="4520"/>
                    <a:pt x="8860" y="5392"/>
                    <a:pt x="8023" y="6313"/>
                  </a:cubicBezTo>
                  <a:cubicBezTo>
                    <a:pt x="7251" y="7162"/>
                    <a:pt x="6453" y="8041"/>
                    <a:pt x="5832" y="8536"/>
                  </a:cubicBezTo>
                  <a:cubicBezTo>
                    <a:pt x="5460" y="8833"/>
                    <a:pt x="5006" y="9223"/>
                    <a:pt x="4522" y="9640"/>
                  </a:cubicBezTo>
                  <a:cubicBezTo>
                    <a:pt x="3377" y="10622"/>
                    <a:pt x="1955" y="11844"/>
                    <a:pt x="1219" y="12136"/>
                  </a:cubicBezTo>
                  <a:cubicBezTo>
                    <a:pt x="1087" y="12190"/>
                    <a:pt x="985" y="12228"/>
                    <a:pt x="865" y="12228"/>
                  </a:cubicBezTo>
                  <a:cubicBezTo>
                    <a:pt x="847" y="12228"/>
                    <a:pt x="829" y="12227"/>
                    <a:pt x="811" y="12226"/>
                  </a:cubicBezTo>
                  <a:cubicBezTo>
                    <a:pt x="2741" y="10403"/>
                    <a:pt x="6662" y="6670"/>
                    <a:pt x="8268" y="4944"/>
                  </a:cubicBezTo>
                  <a:cubicBezTo>
                    <a:pt x="9681" y="3424"/>
                    <a:pt x="11245" y="1704"/>
                    <a:pt x="12160" y="693"/>
                  </a:cubicBezTo>
                  <a:close/>
                  <a:moveTo>
                    <a:pt x="12134" y="0"/>
                  </a:moveTo>
                  <a:cubicBezTo>
                    <a:pt x="12058" y="4"/>
                    <a:pt x="11986" y="37"/>
                    <a:pt x="11935" y="94"/>
                  </a:cubicBezTo>
                  <a:cubicBezTo>
                    <a:pt x="11061" y="1060"/>
                    <a:pt x="9368" y="2923"/>
                    <a:pt x="7851" y="4554"/>
                  </a:cubicBezTo>
                  <a:cubicBezTo>
                    <a:pt x="6158" y="6375"/>
                    <a:pt x="1861" y="10451"/>
                    <a:pt x="92" y="12121"/>
                  </a:cubicBezTo>
                  <a:cubicBezTo>
                    <a:pt x="32" y="12176"/>
                    <a:pt x="0" y="12255"/>
                    <a:pt x="3" y="12336"/>
                  </a:cubicBezTo>
                  <a:cubicBezTo>
                    <a:pt x="5" y="12419"/>
                    <a:pt x="43" y="12495"/>
                    <a:pt x="106" y="12548"/>
                  </a:cubicBezTo>
                  <a:cubicBezTo>
                    <a:pt x="237" y="12656"/>
                    <a:pt x="473" y="12793"/>
                    <a:pt x="820" y="12793"/>
                  </a:cubicBezTo>
                  <a:cubicBezTo>
                    <a:pt x="994" y="12793"/>
                    <a:pt x="1197" y="12758"/>
                    <a:pt x="1430" y="12666"/>
                  </a:cubicBezTo>
                  <a:cubicBezTo>
                    <a:pt x="2255" y="12338"/>
                    <a:pt x="3657" y="11134"/>
                    <a:pt x="4893" y="10070"/>
                  </a:cubicBezTo>
                  <a:cubicBezTo>
                    <a:pt x="5372" y="9659"/>
                    <a:pt x="5820" y="9274"/>
                    <a:pt x="6188" y="8981"/>
                  </a:cubicBezTo>
                  <a:cubicBezTo>
                    <a:pt x="6844" y="8456"/>
                    <a:pt x="7658" y="7561"/>
                    <a:pt x="8445" y="6695"/>
                  </a:cubicBezTo>
                  <a:cubicBezTo>
                    <a:pt x="9227" y="5833"/>
                    <a:pt x="10036" y="4942"/>
                    <a:pt x="10611" y="4515"/>
                  </a:cubicBezTo>
                  <a:cubicBezTo>
                    <a:pt x="11766" y="3655"/>
                    <a:pt x="13248" y="1646"/>
                    <a:pt x="13169" y="1049"/>
                  </a:cubicBezTo>
                  <a:cubicBezTo>
                    <a:pt x="13151" y="914"/>
                    <a:pt x="13083" y="773"/>
                    <a:pt x="12341" y="77"/>
                  </a:cubicBezTo>
                  <a:cubicBezTo>
                    <a:pt x="12286" y="25"/>
                    <a:pt x="12211" y="2"/>
                    <a:pt x="12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6"/>
            <p:cNvSpPr/>
            <p:nvPr/>
          </p:nvSpPr>
          <p:spPr>
            <a:xfrm>
              <a:off x="6051875" y="4049550"/>
              <a:ext cx="250450" cy="436525"/>
            </a:xfrm>
            <a:custGeom>
              <a:avLst/>
              <a:gdLst/>
              <a:ahLst/>
              <a:cxnLst/>
              <a:rect l="l" t="t" r="r" b="b"/>
              <a:pathLst>
                <a:path w="10018" h="17461" extrusionOk="0">
                  <a:moveTo>
                    <a:pt x="7577" y="0"/>
                  </a:moveTo>
                  <a:cubicBezTo>
                    <a:pt x="5731" y="0"/>
                    <a:pt x="818" y="764"/>
                    <a:pt x="818" y="764"/>
                  </a:cubicBezTo>
                  <a:lnTo>
                    <a:pt x="0" y="4321"/>
                  </a:lnTo>
                  <a:lnTo>
                    <a:pt x="3031" y="7651"/>
                  </a:lnTo>
                  <a:lnTo>
                    <a:pt x="7777" y="17362"/>
                  </a:lnTo>
                  <a:cubicBezTo>
                    <a:pt x="7777" y="17362"/>
                    <a:pt x="8208" y="17461"/>
                    <a:pt x="8667" y="17461"/>
                  </a:cubicBezTo>
                  <a:cubicBezTo>
                    <a:pt x="8968" y="17461"/>
                    <a:pt x="9281" y="17418"/>
                    <a:pt x="9490" y="17276"/>
                  </a:cubicBezTo>
                  <a:cubicBezTo>
                    <a:pt x="10017" y="16918"/>
                    <a:pt x="9119" y="4826"/>
                    <a:pt x="8874" y="2992"/>
                  </a:cubicBezTo>
                  <a:cubicBezTo>
                    <a:pt x="8629" y="1157"/>
                    <a:pt x="8957" y="394"/>
                    <a:pt x="8195" y="65"/>
                  </a:cubicBezTo>
                  <a:cubicBezTo>
                    <a:pt x="8090" y="20"/>
                    <a:pt x="7873" y="0"/>
                    <a:pt x="75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6"/>
            <p:cNvSpPr/>
            <p:nvPr/>
          </p:nvSpPr>
          <p:spPr>
            <a:xfrm>
              <a:off x="6044400" y="4042575"/>
              <a:ext cx="260700" cy="450650"/>
            </a:xfrm>
            <a:custGeom>
              <a:avLst/>
              <a:gdLst/>
              <a:ahLst/>
              <a:cxnLst/>
              <a:rect l="l" t="t" r="r" b="b"/>
              <a:pathLst>
                <a:path w="10428" h="18026" extrusionOk="0">
                  <a:moveTo>
                    <a:pt x="7915" y="561"/>
                  </a:moveTo>
                  <a:cubicBezTo>
                    <a:pt x="8148" y="561"/>
                    <a:pt x="8309" y="576"/>
                    <a:pt x="8380" y="606"/>
                  </a:cubicBezTo>
                  <a:cubicBezTo>
                    <a:pt x="8701" y="745"/>
                    <a:pt x="8738" y="945"/>
                    <a:pt x="8773" y="1815"/>
                  </a:cubicBezTo>
                  <a:cubicBezTo>
                    <a:pt x="8789" y="2210"/>
                    <a:pt x="8808" y="2702"/>
                    <a:pt x="8889" y="3309"/>
                  </a:cubicBezTo>
                  <a:cubicBezTo>
                    <a:pt x="9181" y="5482"/>
                    <a:pt x="9922" y="16312"/>
                    <a:pt x="9582" y="17347"/>
                  </a:cubicBezTo>
                  <a:cubicBezTo>
                    <a:pt x="9432" y="17425"/>
                    <a:pt x="9204" y="17454"/>
                    <a:pt x="8961" y="17454"/>
                  </a:cubicBezTo>
                  <a:cubicBezTo>
                    <a:pt x="8723" y="17454"/>
                    <a:pt x="8472" y="17426"/>
                    <a:pt x="8270" y="17389"/>
                  </a:cubicBezTo>
                  <a:lnTo>
                    <a:pt x="3586" y="7805"/>
                  </a:lnTo>
                  <a:cubicBezTo>
                    <a:pt x="3574" y="7781"/>
                    <a:pt x="3559" y="7758"/>
                    <a:pt x="3541" y="7738"/>
                  </a:cubicBezTo>
                  <a:lnTo>
                    <a:pt x="610" y="4519"/>
                  </a:lnTo>
                  <a:lnTo>
                    <a:pt x="1350" y="1296"/>
                  </a:lnTo>
                  <a:cubicBezTo>
                    <a:pt x="3969" y="894"/>
                    <a:pt x="6788" y="561"/>
                    <a:pt x="7915" y="561"/>
                  </a:cubicBezTo>
                  <a:close/>
                  <a:moveTo>
                    <a:pt x="7854" y="1"/>
                  </a:moveTo>
                  <a:cubicBezTo>
                    <a:pt x="6068" y="1"/>
                    <a:pt x="2006" y="616"/>
                    <a:pt x="1074" y="762"/>
                  </a:cubicBezTo>
                  <a:cubicBezTo>
                    <a:pt x="959" y="779"/>
                    <a:pt x="866" y="866"/>
                    <a:pt x="840" y="979"/>
                  </a:cubicBezTo>
                  <a:lnTo>
                    <a:pt x="22" y="4536"/>
                  </a:lnTo>
                  <a:cubicBezTo>
                    <a:pt x="0" y="4628"/>
                    <a:pt x="25" y="4724"/>
                    <a:pt x="88" y="4792"/>
                  </a:cubicBezTo>
                  <a:lnTo>
                    <a:pt x="3092" y="8092"/>
                  </a:lnTo>
                  <a:lnTo>
                    <a:pt x="7820" y="17765"/>
                  </a:lnTo>
                  <a:cubicBezTo>
                    <a:pt x="7858" y="17843"/>
                    <a:pt x="7928" y="17898"/>
                    <a:pt x="8011" y="17918"/>
                  </a:cubicBezTo>
                  <a:cubicBezTo>
                    <a:pt x="8087" y="17935"/>
                    <a:pt x="8500" y="18026"/>
                    <a:pt x="8955" y="18026"/>
                  </a:cubicBezTo>
                  <a:cubicBezTo>
                    <a:pt x="9306" y="18024"/>
                    <a:pt x="9682" y="17971"/>
                    <a:pt x="9948" y="17791"/>
                  </a:cubicBezTo>
                  <a:cubicBezTo>
                    <a:pt x="10139" y="17660"/>
                    <a:pt x="10428" y="17465"/>
                    <a:pt x="10054" y="10950"/>
                  </a:cubicBezTo>
                  <a:cubicBezTo>
                    <a:pt x="9869" y="7709"/>
                    <a:pt x="9585" y="4202"/>
                    <a:pt x="9455" y="3233"/>
                  </a:cubicBezTo>
                  <a:cubicBezTo>
                    <a:pt x="9377" y="2651"/>
                    <a:pt x="9359" y="2174"/>
                    <a:pt x="9343" y="1791"/>
                  </a:cubicBezTo>
                  <a:cubicBezTo>
                    <a:pt x="9309" y="939"/>
                    <a:pt x="9287" y="376"/>
                    <a:pt x="8607" y="83"/>
                  </a:cubicBezTo>
                  <a:cubicBezTo>
                    <a:pt x="8475" y="25"/>
                    <a:pt x="8209" y="1"/>
                    <a:pt x="78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6"/>
            <p:cNvSpPr/>
            <p:nvPr/>
          </p:nvSpPr>
          <p:spPr>
            <a:xfrm>
              <a:off x="6234225" y="4049550"/>
              <a:ext cx="68050" cy="436150"/>
            </a:xfrm>
            <a:custGeom>
              <a:avLst/>
              <a:gdLst/>
              <a:ahLst/>
              <a:cxnLst/>
              <a:rect l="l" t="t" r="r" b="b"/>
              <a:pathLst>
                <a:path w="2722" h="17446" extrusionOk="0">
                  <a:moveTo>
                    <a:pt x="285" y="0"/>
                  </a:moveTo>
                  <a:cubicBezTo>
                    <a:pt x="197" y="0"/>
                    <a:pt x="102" y="2"/>
                    <a:pt x="1" y="6"/>
                  </a:cubicBezTo>
                  <a:cubicBezTo>
                    <a:pt x="374" y="3361"/>
                    <a:pt x="1324" y="11824"/>
                    <a:pt x="1564" y="13625"/>
                  </a:cubicBezTo>
                  <a:cubicBezTo>
                    <a:pt x="1734" y="14904"/>
                    <a:pt x="1704" y="16392"/>
                    <a:pt x="1644" y="17445"/>
                  </a:cubicBezTo>
                  <a:cubicBezTo>
                    <a:pt x="1852" y="17423"/>
                    <a:pt x="2049" y="17375"/>
                    <a:pt x="2196" y="17276"/>
                  </a:cubicBezTo>
                  <a:cubicBezTo>
                    <a:pt x="2722" y="16918"/>
                    <a:pt x="1825" y="4826"/>
                    <a:pt x="1580" y="2991"/>
                  </a:cubicBezTo>
                  <a:cubicBezTo>
                    <a:pt x="1335" y="1156"/>
                    <a:pt x="1663" y="394"/>
                    <a:pt x="901" y="65"/>
                  </a:cubicBezTo>
                  <a:cubicBezTo>
                    <a:pt x="796" y="20"/>
                    <a:pt x="579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6"/>
            <p:cNvSpPr/>
            <p:nvPr/>
          </p:nvSpPr>
          <p:spPr>
            <a:xfrm>
              <a:off x="6226700" y="4042450"/>
              <a:ext cx="78400" cy="450350"/>
            </a:xfrm>
            <a:custGeom>
              <a:avLst/>
              <a:gdLst/>
              <a:ahLst/>
              <a:cxnLst/>
              <a:rect l="l" t="t" r="r" b="b"/>
              <a:pathLst>
                <a:path w="3136" h="18014" extrusionOk="0">
                  <a:moveTo>
                    <a:pt x="619" y="569"/>
                  </a:moveTo>
                  <a:cubicBezTo>
                    <a:pt x="986" y="572"/>
                    <a:pt x="1078" y="606"/>
                    <a:pt x="1088" y="610"/>
                  </a:cubicBezTo>
                  <a:cubicBezTo>
                    <a:pt x="1409" y="749"/>
                    <a:pt x="1446" y="949"/>
                    <a:pt x="1481" y="1819"/>
                  </a:cubicBezTo>
                  <a:cubicBezTo>
                    <a:pt x="1497" y="2214"/>
                    <a:pt x="1516" y="2705"/>
                    <a:pt x="1597" y="3313"/>
                  </a:cubicBezTo>
                  <a:cubicBezTo>
                    <a:pt x="1889" y="5486"/>
                    <a:pt x="2630" y="16314"/>
                    <a:pt x="2290" y="17351"/>
                  </a:cubicBezTo>
                  <a:cubicBezTo>
                    <a:pt x="2278" y="17358"/>
                    <a:pt x="2263" y="17365"/>
                    <a:pt x="2249" y="17370"/>
                  </a:cubicBezTo>
                  <a:cubicBezTo>
                    <a:pt x="2294" y="16358"/>
                    <a:pt x="2302" y="15032"/>
                    <a:pt x="2147" y="13872"/>
                  </a:cubicBezTo>
                  <a:cubicBezTo>
                    <a:pt x="1915" y="12129"/>
                    <a:pt x="1028" y="4224"/>
                    <a:pt x="619" y="569"/>
                  </a:cubicBezTo>
                  <a:close/>
                  <a:moveTo>
                    <a:pt x="581" y="0"/>
                  </a:moveTo>
                  <a:cubicBezTo>
                    <a:pt x="495" y="0"/>
                    <a:pt x="399" y="2"/>
                    <a:pt x="292" y="5"/>
                  </a:cubicBezTo>
                  <a:cubicBezTo>
                    <a:pt x="126" y="11"/>
                    <a:pt x="0" y="156"/>
                    <a:pt x="19" y="321"/>
                  </a:cubicBezTo>
                  <a:cubicBezTo>
                    <a:pt x="409" y="3819"/>
                    <a:pt x="1342" y="12148"/>
                    <a:pt x="1583" y="13947"/>
                  </a:cubicBezTo>
                  <a:cubicBezTo>
                    <a:pt x="1752" y="15212"/>
                    <a:pt x="1719" y="16693"/>
                    <a:pt x="1661" y="17712"/>
                  </a:cubicBezTo>
                  <a:cubicBezTo>
                    <a:pt x="1652" y="17876"/>
                    <a:pt x="1781" y="18014"/>
                    <a:pt x="1945" y="18014"/>
                  </a:cubicBezTo>
                  <a:cubicBezTo>
                    <a:pt x="1955" y="18014"/>
                    <a:pt x="1964" y="18013"/>
                    <a:pt x="1974" y="18011"/>
                  </a:cubicBezTo>
                  <a:cubicBezTo>
                    <a:pt x="2265" y="17981"/>
                    <a:pt x="2487" y="17911"/>
                    <a:pt x="2656" y="17796"/>
                  </a:cubicBezTo>
                  <a:cubicBezTo>
                    <a:pt x="2847" y="17665"/>
                    <a:pt x="3136" y="17470"/>
                    <a:pt x="2762" y="10955"/>
                  </a:cubicBezTo>
                  <a:cubicBezTo>
                    <a:pt x="2577" y="7714"/>
                    <a:pt x="2293" y="4207"/>
                    <a:pt x="2163" y="3238"/>
                  </a:cubicBezTo>
                  <a:cubicBezTo>
                    <a:pt x="2085" y="2656"/>
                    <a:pt x="2067" y="2179"/>
                    <a:pt x="2051" y="1796"/>
                  </a:cubicBezTo>
                  <a:cubicBezTo>
                    <a:pt x="2017" y="944"/>
                    <a:pt x="1995" y="381"/>
                    <a:pt x="1315" y="88"/>
                  </a:cubicBezTo>
                  <a:cubicBezTo>
                    <a:pt x="1216" y="45"/>
                    <a:pt x="1045" y="0"/>
                    <a:pt x="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2782;p56">
            <a:extLst>
              <a:ext uri="{FF2B5EF4-FFF2-40B4-BE49-F238E27FC236}">
                <a16:creationId xmlns:a16="http://schemas.microsoft.com/office/drawing/2014/main" id="{7DA5B0D3-7D4C-289A-EDCB-DA1396DC4A20}"/>
              </a:ext>
            </a:extLst>
          </p:cNvPr>
          <p:cNvSpPr/>
          <p:nvPr/>
        </p:nvSpPr>
        <p:spPr>
          <a:xfrm>
            <a:off x="1917288" y="2211587"/>
            <a:ext cx="182916" cy="73618"/>
          </a:xfrm>
          <a:custGeom>
            <a:avLst/>
            <a:gdLst/>
            <a:ahLst/>
            <a:cxnLst/>
            <a:rect l="l" t="t" r="r" b="b"/>
            <a:pathLst>
              <a:path w="9402" h="3784" extrusionOk="0">
                <a:moveTo>
                  <a:pt x="5680" y="1"/>
                </a:moveTo>
                <a:cubicBezTo>
                  <a:pt x="5634" y="1"/>
                  <a:pt x="5587" y="12"/>
                  <a:pt x="5543" y="36"/>
                </a:cubicBezTo>
                <a:cubicBezTo>
                  <a:pt x="5520" y="49"/>
                  <a:pt x="3129" y="1396"/>
                  <a:pt x="2178" y="1905"/>
                </a:cubicBezTo>
                <a:cubicBezTo>
                  <a:pt x="1865" y="2073"/>
                  <a:pt x="1487" y="2194"/>
                  <a:pt x="1153" y="2300"/>
                </a:cubicBezTo>
                <a:cubicBezTo>
                  <a:pt x="591" y="2479"/>
                  <a:pt x="149" y="2620"/>
                  <a:pt x="44" y="2967"/>
                </a:cubicBezTo>
                <a:cubicBezTo>
                  <a:pt x="6" y="3086"/>
                  <a:pt x="1" y="3275"/>
                  <a:pt x="176" y="3495"/>
                </a:cubicBezTo>
                <a:cubicBezTo>
                  <a:pt x="344" y="3705"/>
                  <a:pt x="653" y="3784"/>
                  <a:pt x="1025" y="3784"/>
                </a:cubicBezTo>
                <a:cubicBezTo>
                  <a:pt x="1825" y="3784"/>
                  <a:pt x="2913" y="3417"/>
                  <a:pt x="3501" y="3195"/>
                </a:cubicBezTo>
                <a:cubicBezTo>
                  <a:pt x="3916" y="3192"/>
                  <a:pt x="6523" y="3174"/>
                  <a:pt x="7602" y="3030"/>
                </a:cubicBezTo>
                <a:cubicBezTo>
                  <a:pt x="8906" y="2856"/>
                  <a:pt x="9332" y="1654"/>
                  <a:pt x="9350" y="1603"/>
                </a:cubicBezTo>
                <a:cubicBezTo>
                  <a:pt x="9401" y="1455"/>
                  <a:pt x="9322" y="1293"/>
                  <a:pt x="9174" y="1242"/>
                </a:cubicBezTo>
                <a:cubicBezTo>
                  <a:pt x="9144" y="1232"/>
                  <a:pt x="9112" y="1227"/>
                  <a:pt x="9082" y="1227"/>
                </a:cubicBezTo>
                <a:cubicBezTo>
                  <a:pt x="8964" y="1227"/>
                  <a:pt x="8854" y="1300"/>
                  <a:pt x="8812" y="1417"/>
                </a:cubicBezTo>
                <a:cubicBezTo>
                  <a:pt x="8798" y="1454"/>
                  <a:pt x="8476" y="2338"/>
                  <a:pt x="7526" y="2466"/>
                </a:cubicBezTo>
                <a:cubicBezTo>
                  <a:pt x="6415" y="2615"/>
                  <a:pt x="3477" y="2625"/>
                  <a:pt x="3448" y="2625"/>
                </a:cubicBezTo>
                <a:cubicBezTo>
                  <a:pt x="3413" y="2625"/>
                  <a:pt x="3379" y="2631"/>
                  <a:pt x="3346" y="2644"/>
                </a:cubicBezTo>
                <a:cubicBezTo>
                  <a:pt x="2415" y="3001"/>
                  <a:pt x="1458" y="3223"/>
                  <a:pt x="957" y="3223"/>
                </a:cubicBezTo>
                <a:cubicBezTo>
                  <a:pt x="785" y="3223"/>
                  <a:pt x="666" y="3196"/>
                  <a:pt x="621" y="3140"/>
                </a:cubicBezTo>
                <a:cubicBezTo>
                  <a:pt x="616" y="3134"/>
                  <a:pt x="611" y="3128"/>
                  <a:pt x="608" y="3122"/>
                </a:cubicBezTo>
                <a:cubicBezTo>
                  <a:pt x="723" y="3035"/>
                  <a:pt x="1081" y="2921"/>
                  <a:pt x="1326" y="2842"/>
                </a:cubicBezTo>
                <a:cubicBezTo>
                  <a:pt x="1683" y="2730"/>
                  <a:pt x="2088" y="2600"/>
                  <a:pt x="2446" y="2408"/>
                </a:cubicBezTo>
                <a:cubicBezTo>
                  <a:pt x="3404" y="1894"/>
                  <a:pt x="5800" y="546"/>
                  <a:pt x="5823" y="531"/>
                </a:cubicBezTo>
                <a:cubicBezTo>
                  <a:pt x="5958" y="453"/>
                  <a:pt x="6004" y="280"/>
                  <a:pt x="5927" y="145"/>
                </a:cubicBezTo>
                <a:cubicBezTo>
                  <a:pt x="5876" y="53"/>
                  <a:pt x="5779" y="1"/>
                  <a:pt x="56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4" name="Google Shape;2684;p56"/>
          <p:cNvSpPr txBox="1">
            <a:spLocks noGrp="1"/>
          </p:cNvSpPr>
          <p:nvPr>
            <p:ph type="title"/>
          </p:nvPr>
        </p:nvSpPr>
        <p:spPr>
          <a:xfrm>
            <a:off x="4542071" y="1458975"/>
            <a:ext cx="4101506" cy="16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HANDS ON SPARKSNAKE</a:t>
            </a:r>
            <a:endParaRPr dirty="0"/>
          </a:p>
        </p:txBody>
      </p:sp>
      <p:sp>
        <p:nvSpPr>
          <p:cNvPr id="2685" name="Google Shape;2685;p56"/>
          <p:cNvSpPr txBox="1">
            <a:spLocks noGrp="1"/>
          </p:cNvSpPr>
          <p:nvPr>
            <p:ph type="subTitle" idx="1"/>
          </p:nvPr>
        </p:nvSpPr>
        <p:spPr>
          <a:xfrm>
            <a:off x="5665777" y="3087550"/>
            <a:ext cx="2977800" cy="9794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Utilizando as funcionalidades da biblioteca na prática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86" name="Google Shape;2686;p56"/>
          <p:cNvSpPr txBox="1">
            <a:spLocks noGrp="1"/>
          </p:cNvSpPr>
          <p:nvPr>
            <p:ph type="title" idx="2"/>
          </p:nvPr>
        </p:nvSpPr>
        <p:spPr>
          <a:xfrm>
            <a:off x="5985877" y="792425"/>
            <a:ext cx="26577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A87F6E-2B70-DEB0-C908-8609E6A959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58" r="11590" b="33035"/>
          <a:stretch/>
        </p:blipFill>
        <p:spPr>
          <a:xfrm rot="21291567">
            <a:off x="1237400" y="1805279"/>
            <a:ext cx="851840" cy="754776"/>
          </a:xfrm>
          <a:prstGeom prst="rect">
            <a:avLst/>
          </a:prstGeom>
        </p:spPr>
      </p:pic>
      <p:sp>
        <p:nvSpPr>
          <p:cNvPr id="6" name="Google Shape;2744;p56">
            <a:extLst>
              <a:ext uri="{FF2B5EF4-FFF2-40B4-BE49-F238E27FC236}">
                <a16:creationId xmlns:a16="http://schemas.microsoft.com/office/drawing/2014/main" id="{1129F694-5B19-00CC-452F-F48331CACDAE}"/>
              </a:ext>
            </a:extLst>
          </p:cNvPr>
          <p:cNvSpPr/>
          <p:nvPr/>
        </p:nvSpPr>
        <p:spPr>
          <a:xfrm>
            <a:off x="1835440" y="2183280"/>
            <a:ext cx="944443" cy="305035"/>
          </a:xfrm>
          <a:custGeom>
            <a:avLst/>
            <a:gdLst/>
            <a:ahLst/>
            <a:cxnLst/>
            <a:rect l="l" t="t" r="r" b="b"/>
            <a:pathLst>
              <a:path w="48545" h="15679" extrusionOk="0">
                <a:moveTo>
                  <a:pt x="8438" y="0"/>
                </a:moveTo>
                <a:cubicBezTo>
                  <a:pt x="8413" y="0"/>
                  <a:pt x="8389" y="1"/>
                  <a:pt x="8366" y="2"/>
                </a:cubicBezTo>
                <a:cubicBezTo>
                  <a:pt x="6950" y="62"/>
                  <a:pt x="1868" y="741"/>
                  <a:pt x="903" y="1258"/>
                </a:cubicBezTo>
                <a:cubicBezTo>
                  <a:pt x="0" y="1742"/>
                  <a:pt x="224" y="2188"/>
                  <a:pt x="672" y="2188"/>
                </a:cubicBezTo>
                <a:cubicBezTo>
                  <a:pt x="703" y="2188"/>
                  <a:pt x="735" y="2186"/>
                  <a:pt x="768" y="2181"/>
                </a:cubicBezTo>
                <a:lnTo>
                  <a:pt x="6104" y="1468"/>
                </a:lnTo>
                <a:lnTo>
                  <a:pt x="8899" y="3033"/>
                </a:lnTo>
                <a:cubicBezTo>
                  <a:pt x="8899" y="3033"/>
                  <a:pt x="7175" y="4721"/>
                  <a:pt x="7080" y="5864"/>
                </a:cubicBezTo>
                <a:cubicBezTo>
                  <a:pt x="6855" y="8566"/>
                  <a:pt x="6897" y="9301"/>
                  <a:pt x="7440" y="9301"/>
                </a:cubicBezTo>
                <a:cubicBezTo>
                  <a:pt x="7471" y="9301"/>
                  <a:pt x="7504" y="9299"/>
                  <a:pt x="7538" y="9294"/>
                </a:cubicBezTo>
                <a:cubicBezTo>
                  <a:pt x="8174" y="9209"/>
                  <a:pt x="8257" y="5964"/>
                  <a:pt x="8257" y="5964"/>
                </a:cubicBezTo>
                <a:lnTo>
                  <a:pt x="8732" y="5643"/>
                </a:lnTo>
                <a:lnTo>
                  <a:pt x="9182" y="8040"/>
                </a:lnTo>
                <a:cubicBezTo>
                  <a:pt x="9182" y="8040"/>
                  <a:pt x="9433" y="8378"/>
                  <a:pt x="9705" y="8378"/>
                </a:cubicBezTo>
                <a:cubicBezTo>
                  <a:pt x="9859" y="8378"/>
                  <a:pt x="10019" y="8269"/>
                  <a:pt x="10144" y="7929"/>
                </a:cubicBezTo>
                <a:cubicBezTo>
                  <a:pt x="10386" y="7275"/>
                  <a:pt x="9910" y="5743"/>
                  <a:pt x="9910" y="5743"/>
                </a:cubicBezTo>
                <a:lnTo>
                  <a:pt x="10841" y="4972"/>
                </a:lnTo>
                <a:cubicBezTo>
                  <a:pt x="10841" y="4972"/>
                  <a:pt x="11078" y="6962"/>
                  <a:pt x="11528" y="7208"/>
                </a:cubicBezTo>
                <a:cubicBezTo>
                  <a:pt x="11628" y="7264"/>
                  <a:pt x="11725" y="7289"/>
                  <a:pt x="11813" y="7289"/>
                </a:cubicBezTo>
                <a:cubicBezTo>
                  <a:pt x="12047" y="7289"/>
                  <a:pt x="12211" y="7105"/>
                  <a:pt x="12174" y="6828"/>
                </a:cubicBezTo>
                <a:cubicBezTo>
                  <a:pt x="12123" y="6446"/>
                  <a:pt x="11898" y="4970"/>
                  <a:pt x="11898" y="4970"/>
                </a:cubicBezTo>
                <a:lnTo>
                  <a:pt x="13550" y="3963"/>
                </a:lnTo>
                <a:cubicBezTo>
                  <a:pt x="13550" y="3963"/>
                  <a:pt x="40134" y="15155"/>
                  <a:pt x="42904" y="15561"/>
                </a:cubicBezTo>
                <a:cubicBezTo>
                  <a:pt x="43480" y="15645"/>
                  <a:pt x="44060" y="15679"/>
                  <a:pt x="44618" y="15679"/>
                </a:cubicBezTo>
                <a:cubicBezTo>
                  <a:pt x="46743" y="15679"/>
                  <a:pt x="48545" y="15194"/>
                  <a:pt x="48545" y="15194"/>
                </a:cubicBezTo>
                <a:lnTo>
                  <a:pt x="44926" y="8436"/>
                </a:lnTo>
                <a:cubicBezTo>
                  <a:pt x="44926" y="8436"/>
                  <a:pt x="18768" y="2363"/>
                  <a:pt x="17302" y="2041"/>
                </a:cubicBezTo>
                <a:cubicBezTo>
                  <a:pt x="15861" y="1725"/>
                  <a:pt x="9975" y="0"/>
                  <a:pt x="843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745;p56">
            <a:extLst>
              <a:ext uri="{FF2B5EF4-FFF2-40B4-BE49-F238E27FC236}">
                <a16:creationId xmlns:a16="http://schemas.microsoft.com/office/drawing/2014/main" id="{94704439-B1E5-D5CE-2464-828230A4E76A}"/>
              </a:ext>
            </a:extLst>
          </p:cNvPr>
          <p:cNvSpPr/>
          <p:nvPr/>
        </p:nvSpPr>
        <p:spPr>
          <a:xfrm>
            <a:off x="1834507" y="2177736"/>
            <a:ext cx="951953" cy="316144"/>
          </a:xfrm>
          <a:custGeom>
            <a:avLst/>
            <a:gdLst/>
            <a:ahLst/>
            <a:cxnLst/>
            <a:rect l="l" t="t" r="r" b="b"/>
            <a:pathLst>
              <a:path w="48931" h="16250" extrusionOk="0">
                <a:moveTo>
                  <a:pt x="8486" y="570"/>
                </a:moveTo>
                <a:cubicBezTo>
                  <a:pt x="9536" y="570"/>
                  <a:pt x="12904" y="1460"/>
                  <a:pt x="15148" y="2055"/>
                </a:cubicBezTo>
                <a:cubicBezTo>
                  <a:pt x="16110" y="2311"/>
                  <a:pt x="16869" y="2511"/>
                  <a:pt x="17289" y="2604"/>
                </a:cubicBezTo>
                <a:cubicBezTo>
                  <a:pt x="18685" y="2910"/>
                  <a:pt x="42814" y="8511"/>
                  <a:pt x="44785" y="8969"/>
                </a:cubicBezTo>
                <a:lnTo>
                  <a:pt x="48167" y="15288"/>
                </a:lnTo>
                <a:cubicBezTo>
                  <a:pt x="47548" y="15423"/>
                  <a:pt x="46186" y="15678"/>
                  <a:pt x="44663" y="15678"/>
                </a:cubicBezTo>
                <a:cubicBezTo>
                  <a:pt x="44118" y="15678"/>
                  <a:pt x="43552" y="15645"/>
                  <a:pt x="42993" y="15563"/>
                </a:cubicBezTo>
                <a:cubicBezTo>
                  <a:pt x="40291" y="15168"/>
                  <a:pt x="13974" y="4099"/>
                  <a:pt x="13709" y="3987"/>
                </a:cubicBezTo>
                <a:cubicBezTo>
                  <a:pt x="13674" y="3972"/>
                  <a:pt x="13636" y="3965"/>
                  <a:pt x="13598" y="3965"/>
                </a:cubicBezTo>
                <a:cubicBezTo>
                  <a:pt x="13597" y="3965"/>
                  <a:pt x="13595" y="3965"/>
                  <a:pt x="13593" y="3965"/>
                </a:cubicBezTo>
                <a:cubicBezTo>
                  <a:pt x="13542" y="3965"/>
                  <a:pt x="13492" y="3980"/>
                  <a:pt x="13450" y="4006"/>
                </a:cubicBezTo>
                <a:lnTo>
                  <a:pt x="11797" y="5012"/>
                </a:lnTo>
                <a:cubicBezTo>
                  <a:pt x="11699" y="5072"/>
                  <a:pt x="11646" y="5185"/>
                  <a:pt x="11664" y="5299"/>
                </a:cubicBezTo>
                <a:cubicBezTo>
                  <a:pt x="11664" y="5299"/>
                  <a:pt x="11887" y="6771"/>
                  <a:pt x="11938" y="7151"/>
                </a:cubicBezTo>
                <a:cubicBezTo>
                  <a:pt x="11946" y="7212"/>
                  <a:pt x="11936" y="7261"/>
                  <a:pt x="11911" y="7278"/>
                </a:cubicBezTo>
                <a:cubicBezTo>
                  <a:pt x="11899" y="7286"/>
                  <a:pt x="11881" y="7290"/>
                  <a:pt x="11859" y="7290"/>
                </a:cubicBezTo>
                <a:cubicBezTo>
                  <a:pt x="11821" y="7290"/>
                  <a:pt x="11771" y="7278"/>
                  <a:pt x="11714" y="7246"/>
                </a:cubicBezTo>
                <a:cubicBezTo>
                  <a:pt x="11539" y="7128"/>
                  <a:pt x="11285" y="6183"/>
                  <a:pt x="11170" y="5225"/>
                </a:cubicBezTo>
                <a:cubicBezTo>
                  <a:pt x="11152" y="5072"/>
                  <a:pt x="11022" y="4973"/>
                  <a:pt x="10886" y="4973"/>
                </a:cubicBezTo>
                <a:cubicBezTo>
                  <a:pt x="10824" y="4973"/>
                  <a:pt x="10760" y="4994"/>
                  <a:pt x="10706" y="5040"/>
                </a:cubicBezTo>
                <a:lnTo>
                  <a:pt x="9775" y="5810"/>
                </a:lnTo>
                <a:cubicBezTo>
                  <a:pt x="9686" y="5884"/>
                  <a:pt x="9649" y="6003"/>
                  <a:pt x="9684" y="6114"/>
                </a:cubicBezTo>
                <a:cubicBezTo>
                  <a:pt x="9857" y="6670"/>
                  <a:pt x="10075" y="7707"/>
                  <a:pt x="9924" y="8116"/>
                </a:cubicBezTo>
                <a:cubicBezTo>
                  <a:pt x="9849" y="8321"/>
                  <a:pt x="9776" y="8375"/>
                  <a:pt x="9757" y="8378"/>
                </a:cubicBezTo>
                <a:cubicBezTo>
                  <a:pt x="9754" y="8378"/>
                  <a:pt x="9751" y="8379"/>
                  <a:pt x="9748" y="8379"/>
                </a:cubicBezTo>
                <a:cubicBezTo>
                  <a:pt x="9685" y="8379"/>
                  <a:pt x="9580" y="8297"/>
                  <a:pt x="9495" y="8201"/>
                </a:cubicBezTo>
                <a:lnTo>
                  <a:pt x="9059" y="5875"/>
                </a:lnTo>
                <a:cubicBezTo>
                  <a:pt x="9033" y="5733"/>
                  <a:pt x="8909" y="5643"/>
                  <a:pt x="8778" y="5643"/>
                </a:cubicBezTo>
                <a:cubicBezTo>
                  <a:pt x="8724" y="5643"/>
                  <a:pt x="8669" y="5658"/>
                  <a:pt x="8619" y="5692"/>
                </a:cubicBezTo>
                <a:lnTo>
                  <a:pt x="8145" y="6014"/>
                </a:lnTo>
                <a:cubicBezTo>
                  <a:pt x="8069" y="6066"/>
                  <a:pt x="8023" y="6150"/>
                  <a:pt x="8021" y="6243"/>
                </a:cubicBezTo>
                <a:cubicBezTo>
                  <a:pt x="7982" y="7714"/>
                  <a:pt x="7749" y="9147"/>
                  <a:pt x="7548" y="9296"/>
                </a:cubicBezTo>
                <a:cubicBezTo>
                  <a:pt x="7529" y="9299"/>
                  <a:pt x="7507" y="9301"/>
                  <a:pt x="7486" y="9301"/>
                </a:cubicBezTo>
                <a:cubicBezTo>
                  <a:pt x="7458" y="9301"/>
                  <a:pt x="7433" y="9297"/>
                  <a:pt x="7420" y="9284"/>
                </a:cubicBezTo>
                <a:cubicBezTo>
                  <a:pt x="7172" y="9047"/>
                  <a:pt x="7322" y="7247"/>
                  <a:pt x="7411" y="6172"/>
                </a:cubicBezTo>
                <a:cubicBezTo>
                  <a:pt x="7482" y="5323"/>
                  <a:pt x="8688" y="3971"/>
                  <a:pt x="9147" y="3523"/>
                </a:cubicBezTo>
                <a:cubicBezTo>
                  <a:pt x="9283" y="3390"/>
                  <a:pt x="9252" y="3164"/>
                  <a:pt x="9087" y="3071"/>
                </a:cubicBezTo>
                <a:lnTo>
                  <a:pt x="6292" y="1505"/>
                </a:lnTo>
                <a:cubicBezTo>
                  <a:pt x="6249" y="1481"/>
                  <a:pt x="6202" y="1468"/>
                  <a:pt x="6154" y="1468"/>
                </a:cubicBezTo>
                <a:cubicBezTo>
                  <a:pt x="6141" y="1468"/>
                  <a:pt x="6128" y="1469"/>
                  <a:pt x="6115" y="1471"/>
                </a:cubicBezTo>
                <a:lnTo>
                  <a:pt x="778" y="2184"/>
                </a:lnTo>
                <a:cubicBezTo>
                  <a:pt x="756" y="2186"/>
                  <a:pt x="733" y="2189"/>
                  <a:pt x="712" y="2189"/>
                </a:cubicBezTo>
                <a:cubicBezTo>
                  <a:pt x="676" y="2188"/>
                  <a:pt x="649" y="2185"/>
                  <a:pt x="633" y="2185"/>
                </a:cubicBezTo>
                <a:cubicBezTo>
                  <a:pt x="621" y="2185"/>
                  <a:pt x="614" y="2186"/>
                  <a:pt x="614" y="2192"/>
                </a:cubicBezTo>
                <a:lnTo>
                  <a:pt x="614" y="2192"/>
                </a:lnTo>
                <a:cubicBezTo>
                  <a:pt x="617" y="2152"/>
                  <a:pt x="713" y="1994"/>
                  <a:pt x="1085" y="1795"/>
                </a:cubicBezTo>
                <a:cubicBezTo>
                  <a:pt x="1995" y="1307"/>
                  <a:pt x="7012" y="631"/>
                  <a:pt x="8425" y="571"/>
                </a:cubicBezTo>
                <a:cubicBezTo>
                  <a:pt x="8444" y="571"/>
                  <a:pt x="8464" y="570"/>
                  <a:pt x="8486" y="570"/>
                </a:cubicBezTo>
                <a:close/>
                <a:moveTo>
                  <a:pt x="8484" y="1"/>
                </a:moveTo>
                <a:cubicBezTo>
                  <a:pt x="8455" y="1"/>
                  <a:pt x="8427" y="1"/>
                  <a:pt x="8401" y="2"/>
                </a:cubicBezTo>
                <a:cubicBezTo>
                  <a:pt x="7065" y="59"/>
                  <a:pt x="1874" y="726"/>
                  <a:pt x="817" y="1293"/>
                </a:cubicBezTo>
                <a:cubicBezTo>
                  <a:pt x="8" y="1726"/>
                  <a:pt x="1" y="2142"/>
                  <a:pt x="68" y="2353"/>
                </a:cubicBezTo>
                <a:cubicBezTo>
                  <a:pt x="149" y="2604"/>
                  <a:pt x="402" y="2758"/>
                  <a:pt x="715" y="2758"/>
                </a:cubicBezTo>
                <a:cubicBezTo>
                  <a:pt x="760" y="2758"/>
                  <a:pt x="806" y="2755"/>
                  <a:pt x="853" y="2748"/>
                </a:cubicBezTo>
                <a:lnTo>
                  <a:pt x="6095" y="2049"/>
                </a:lnTo>
                <a:lnTo>
                  <a:pt x="8486" y="3388"/>
                </a:lnTo>
                <a:cubicBezTo>
                  <a:pt x="7980" y="3929"/>
                  <a:pt x="6923" y="5169"/>
                  <a:pt x="6844" y="6126"/>
                </a:cubicBezTo>
                <a:cubicBezTo>
                  <a:pt x="6647" y="8488"/>
                  <a:pt x="6646" y="9335"/>
                  <a:pt x="7026" y="9699"/>
                </a:cubicBezTo>
                <a:cubicBezTo>
                  <a:pt x="7148" y="9814"/>
                  <a:pt x="7303" y="9871"/>
                  <a:pt x="7489" y="9871"/>
                </a:cubicBezTo>
                <a:cubicBezTo>
                  <a:pt x="7532" y="9871"/>
                  <a:pt x="7577" y="9868"/>
                  <a:pt x="7624" y="9862"/>
                </a:cubicBezTo>
                <a:cubicBezTo>
                  <a:pt x="8321" y="9770"/>
                  <a:pt x="8533" y="7988"/>
                  <a:pt x="8584" y="6436"/>
                </a:cubicBezTo>
                <a:lnTo>
                  <a:pt x="8950" y="8378"/>
                </a:lnTo>
                <a:cubicBezTo>
                  <a:pt x="8958" y="8421"/>
                  <a:pt x="8974" y="8460"/>
                  <a:pt x="9000" y="8495"/>
                </a:cubicBezTo>
                <a:cubicBezTo>
                  <a:pt x="9037" y="8545"/>
                  <a:pt x="9351" y="8948"/>
                  <a:pt x="9754" y="8948"/>
                </a:cubicBezTo>
                <a:cubicBezTo>
                  <a:pt x="9781" y="8948"/>
                  <a:pt x="9809" y="8946"/>
                  <a:pt x="9838" y="8942"/>
                </a:cubicBezTo>
                <a:cubicBezTo>
                  <a:pt x="10111" y="8903"/>
                  <a:pt x="10320" y="8691"/>
                  <a:pt x="10459" y="8314"/>
                </a:cubicBezTo>
                <a:cubicBezTo>
                  <a:pt x="10681" y="7711"/>
                  <a:pt x="10410" y="6586"/>
                  <a:pt x="10283" y="6130"/>
                </a:cubicBezTo>
                <a:lnTo>
                  <a:pt x="10678" y="5804"/>
                </a:lnTo>
                <a:cubicBezTo>
                  <a:pt x="10796" y="6528"/>
                  <a:pt x="11029" y="7518"/>
                  <a:pt x="11438" y="7744"/>
                </a:cubicBezTo>
                <a:cubicBezTo>
                  <a:pt x="11579" y="7822"/>
                  <a:pt x="11724" y="7860"/>
                  <a:pt x="11862" y="7860"/>
                </a:cubicBezTo>
                <a:cubicBezTo>
                  <a:pt x="11997" y="7860"/>
                  <a:pt x="12126" y="7823"/>
                  <a:pt x="12235" y="7748"/>
                </a:cubicBezTo>
                <a:cubicBezTo>
                  <a:pt x="12441" y="7607"/>
                  <a:pt x="12542" y="7357"/>
                  <a:pt x="12505" y="7077"/>
                </a:cubicBezTo>
                <a:cubicBezTo>
                  <a:pt x="12464" y="6779"/>
                  <a:pt x="12319" y="5812"/>
                  <a:pt x="12257" y="5401"/>
                </a:cubicBezTo>
                <a:lnTo>
                  <a:pt x="13623" y="4569"/>
                </a:lnTo>
                <a:cubicBezTo>
                  <a:pt x="15894" y="5524"/>
                  <a:pt x="40209" y="15732"/>
                  <a:pt x="42911" y="16127"/>
                </a:cubicBezTo>
                <a:cubicBezTo>
                  <a:pt x="43507" y="16214"/>
                  <a:pt x="44107" y="16249"/>
                  <a:pt x="44681" y="16249"/>
                </a:cubicBezTo>
                <a:cubicBezTo>
                  <a:pt x="46796" y="16249"/>
                  <a:pt x="48574" y="15780"/>
                  <a:pt x="48666" y="15755"/>
                </a:cubicBezTo>
                <a:cubicBezTo>
                  <a:pt x="48843" y="15707"/>
                  <a:pt x="48930" y="15507"/>
                  <a:pt x="48843" y="15345"/>
                </a:cubicBezTo>
                <a:lnTo>
                  <a:pt x="45225" y="8587"/>
                </a:lnTo>
                <a:cubicBezTo>
                  <a:pt x="45187" y="8515"/>
                  <a:pt x="45118" y="8463"/>
                  <a:pt x="45039" y="8444"/>
                </a:cubicBezTo>
                <a:cubicBezTo>
                  <a:pt x="44777" y="8383"/>
                  <a:pt x="18861" y="2366"/>
                  <a:pt x="17411" y="2048"/>
                </a:cubicBezTo>
                <a:cubicBezTo>
                  <a:pt x="17004" y="1958"/>
                  <a:pt x="16210" y="1748"/>
                  <a:pt x="15294" y="1505"/>
                </a:cubicBezTo>
                <a:cubicBezTo>
                  <a:pt x="12892" y="869"/>
                  <a:pt x="9618" y="1"/>
                  <a:pt x="848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4291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3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ELEMENTOS DO HANDS ON</a:t>
            </a: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D864FC2-BFA7-5087-C9E0-4BDA99AB8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272" y="1350414"/>
            <a:ext cx="1030075" cy="112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32CCA7-19E2-EC5F-43AC-80B8C75B8B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58" r="11590" b="33035"/>
          <a:stretch/>
        </p:blipFill>
        <p:spPr>
          <a:xfrm>
            <a:off x="2861934" y="1324881"/>
            <a:ext cx="1190522" cy="105486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E198568-FD77-134A-48BB-594AE6E96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081" y="1370502"/>
            <a:ext cx="1061727" cy="106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BADE978-E7FA-9CD6-4F21-F47E28C9C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176" y="1298054"/>
            <a:ext cx="973642" cy="112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sv&quot; Icon - Download for free – Iconduck">
            <a:extLst>
              <a:ext uri="{FF2B5EF4-FFF2-40B4-BE49-F238E27FC236}">
                <a16:creationId xmlns:a16="http://schemas.microsoft.com/office/drawing/2014/main" id="{F7D80583-C874-7DD2-3602-042331CF0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910" y="1370502"/>
            <a:ext cx="870958" cy="996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553;p32">
            <a:extLst>
              <a:ext uri="{FF2B5EF4-FFF2-40B4-BE49-F238E27FC236}">
                <a16:creationId xmlns:a16="http://schemas.microsoft.com/office/drawing/2014/main" id="{7281E1B3-8EE5-96EE-8248-5B049130CF96}"/>
              </a:ext>
            </a:extLst>
          </p:cNvPr>
          <p:cNvSpPr txBox="1">
            <a:spLocks/>
          </p:cNvSpPr>
          <p:nvPr/>
        </p:nvSpPr>
        <p:spPr>
          <a:xfrm rot="16200000">
            <a:off x="-3383" y="1760388"/>
            <a:ext cx="1458888" cy="312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r>
              <a:rPr lang="pt-BR" sz="1600" dirty="0">
                <a:solidFill>
                  <a:srgbClr val="1F1C51"/>
                </a:solidFill>
                <a:latin typeface="Viga" panose="020B0604020202020204" charset="0"/>
              </a:rPr>
              <a:t>Modo Default</a:t>
            </a:r>
          </a:p>
        </p:txBody>
      </p:sp>
      <p:sp>
        <p:nvSpPr>
          <p:cNvPr id="34" name="Google Shape;1553;p32">
            <a:extLst>
              <a:ext uri="{FF2B5EF4-FFF2-40B4-BE49-F238E27FC236}">
                <a16:creationId xmlns:a16="http://schemas.microsoft.com/office/drawing/2014/main" id="{D69145BC-1B07-2E06-67A2-D6B9AC0E5452}"/>
              </a:ext>
            </a:extLst>
          </p:cNvPr>
          <p:cNvSpPr txBox="1">
            <a:spLocks/>
          </p:cNvSpPr>
          <p:nvPr/>
        </p:nvSpPr>
        <p:spPr>
          <a:xfrm rot="16200000">
            <a:off x="-3384" y="3596889"/>
            <a:ext cx="1458889" cy="312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r>
              <a:rPr lang="pt-BR" sz="1600" dirty="0">
                <a:solidFill>
                  <a:srgbClr val="1F1C51"/>
                </a:solidFill>
                <a:latin typeface="Viga" panose="020B0604020202020204" charset="0"/>
              </a:rPr>
              <a:t>Modo Glue</a:t>
            </a:r>
          </a:p>
        </p:txBody>
      </p:sp>
      <p:pic>
        <p:nvPicPr>
          <p:cNvPr id="1032" name="Picture 8" descr="30 Aws Icons - Free in SVG, PNG, ICO - IconScout">
            <a:extLst>
              <a:ext uri="{FF2B5EF4-FFF2-40B4-BE49-F238E27FC236}">
                <a16:creationId xmlns:a16="http://schemas.microsoft.com/office/drawing/2014/main" id="{5266A755-29F0-FCBE-0701-BB9764604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934" y="3188292"/>
            <a:ext cx="1181020" cy="11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ocker Logo and symbol, meaning, history, PNG, brand">
            <a:extLst>
              <a:ext uri="{FF2B5EF4-FFF2-40B4-BE49-F238E27FC236}">
                <a16:creationId xmlns:a16="http://schemas.microsoft.com/office/drawing/2014/main" id="{8168DCD0-69BF-10A3-F6FF-40A87CA8A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490" y="3176236"/>
            <a:ext cx="1918855" cy="107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C1B8852-550C-700F-63B8-AC707A40D04E}"/>
              </a:ext>
            </a:extLst>
          </p:cNvPr>
          <p:cNvSpPr txBox="1"/>
          <p:nvPr/>
        </p:nvSpPr>
        <p:spPr>
          <a:xfrm>
            <a:off x="1075080" y="3391729"/>
            <a:ext cx="1550356" cy="750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r>
              <a:rPr lang="pt-BR" sz="1400" dirty="0"/>
              <a:t>Tudo do Modo Default, adicionando</a:t>
            </a:r>
          </a:p>
        </p:txBody>
      </p:sp>
      <p:pic>
        <p:nvPicPr>
          <p:cNvPr id="1038" name="Picture 14" descr="AWS Glue Integrations | AWS Glue Connectors and Automation | Tray.io">
            <a:extLst>
              <a:ext uri="{FF2B5EF4-FFF2-40B4-BE49-F238E27FC236}">
                <a16:creationId xmlns:a16="http://schemas.microsoft.com/office/drawing/2014/main" id="{47F2A8B9-427F-764C-E1E3-16F0496EE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154" y="3302012"/>
            <a:ext cx="953580" cy="95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312264C-678D-FE02-DAE2-3B86C60E48ED}"/>
              </a:ext>
            </a:extLst>
          </p:cNvPr>
          <p:cNvSpPr/>
          <p:nvPr/>
        </p:nvSpPr>
        <p:spPr>
          <a:xfrm>
            <a:off x="882449" y="3023833"/>
            <a:ext cx="7887478" cy="1458889"/>
          </a:xfrm>
          <a:prstGeom prst="rect">
            <a:avLst/>
          </a:prstGeom>
          <a:noFill/>
          <a:ln w="9525">
            <a:solidFill>
              <a:srgbClr val="292A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3017D5-9AF6-E02E-9476-40FCC1654DEE}"/>
              </a:ext>
            </a:extLst>
          </p:cNvPr>
          <p:cNvSpPr/>
          <p:nvPr/>
        </p:nvSpPr>
        <p:spPr>
          <a:xfrm>
            <a:off x="882449" y="1182137"/>
            <a:ext cx="7887478" cy="1458889"/>
          </a:xfrm>
          <a:prstGeom prst="rect">
            <a:avLst/>
          </a:prstGeom>
          <a:noFill/>
          <a:ln w="9525">
            <a:solidFill>
              <a:srgbClr val="292A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65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3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JORNADA DE APRENDIZADO</a:t>
            </a:r>
            <a:endParaRPr dirty="0"/>
          </a:p>
        </p:txBody>
      </p:sp>
      <p:pic>
        <p:nvPicPr>
          <p:cNvPr id="2" name="Picture 2" descr="Qual é esse Pokémon? | Quizur">
            <a:extLst>
              <a:ext uri="{FF2B5EF4-FFF2-40B4-BE49-F238E27FC236}">
                <a16:creationId xmlns:a16="http://schemas.microsoft.com/office/drawing/2014/main" id="{64504535-5F39-88DA-8AA4-A99657C423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67" b="583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811;p37">
            <a:extLst>
              <a:ext uri="{FF2B5EF4-FFF2-40B4-BE49-F238E27FC236}">
                <a16:creationId xmlns:a16="http://schemas.microsoft.com/office/drawing/2014/main" id="{3BB4FD85-A108-4F10-3E04-60281E40D957}"/>
              </a:ext>
            </a:extLst>
          </p:cNvPr>
          <p:cNvSpPr txBox="1">
            <a:spLocks/>
          </p:cNvSpPr>
          <p:nvPr/>
        </p:nvSpPr>
        <p:spPr>
          <a:xfrm>
            <a:off x="764819" y="685422"/>
            <a:ext cx="2969348" cy="142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24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>
                <a:ln w="38100">
                  <a:solidFill>
                    <a:srgbClr val="375D99"/>
                  </a:solidFill>
                </a:ln>
                <a:solidFill>
                  <a:srgbClr val="FFCB05"/>
                </a:solidFill>
                <a:latin typeface="Pokemon Solid" panose="040B0500000000000000" pitchFamily="82" charset="2"/>
              </a:rPr>
              <a:t>QUEM É ESSE DEV</a:t>
            </a:r>
            <a:endParaRPr lang="en-US" sz="6600" dirty="0">
              <a:ln w="38100">
                <a:solidFill>
                  <a:srgbClr val="375D99"/>
                </a:solidFill>
              </a:ln>
              <a:solidFill>
                <a:srgbClr val="FFCB05"/>
              </a:solidFill>
              <a:latin typeface="Pokemon Solid" panose="040B0500000000000000" pitchFamily="82" charset="2"/>
            </a:endParaRPr>
          </a:p>
        </p:txBody>
      </p:sp>
      <p:pic>
        <p:nvPicPr>
          <p:cNvPr id="4" name="Picture 2" descr="Apache Spark - Wikipedia">
            <a:extLst>
              <a:ext uri="{FF2B5EF4-FFF2-40B4-BE49-F238E27FC236}">
                <a16:creationId xmlns:a16="http://schemas.microsoft.com/office/drawing/2014/main" id="{52CBF77A-F5A1-EAAA-37E6-A39F50DE3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7" y="1885949"/>
            <a:ext cx="3327400" cy="17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506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4"/>
          <p:cNvSpPr txBox="1">
            <a:spLocks noGrp="1"/>
          </p:cNvSpPr>
          <p:nvPr>
            <p:ph type="title"/>
          </p:nvPr>
        </p:nvSpPr>
        <p:spPr>
          <a:xfrm>
            <a:off x="876325" y="1458975"/>
            <a:ext cx="4559100" cy="16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F1C51"/>
                </a:solidFill>
              </a:rPr>
              <a:t>DORES E MOTIVAÇÕES</a:t>
            </a:r>
            <a:endParaRPr dirty="0">
              <a:solidFill>
                <a:srgbClr val="1F1C51"/>
              </a:solidFill>
            </a:endParaRPr>
          </a:p>
        </p:txBody>
      </p:sp>
      <p:sp>
        <p:nvSpPr>
          <p:cNvPr id="530" name="Google Shape;530;p34"/>
          <p:cNvSpPr/>
          <p:nvPr/>
        </p:nvSpPr>
        <p:spPr>
          <a:xfrm>
            <a:off x="4629415" y="1314599"/>
            <a:ext cx="4279065" cy="3330851"/>
          </a:xfrm>
          <a:custGeom>
            <a:avLst/>
            <a:gdLst/>
            <a:ahLst/>
            <a:cxnLst/>
            <a:rect l="l" t="t" r="r" b="b"/>
            <a:pathLst>
              <a:path w="209681" h="163217" extrusionOk="0">
                <a:moveTo>
                  <a:pt x="126215" y="0"/>
                </a:moveTo>
                <a:cubicBezTo>
                  <a:pt x="125383" y="0"/>
                  <a:pt x="124543" y="14"/>
                  <a:pt x="123697" y="42"/>
                </a:cubicBezTo>
                <a:cubicBezTo>
                  <a:pt x="87871" y="1241"/>
                  <a:pt x="57324" y="25234"/>
                  <a:pt x="32056" y="44028"/>
                </a:cubicBezTo>
                <a:cubicBezTo>
                  <a:pt x="6790" y="62820"/>
                  <a:pt x="0" y="92011"/>
                  <a:pt x="14709" y="114804"/>
                </a:cubicBezTo>
                <a:cubicBezTo>
                  <a:pt x="29416" y="137597"/>
                  <a:pt x="52798" y="127999"/>
                  <a:pt x="82590" y="142793"/>
                </a:cubicBezTo>
                <a:cubicBezTo>
                  <a:pt x="107746" y="155286"/>
                  <a:pt x="115695" y="163217"/>
                  <a:pt x="137537" y="163217"/>
                </a:cubicBezTo>
                <a:cubicBezTo>
                  <a:pt x="141563" y="163217"/>
                  <a:pt x="146062" y="162947"/>
                  <a:pt x="151227" y="162387"/>
                </a:cubicBezTo>
                <a:cubicBezTo>
                  <a:pt x="184414" y="158788"/>
                  <a:pt x="209680" y="122000"/>
                  <a:pt x="205910" y="82814"/>
                </a:cubicBezTo>
                <a:cubicBezTo>
                  <a:pt x="202138" y="43628"/>
                  <a:pt x="182150" y="23634"/>
                  <a:pt x="182150" y="23634"/>
                </a:cubicBezTo>
                <a:cubicBezTo>
                  <a:pt x="182150" y="23634"/>
                  <a:pt x="160581" y="0"/>
                  <a:pt x="12621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34"/>
          <p:cNvSpPr txBox="1">
            <a:spLocks noGrp="1"/>
          </p:cNvSpPr>
          <p:nvPr>
            <p:ph type="subTitle" idx="1"/>
          </p:nvPr>
        </p:nvSpPr>
        <p:spPr>
          <a:xfrm>
            <a:off x="876324" y="3087550"/>
            <a:ext cx="3965839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lt2"/>
                </a:solidFill>
              </a:rPr>
              <a:t>Cenários práticos responsáveis pela busca por um aprimoramento na dinâmica de uso do Spark</a:t>
            </a:r>
            <a:endParaRPr dirty="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607" name="Google Shape;607;p34"/>
          <p:cNvSpPr txBox="1">
            <a:spLocks noGrp="1"/>
          </p:cNvSpPr>
          <p:nvPr>
            <p:ph type="title" idx="2"/>
          </p:nvPr>
        </p:nvSpPr>
        <p:spPr>
          <a:xfrm>
            <a:off x="876325" y="792425"/>
            <a:ext cx="26577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6" name="Picture 5" descr="A person looking at a maze&#10;&#10;Description automatically generated">
            <a:extLst>
              <a:ext uri="{FF2B5EF4-FFF2-40B4-BE49-F238E27FC236}">
                <a16:creationId xmlns:a16="http://schemas.microsoft.com/office/drawing/2014/main" id="{EBDF4798-75EE-99C7-C5FD-717B5DA27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843" y="792425"/>
            <a:ext cx="3714899" cy="371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92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3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APACHE SPARK</a:t>
            </a:r>
            <a:endParaRPr dirty="0"/>
          </a:p>
        </p:txBody>
      </p:sp>
      <p:sp>
        <p:nvSpPr>
          <p:cNvPr id="521" name="Google Shape;521;p33"/>
          <p:cNvSpPr/>
          <p:nvPr/>
        </p:nvSpPr>
        <p:spPr>
          <a:xfrm>
            <a:off x="626625" y="908774"/>
            <a:ext cx="3816194" cy="1958886"/>
          </a:xfrm>
          <a:custGeom>
            <a:avLst/>
            <a:gdLst/>
            <a:ahLst/>
            <a:cxnLst/>
            <a:rect l="l" t="t" r="r" b="b"/>
            <a:pathLst>
              <a:path w="14376" h="12495" extrusionOk="0">
                <a:moveTo>
                  <a:pt x="7162" y="0"/>
                </a:moveTo>
                <a:cubicBezTo>
                  <a:pt x="3523" y="0"/>
                  <a:pt x="0" y="4267"/>
                  <a:pt x="998" y="8034"/>
                </a:cubicBezTo>
                <a:cubicBezTo>
                  <a:pt x="1672" y="10576"/>
                  <a:pt x="4194" y="12494"/>
                  <a:pt x="6817" y="12494"/>
                </a:cubicBezTo>
                <a:cubicBezTo>
                  <a:pt x="6883" y="12494"/>
                  <a:pt x="6950" y="12493"/>
                  <a:pt x="7017" y="12490"/>
                </a:cubicBezTo>
                <a:cubicBezTo>
                  <a:pt x="13009" y="12267"/>
                  <a:pt x="14375" y="4701"/>
                  <a:pt x="10223" y="1169"/>
                </a:cubicBezTo>
                <a:cubicBezTo>
                  <a:pt x="9263" y="352"/>
                  <a:pt x="8208" y="0"/>
                  <a:pt x="7162" y="0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2" descr="Apache Spark - Wikipedia">
            <a:extLst>
              <a:ext uri="{FF2B5EF4-FFF2-40B4-BE49-F238E27FC236}">
                <a16:creationId xmlns:a16="http://schemas.microsoft.com/office/drawing/2014/main" id="{F4BBFC8E-F73B-245F-63F8-D6300863E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810" y="1195781"/>
            <a:ext cx="2303728" cy="119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553;p32">
            <a:extLst>
              <a:ext uri="{FF2B5EF4-FFF2-40B4-BE49-F238E27FC236}">
                <a16:creationId xmlns:a16="http://schemas.microsoft.com/office/drawing/2014/main" id="{8FF90874-FD79-29F9-8FF9-5C89392FAC61}"/>
              </a:ext>
            </a:extLst>
          </p:cNvPr>
          <p:cNvSpPr txBox="1">
            <a:spLocks/>
          </p:cNvSpPr>
          <p:nvPr/>
        </p:nvSpPr>
        <p:spPr>
          <a:xfrm>
            <a:off x="450009" y="2888441"/>
            <a:ext cx="3901329" cy="1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None/>
            </a:pPr>
            <a:r>
              <a:rPr lang="pt-BR" sz="1400" dirty="0"/>
              <a:t>“O Apache Spark é uma ferramenta computacional </a:t>
            </a:r>
            <a:r>
              <a:rPr lang="pt-BR" sz="1400" b="1" dirty="0">
                <a:solidFill>
                  <a:schemeClr val="tx2"/>
                </a:solidFill>
                <a:highlight>
                  <a:srgbClr val="00FFFF"/>
                </a:highlight>
              </a:rPr>
              <a:t>unificada</a:t>
            </a:r>
            <a:r>
              <a:rPr lang="pt-BR" sz="1400" dirty="0"/>
              <a:t> que contém um conjunto de bibliotecas para o </a:t>
            </a:r>
            <a:r>
              <a:rPr lang="pt-BR" sz="1400" b="1" dirty="0">
                <a:solidFill>
                  <a:schemeClr val="tx2"/>
                </a:solidFill>
                <a:highlight>
                  <a:srgbClr val="00FFFF"/>
                </a:highlight>
              </a:rPr>
              <a:t>processamento paralelo</a:t>
            </a:r>
            <a:r>
              <a:rPr lang="pt-BR" sz="1400" dirty="0"/>
              <a:t> de dados em clusters de computadores.”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9DFF97-9E1E-C140-F5BA-3EE3D47CA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368" y="877875"/>
            <a:ext cx="4014623" cy="137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9388102-720A-D648-727E-6A0F92499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183" y="2409145"/>
            <a:ext cx="4014622" cy="219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553;p32">
            <a:extLst>
              <a:ext uri="{FF2B5EF4-FFF2-40B4-BE49-F238E27FC236}">
                <a16:creationId xmlns:a16="http://schemas.microsoft.com/office/drawing/2014/main" id="{52A00F9B-75E0-364C-7B37-87DC672028EB}"/>
              </a:ext>
            </a:extLst>
          </p:cNvPr>
          <p:cNvSpPr txBox="1">
            <a:spLocks/>
          </p:cNvSpPr>
          <p:nvPr/>
        </p:nvSpPr>
        <p:spPr>
          <a:xfrm>
            <a:off x="971348" y="4131782"/>
            <a:ext cx="2858649" cy="27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None/>
            </a:pPr>
            <a:r>
              <a:rPr lang="pt-BR" sz="1000" i="1" dirty="0"/>
              <a:t>Livro Spark: The Definitive Guide</a:t>
            </a:r>
          </a:p>
        </p:txBody>
      </p:sp>
    </p:spTree>
    <p:extLst>
      <p:ext uri="{BB962C8B-B14F-4D97-AF65-F5344CB8AC3E}">
        <p14:creationId xmlns:p14="http://schemas.microsoft.com/office/powerpoint/2010/main" val="185785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3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JORNADA DE APRENDIZADO</a:t>
            </a:r>
            <a:endParaRPr dirty="0"/>
          </a:p>
        </p:txBody>
      </p:sp>
      <p:sp>
        <p:nvSpPr>
          <p:cNvPr id="20" name="Google Shape;702;p33">
            <a:extLst>
              <a:ext uri="{FF2B5EF4-FFF2-40B4-BE49-F238E27FC236}">
                <a16:creationId xmlns:a16="http://schemas.microsoft.com/office/drawing/2014/main" id="{7A6876F2-6542-91C2-7BEE-61D7833C7AA6}"/>
              </a:ext>
            </a:extLst>
          </p:cNvPr>
          <p:cNvSpPr txBox="1">
            <a:spLocks/>
          </p:cNvSpPr>
          <p:nvPr/>
        </p:nvSpPr>
        <p:spPr>
          <a:xfrm>
            <a:off x="4175987" y="3142770"/>
            <a:ext cx="792027" cy="495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Clr>
                <a:schemeClr val="lt2"/>
              </a:buClr>
              <a:buSzPts val="2400"/>
              <a:buFont typeface="Viga"/>
              <a:buNone/>
              <a:defRPr sz="4000">
                <a:ln>
                  <a:solidFill>
                    <a:schemeClr val="tx2"/>
                  </a:solidFill>
                </a:ln>
                <a:noFill/>
                <a:latin typeface="Viga"/>
                <a:ea typeface="Viga"/>
                <a:cs typeface="Viga"/>
              </a:defRPr>
            </a:lvl1pPr>
            <a:lvl2pPr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>
            <a:r>
              <a:rPr lang="pt-BR" dirty="0"/>
              <a:t>2</a:t>
            </a:r>
          </a:p>
        </p:txBody>
      </p:sp>
      <p:sp>
        <p:nvSpPr>
          <p:cNvPr id="21" name="Google Shape;1049;p46">
            <a:extLst>
              <a:ext uri="{FF2B5EF4-FFF2-40B4-BE49-F238E27FC236}">
                <a16:creationId xmlns:a16="http://schemas.microsoft.com/office/drawing/2014/main" id="{C9B2DC79-47CB-7147-56A7-1AB3762B987A}"/>
              </a:ext>
            </a:extLst>
          </p:cNvPr>
          <p:cNvSpPr txBox="1">
            <a:spLocks/>
          </p:cNvSpPr>
          <p:nvPr/>
        </p:nvSpPr>
        <p:spPr>
          <a:xfrm>
            <a:off x="3180803" y="3616593"/>
            <a:ext cx="2782394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Clr>
                <a:schemeClr val="lt2"/>
              </a:buClr>
              <a:buSzPts val="2400"/>
              <a:buFont typeface="Viga"/>
              <a:buNone/>
              <a:defRPr sz="2400">
                <a:solidFill>
                  <a:schemeClr val="lt2"/>
                </a:solidFill>
                <a:latin typeface="Viga"/>
                <a:ea typeface="Viga"/>
                <a:cs typeface="Viga"/>
              </a:defRPr>
            </a:lvl1pPr>
            <a:lvl2pPr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>
            <a:r>
              <a:rPr lang="en-US" sz="2000" dirty="0"/>
              <a:t>EU SOU O MÁXIMO</a:t>
            </a:r>
          </a:p>
        </p:txBody>
      </p:sp>
      <p:pic>
        <p:nvPicPr>
          <p:cNvPr id="1026" name="Picture 2" descr="QUANDO O LOUVOR SE TORNA MEU">
            <a:extLst>
              <a:ext uri="{FF2B5EF4-FFF2-40B4-BE49-F238E27FC236}">
                <a16:creationId xmlns:a16="http://schemas.microsoft.com/office/drawing/2014/main" id="{9361D56F-A12C-B028-4945-A09D89050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584" y="1087855"/>
            <a:ext cx="1922832" cy="192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Google Shape;1553;p32">
            <a:extLst>
              <a:ext uri="{FF2B5EF4-FFF2-40B4-BE49-F238E27FC236}">
                <a16:creationId xmlns:a16="http://schemas.microsoft.com/office/drawing/2014/main" id="{ED019234-4EB4-5F79-1247-F0A5AAC7EE77}"/>
              </a:ext>
            </a:extLst>
          </p:cNvPr>
          <p:cNvSpPr txBox="1">
            <a:spLocks/>
          </p:cNvSpPr>
          <p:nvPr/>
        </p:nvSpPr>
        <p:spPr>
          <a:xfrm>
            <a:off x="3110345" y="3928437"/>
            <a:ext cx="2923310" cy="806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r>
              <a:rPr lang="pt-BR" dirty="0"/>
              <a:t>Após algumas linhas de código, você sente que é capaz de construir grandes aplicações Spark</a:t>
            </a:r>
          </a:p>
        </p:txBody>
      </p:sp>
      <p:sp>
        <p:nvSpPr>
          <p:cNvPr id="27" name="Google Shape;702;p33">
            <a:extLst>
              <a:ext uri="{FF2B5EF4-FFF2-40B4-BE49-F238E27FC236}">
                <a16:creationId xmlns:a16="http://schemas.microsoft.com/office/drawing/2014/main" id="{75AB6966-3ED6-00A7-AFCC-4F15149421B4}"/>
              </a:ext>
            </a:extLst>
          </p:cNvPr>
          <p:cNvSpPr txBox="1">
            <a:spLocks/>
          </p:cNvSpPr>
          <p:nvPr/>
        </p:nvSpPr>
        <p:spPr>
          <a:xfrm>
            <a:off x="1122132" y="3142770"/>
            <a:ext cx="792027" cy="495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Clr>
                <a:schemeClr val="lt2"/>
              </a:buClr>
              <a:buSzPts val="2400"/>
              <a:buFont typeface="Viga"/>
              <a:buNone/>
              <a:defRPr sz="4000">
                <a:ln>
                  <a:solidFill>
                    <a:schemeClr val="tx2"/>
                  </a:solidFill>
                </a:ln>
                <a:noFill/>
                <a:latin typeface="Viga"/>
                <a:ea typeface="Viga"/>
                <a:cs typeface="Viga"/>
              </a:defRPr>
            </a:lvl1pPr>
            <a:lvl2pPr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>
            <a:r>
              <a:rPr lang="pt-BR" dirty="0"/>
              <a:t>1</a:t>
            </a:r>
          </a:p>
        </p:txBody>
      </p:sp>
      <p:sp>
        <p:nvSpPr>
          <p:cNvPr id="28" name="Google Shape;1049;p46">
            <a:extLst>
              <a:ext uri="{FF2B5EF4-FFF2-40B4-BE49-F238E27FC236}">
                <a16:creationId xmlns:a16="http://schemas.microsoft.com/office/drawing/2014/main" id="{4302BA55-6ACC-A155-36E9-7BE587C35DC1}"/>
              </a:ext>
            </a:extLst>
          </p:cNvPr>
          <p:cNvSpPr txBox="1">
            <a:spLocks/>
          </p:cNvSpPr>
          <p:nvPr/>
        </p:nvSpPr>
        <p:spPr>
          <a:xfrm>
            <a:off x="126948" y="3616593"/>
            <a:ext cx="2782394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Clr>
                <a:schemeClr val="lt2"/>
              </a:buClr>
              <a:buSzPts val="2400"/>
              <a:buFont typeface="Viga"/>
              <a:buNone/>
              <a:defRPr sz="2400">
                <a:solidFill>
                  <a:schemeClr val="lt2"/>
                </a:solidFill>
                <a:latin typeface="Viga"/>
                <a:ea typeface="Viga"/>
                <a:cs typeface="Viga"/>
              </a:defRPr>
            </a:lvl1pPr>
            <a:lvl2pPr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>
            <a:r>
              <a:rPr lang="en-US" sz="2000" dirty="0"/>
              <a:t>O CORAJOSO</a:t>
            </a:r>
          </a:p>
        </p:txBody>
      </p:sp>
      <p:sp>
        <p:nvSpPr>
          <p:cNvPr id="30" name="Google Shape;1553;p32">
            <a:extLst>
              <a:ext uri="{FF2B5EF4-FFF2-40B4-BE49-F238E27FC236}">
                <a16:creationId xmlns:a16="http://schemas.microsoft.com/office/drawing/2014/main" id="{62E909F9-6D3A-9C1B-7D52-2377C82742A4}"/>
              </a:ext>
            </a:extLst>
          </p:cNvPr>
          <p:cNvSpPr txBox="1">
            <a:spLocks/>
          </p:cNvSpPr>
          <p:nvPr/>
        </p:nvSpPr>
        <p:spPr>
          <a:xfrm>
            <a:off x="86534" y="3928437"/>
            <a:ext cx="2923310" cy="806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r>
              <a:rPr lang="pt-BR" dirty="0"/>
              <a:t>Você inicia sua jornada de aprendizado, encontra algumas coisas que te assustam, mas segue firme!</a:t>
            </a:r>
          </a:p>
        </p:txBody>
      </p:sp>
      <p:pic>
        <p:nvPicPr>
          <p:cNvPr id="1028" name="Picture 4" descr="Coragem | Wiki Coragem o cão covarde | Fandom">
            <a:extLst>
              <a:ext uri="{FF2B5EF4-FFF2-40B4-BE49-F238E27FC236}">
                <a16:creationId xmlns:a16="http://schemas.microsoft.com/office/drawing/2014/main" id="{6627EE53-41CE-F02F-4E0B-8B7157732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58" y="1167926"/>
            <a:ext cx="1610431" cy="180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Google Shape;702;p33">
            <a:extLst>
              <a:ext uri="{FF2B5EF4-FFF2-40B4-BE49-F238E27FC236}">
                <a16:creationId xmlns:a16="http://schemas.microsoft.com/office/drawing/2014/main" id="{1C228DAD-B84B-DDB9-1A99-21DEB1D7DF5D}"/>
              </a:ext>
            </a:extLst>
          </p:cNvPr>
          <p:cNvSpPr txBox="1">
            <a:spLocks/>
          </p:cNvSpPr>
          <p:nvPr/>
        </p:nvSpPr>
        <p:spPr>
          <a:xfrm>
            <a:off x="7221589" y="3142770"/>
            <a:ext cx="792027" cy="495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Clr>
                <a:schemeClr val="lt2"/>
              </a:buClr>
              <a:buSzPts val="2400"/>
              <a:buFont typeface="Viga"/>
              <a:buNone/>
              <a:defRPr sz="4000">
                <a:ln>
                  <a:solidFill>
                    <a:schemeClr val="tx2"/>
                  </a:solidFill>
                </a:ln>
                <a:noFill/>
                <a:latin typeface="Viga"/>
                <a:ea typeface="Viga"/>
                <a:cs typeface="Viga"/>
              </a:defRPr>
            </a:lvl1pPr>
            <a:lvl2pPr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>
            <a:r>
              <a:rPr lang="pt-BR" dirty="0"/>
              <a:t>3</a:t>
            </a:r>
          </a:p>
        </p:txBody>
      </p:sp>
      <p:sp>
        <p:nvSpPr>
          <p:cNvPr id="32" name="Google Shape;1049;p46">
            <a:extLst>
              <a:ext uri="{FF2B5EF4-FFF2-40B4-BE49-F238E27FC236}">
                <a16:creationId xmlns:a16="http://schemas.microsoft.com/office/drawing/2014/main" id="{E97ED364-2930-D7B2-EAAA-165ACA4EF50A}"/>
              </a:ext>
            </a:extLst>
          </p:cNvPr>
          <p:cNvSpPr txBox="1">
            <a:spLocks/>
          </p:cNvSpPr>
          <p:nvPr/>
        </p:nvSpPr>
        <p:spPr>
          <a:xfrm>
            <a:off x="6226405" y="3616593"/>
            <a:ext cx="2782394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Clr>
                <a:schemeClr val="lt2"/>
              </a:buClr>
              <a:buSzPts val="2400"/>
              <a:buFont typeface="Viga"/>
              <a:buNone/>
              <a:defRPr sz="2400">
                <a:solidFill>
                  <a:schemeClr val="lt2"/>
                </a:solidFill>
                <a:latin typeface="Viga"/>
                <a:ea typeface="Viga"/>
                <a:cs typeface="Viga"/>
              </a:defRPr>
            </a:lvl1pPr>
            <a:lvl2pPr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>
            <a:r>
              <a:rPr lang="pt-BR" sz="2000" dirty="0"/>
              <a:t>S</a:t>
            </a:r>
            <a:r>
              <a:rPr lang="en-US" sz="2000" dirty="0"/>
              <a:t>AMURAI</a:t>
            </a:r>
          </a:p>
        </p:txBody>
      </p:sp>
      <p:sp>
        <p:nvSpPr>
          <p:cNvPr id="33" name="Google Shape;1553;p32">
            <a:extLst>
              <a:ext uri="{FF2B5EF4-FFF2-40B4-BE49-F238E27FC236}">
                <a16:creationId xmlns:a16="http://schemas.microsoft.com/office/drawing/2014/main" id="{A8EBD863-A228-5033-92E9-9FEEECA80F97}"/>
              </a:ext>
            </a:extLst>
          </p:cNvPr>
          <p:cNvSpPr txBox="1">
            <a:spLocks/>
          </p:cNvSpPr>
          <p:nvPr/>
        </p:nvSpPr>
        <p:spPr>
          <a:xfrm>
            <a:off x="6234658" y="3928437"/>
            <a:ext cx="2661482" cy="806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r>
              <a:rPr lang="pt-BR" dirty="0"/>
              <a:t>Após um tempo, você começa a atuar em frentes complexas que exigem conhecimentos refinados</a:t>
            </a:r>
          </a:p>
        </p:txBody>
      </p:sp>
      <p:pic>
        <p:nvPicPr>
          <p:cNvPr id="1030" name="Picture 6" descr="Samurai Jack | Samurai Jack Wiki | Fandom">
            <a:extLst>
              <a:ext uri="{FF2B5EF4-FFF2-40B4-BE49-F238E27FC236}">
                <a16:creationId xmlns:a16="http://schemas.microsoft.com/office/drawing/2014/main" id="{5EBBCF80-7B5F-66FF-138D-01E01BFA9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905" y="1048906"/>
            <a:ext cx="1581441" cy="2000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Warning ">
            <a:extLst>
              <a:ext uri="{FF2B5EF4-FFF2-40B4-BE49-F238E27FC236}">
                <a16:creationId xmlns:a16="http://schemas.microsoft.com/office/drawing/2014/main" id="{FB1443C5-C946-E924-1358-E4CAA7835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531" y="3688060"/>
            <a:ext cx="270329" cy="27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37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3" grpId="0"/>
      <p:bldP spid="27" grpId="0"/>
      <p:bldP spid="28" grpId="0"/>
      <p:bldP spid="30" grpId="0"/>
      <p:bldP spid="31" grpId="0"/>
      <p:bldP spid="32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3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OS DESAFIOS DO SAMURAI</a:t>
            </a:r>
            <a:endParaRPr dirty="0"/>
          </a:p>
        </p:txBody>
      </p:sp>
      <p:pic>
        <p:nvPicPr>
          <p:cNvPr id="1030" name="Picture 6" descr="Samurai Jack | Samurai Jack Wiki | Fandom">
            <a:extLst>
              <a:ext uri="{FF2B5EF4-FFF2-40B4-BE49-F238E27FC236}">
                <a16:creationId xmlns:a16="http://schemas.microsoft.com/office/drawing/2014/main" id="{5EBBCF80-7B5F-66FF-138D-01E01BFA9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13" y="1398666"/>
            <a:ext cx="2447597" cy="309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ku | Villains Wiki | Fandom">
            <a:extLst>
              <a:ext uri="{FF2B5EF4-FFF2-40B4-BE49-F238E27FC236}">
                <a16:creationId xmlns:a16="http://schemas.microsoft.com/office/drawing/2014/main" id="{48B8F2CD-A08F-3DEA-68B2-0F78F1F70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33655" y="870139"/>
            <a:ext cx="2504950" cy="393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553;p32">
            <a:extLst>
              <a:ext uri="{FF2B5EF4-FFF2-40B4-BE49-F238E27FC236}">
                <a16:creationId xmlns:a16="http://schemas.microsoft.com/office/drawing/2014/main" id="{9A61EF1D-C74C-CF92-4D64-EBDE6066E6C0}"/>
              </a:ext>
            </a:extLst>
          </p:cNvPr>
          <p:cNvSpPr txBox="1">
            <a:spLocks/>
          </p:cNvSpPr>
          <p:nvPr/>
        </p:nvSpPr>
        <p:spPr>
          <a:xfrm>
            <a:off x="3067803" y="1325896"/>
            <a:ext cx="292331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r>
              <a:rPr lang="pt-BR" dirty="0"/>
              <a:t>Quanto mais você avança em sua jornada, mais </a:t>
            </a:r>
            <a:r>
              <a:rPr lang="pt-BR" sz="1400" b="1" dirty="0">
                <a:solidFill>
                  <a:schemeClr val="bg1"/>
                </a:solidFill>
                <a:highlight>
                  <a:srgbClr val="1F1C51"/>
                </a:highlight>
              </a:rPr>
              <a:t>complexos</a:t>
            </a:r>
            <a:r>
              <a:rPr lang="pt-BR" dirty="0"/>
              <a:t> os desafios se tornam.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2B814A-04D1-AACD-9DA3-28CF57C7C374}"/>
              </a:ext>
            </a:extLst>
          </p:cNvPr>
          <p:cNvSpPr txBox="1"/>
          <p:nvPr/>
        </p:nvSpPr>
        <p:spPr>
          <a:xfrm>
            <a:off x="3165763" y="2279872"/>
            <a:ext cx="2673928" cy="673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r>
              <a:rPr lang="pt-BR" dirty="0"/>
              <a:t>Se antes tudo era novidade, agora começam a surgir algumas </a:t>
            </a:r>
            <a:r>
              <a:rPr lang="pt-BR" sz="1400" b="1" dirty="0">
                <a:solidFill>
                  <a:schemeClr val="bg1"/>
                </a:solidFill>
                <a:highlight>
                  <a:srgbClr val="1F1C51"/>
                </a:highlight>
              </a:rPr>
              <a:t>tarefas repetitivas</a:t>
            </a:r>
            <a:r>
              <a:rPr lang="pt-BR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C71706-FEC5-6670-67F5-AF161219A5B8}"/>
              </a:ext>
            </a:extLst>
          </p:cNvPr>
          <p:cNvSpPr txBox="1"/>
          <p:nvPr/>
        </p:nvSpPr>
        <p:spPr>
          <a:xfrm>
            <a:off x="3027375" y="3330879"/>
            <a:ext cx="3004167" cy="80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r>
              <a:rPr lang="pt-BR" dirty="0"/>
              <a:t>Hora ou outra você se pega “tentando voltar ao passado” para </a:t>
            </a:r>
            <a:r>
              <a:rPr lang="pt-BR" sz="1400" b="1" dirty="0">
                <a:solidFill>
                  <a:schemeClr val="bg1"/>
                </a:solidFill>
                <a:highlight>
                  <a:srgbClr val="1F1C51"/>
                </a:highlight>
              </a:rPr>
              <a:t>otimizar</a:t>
            </a:r>
            <a:r>
              <a:rPr lang="pt-BR" dirty="0"/>
              <a:t> algumas aplicações já desenvolvidas ou replicar alguns blocos de código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8D55A8-5169-C635-8C8D-F4DE030E089A}"/>
              </a:ext>
            </a:extLst>
          </p:cNvPr>
          <p:cNvCxnSpPr/>
          <p:nvPr/>
        </p:nvCxnSpPr>
        <p:spPr>
          <a:xfrm>
            <a:off x="3165764" y="2133600"/>
            <a:ext cx="26739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DC1B41-96FD-43DB-94F3-22B5E33B96F1}"/>
              </a:ext>
            </a:extLst>
          </p:cNvPr>
          <p:cNvCxnSpPr/>
          <p:nvPr/>
        </p:nvCxnSpPr>
        <p:spPr>
          <a:xfrm>
            <a:off x="3192494" y="3151909"/>
            <a:ext cx="26739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87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3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CENÁRIOS TORTUOSOS</a:t>
            </a:r>
            <a:endParaRPr dirty="0"/>
          </a:p>
        </p:txBody>
      </p:sp>
      <p:pic>
        <p:nvPicPr>
          <p:cNvPr id="20" name="Picture 19" descr="A building with many balconies&#10;&#10;Description automatically generated with low confidence">
            <a:extLst>
              <a:ext uri="{FF2B5EF4-FFF2-40B4-BE49-F238E27FC236}">
                <a16:creationId xmlns:a16="http://schemas.microsoft.com/office/drawing/2014/main" id="{1421CAA8-BBB7-C2AF-F67F-ACC6D5B087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286"/>
          <a:stretch/>
        </p:blipFill>
        <p:spPr>
          <a:xfrm>
            <a:off x="0" y="1032165"/>
            <a:ext cx="2286000" cy="411806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85E00E2-5A25-16EE-DD20-7F5753F997D8}"/>
              </a:ext>
            </a:extLst>
          </p:cNvPr>
          <p:cNvSpPr/>
          <p:nvPr/>
        </p:nvSpPr>
        <p:spPr>
          <a:xfrm>
            <a:off x="0" y="1032165"/>
            <a:ext cx="2286000" cy="4111336"/>
          </a:xfrm>
          <a:prstGeom prst="rect">
            <a:avLst/>
          </a:prstGeom>
          <a:noFill/>
          <a:ln w="9525">
            <a:solidFill>
              <a:srgbClr val="1F1C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8E4A25-2CD7-9204-94EB-F83F67F50DCD}"/>
              </a:ext>
            </a:extLst>
          </p:cNvPr>
          <p:cNvSpPr/>
          <p:nvPr/>
        </p:nvSpPr>
        <p:spPr>
          <a:xfrm>
            <a:off x="2286000" y="1032165"/>
            <a:ext cx="2286000" cy="4111336"/>
          </a:xfrm>
          <a:prstGeom prst="rect">
            <a:avLst/>
          </a:prstGeom>
          <a:noFill/>
          <a:ln w="9525">
            <a:solidFill>
              <a:srgbClr val="1F1C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15BFA08-FAC8-C9C5-A21D-638D796AEA99}"/>
              </a:ext>
            </a:extLst>
          </p:cNvPr>
          <p:cNvSpPr/>
          <p:nvPr/>
        </p:nvSpPr>
        <p:spPr>
          <a:xfrm>
            <a:off x="4572000" y="1032165"/>
            <a:ext cx="2286000" cy="4111336"/>
          </a:xfrm>
          <a:prstGeom prst="rect">
            <a:avLst/>
          </a:prstGeom>
          <a:noFill/>
          <a:ln w="9525">
            <a:solidFill>
              <a:srgbClr val="1F1C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B1784E-A1A0-9011-F2B9-0AB586CBA6AA}"/>
              </a:ext>
            </a:extLst>
          </p:cNvPr>
          <p:cNvSpPr/>
          <p:nvPr/>
        </p:nvSpPr>
        <p:spPr>
          <a:xfrm>
            <a:off x="6858000" y="1032165"/>
            <a:ext cx="2286000" cy="4111336"/>
          </a:xfrm>
          <a:prstGeom prst="rect">
            <a:avLst/>
          </a:prstGeom>
          <a:noFill/>
          <a:ln w="9525">
            <a:solidFill>
              <a:srgbClr val="1F1C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close-up of smoke&#10;&#10;Description automatically generated with low confidence">
            <a:extLst>
              <a:ext uri="{FF2B5EF4-FFF2-40B4-BE49-F238E27FC236}">
                <a16:creationId xmlns:a16="http://schemas.microsoft.com/office/drawing/2014/main" id="{20A19764-47E3-6C59-1ADE-894CC33164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444"/>
          <a:stretch/>
        </p:blipFill>
        <p:spPr>
          <a:xfrm>
            <a:off x="4571999" y="1038896"/>
            <a:ext cx="2286001" cy="4111337"/>
          </a:xfrm>
          <a:prstGeom prst="rect">
            <a:avLst/>
          </a:prstGeom>
        </p:spPr>
      </p:pic>
      <p:pic>
        <p:nvPicPr>
          <p:cNvPr id="34" name="Picture 33" descr="A picture containing electronic device, gadget, communication device, text&#10;&#10;Description automatically generated">
            <a:extLst>
              <a:ext uri="{FF2B5EF4-FFF2-40B4-BE49-F238E27FC236}">
                <a16:creationId xmlns:a16="http://schemas.microsoft.com/office/drawing/2014/main" id="{600492AE-E263-AB55-25D7-4C3BB9FBEF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455"/>
          <a:stretch/>
        </p:blipFill>
        <p:spPr>
          <a:xfrm>
            <a:off x="2286001" y="1042262"/>
            <a:ext cx="2285999" cy="4104410"/>
          </a:xfrm>
          <a:prstGeom prst="rect">
            <a:avLst/>
          </a:prstGeom>
        </p:spPr>
      </p:pic>
      <p:pic>
        <p:nvPicPr>
          <p:cNvPr id="4100" name="Picture 4" descr="Enel diz que “gambiarra” em fios de postes é difícil de resolver">
            <a:extLst>
              <a:ext uri="{FF2B5EF4-FFF2-40B4-BE49-F238E27FC236}">
                <a16:creationId xmlns:a16="http://schemas.microsoft.com/office/drawing/2014/main" id="{F835E9C8-045F-0C06-0B64-DE0476B0A7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33" t="163" r="30447" b="-163"/>
          <a:stretch/>
        </p:blipFill>
        <p:spPr bwMode="auto">
          <a:xfrm>
            <a:off x="6857999" y="1032165"/>
            <a:ext cx="2286001" cy="412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3DD3EFF-98D2-5B62-A580-4BFBB74D49E5}"/>
              </a:ext>
            </a:extLst>
          </p:cNvPr>
          <p:cNvSpPr/>
          <p:nvPr/>
        </p:nvSpPr>
        <p:spPr>
          <a:xfrm>
            <a:off x="6926" y="1021389"/>
            <a:ext cx="2285999" cy="4118068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82CE8CA-A28D-BF02-0CBA-30929E22C8A8}"/>
              </a:ext>
            </a:extLst>
          </p:cNvPr>
          <p:cNvSpPr/>
          <p:nvPr/>
        </p:nvSpPr>
        <p:spPr>
          <a:xfrm>
            <a:off x="2290617" y="1021389"/>
            <a:ext cx="2285999" cy="4118068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1E2CCE-D96C-4C8E-BCC2-9C4371518275}"/>
              </a:ext>
            </a:extLst>
          </p:cNvPr>
          <p:cNvSpPr/>
          <p:nvPr/>
        </p:nvSpPr>
        <p:spPr>
          <a:xfrm>
            <a:off x="4574308" y="1021389"/>
            <a:ext cx="2285999" cy="4118068"/>
          </a:xfrm>
          <a:prstGeom prst="rect">
            <a:avLst/>
          </a:prstGeom>
          <a:solidFill>
            <a:srgbClr val="1F1C51">
              <a:alpha val="89804"/>
            </a:srgb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4D00751-D87F-1C2C-927F-D35A08FA8F88}"/>
              </a:ext>
            </a:extLst>
          </p:cNvPr>
          <p:cNvSpPr/>
          <p:nvPr/>
        </p:nvSpPr>
        <p:spPr>
          <a:xfrm>
            <a:off x="6857998" y="1021389"/>
            <a:ext cx="2285999" cy="4118068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Google Shape;1553;p32">
            <a:extLst>
              <a:ext uri="{FF2B5EF4-FFF2-40B4-BE49-F238E27FC236}">
                <a16:creationId xmlns:a16="http://schemas.microsoft.com/office/drawing/2014/main" id="{3A9ADDDB-7C15-3EBE-946F-A671D24C34B3}"/>
              </a:ext>
            </a:extLst>
          </p:cNvPr>
          <p:cNvSpPr txBox="1">
            <a:spLocks/>
          </p:cNvSpPr>
          <p:nvPr/>
        </p:nvSpPr>
        <p:spPr>
          <a:xfrm>
            <a:off x="68321" y="2140521"/>
            <a:ext cx="2160900" cy="158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r>
              <a:rPr lang="pt-BR" dirty="0">
                <a:solidFill>
                  <a:schemeClr val="bg1"/>
                </a:solidFill>
                <a:latin typeface="DM Sans" pitchFamily="2" charset="0"/>
              </a:rPr>
              <a:t>Em vários cenários práticos de trabalho envolvendo o Spark, situações se repetem e os usuários se encontram repetindo blocos de código a cada aplicação desenvolvida .</a:t>
            </a:r>
          </a:p>
        </p:txBody>
      </p:sp>
      <p:sp>
        <p:nvSpPr>
          <p:cNvPr id="43" name="Google Shape;1553;p32">
            <a:extLst>
              <a:ext uri="{FF2B5EF4-FFF2-40B4-BE49-F238E27FC236}">
                <a16:creationId xmlns:a16="http://schemas.microsoft.com/office/drawing/2014/main" id="{0A7257C5-F7D9-CD2B-FDF9-5ABC8767921D}"/>
              </a:ext>
            </a:extLst>
          </p:cNvPr>
          <p:cNvSpPr txBox="1">
            <a:spLocks/>
          </p:cNvSpPr>
          <p:nvPr/>
        </p:nvSpPr>
        <p:spPr>
          <a:xfrm>
            <a:off x="88039" y="1364673"/>
            <a:ext cx="2121470" cy="570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r>
              <a:rPr lang="pt-BR" sz="1400" dirty="0">
                <a:solidFill>
                  <a:srgbClr val="1F1C51"/>
                </a:solidFill>
                <a:latin typeface="Viga" panose="020B0604020202020204" charset="0"/>
              </a:rPr>
              <a:t>Repetição Frequente de Códigos</a:t>
            </a:r>
          </a:p>
        </p:txBody>
      </p:sp>
      <p:sp>
        <p:nvSpPr>
          <p:cNvPr id="44" name="Google Shape;1553;p32">
            <a:extLst>
              <a:ext uri="{FF2B5EF4-FFF2-40B4-BE49-F238E27FC236}">
                <a16:creationId xmlns:a16="http://schemas.microsoft.com/office/drawing/2014/main" id="{CCAA2409-ADA8-B446-512B-FAE2A3F8EE13}"/>
              </a:ext>
            </a:extLst>
          </p:cNvPr>
          <p:cNvSpPr txBox="1">
            <a:spLocks/>
          </p:cNvSpPr>
          <p:nvPr/>
        </p:nvSpPr>
        <p:spPr>
          <a:xfrm>
            <a:off x="2371728" y="1364673"/>
            <a:ext cx="2117144" cy="570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r>
              <a:rPr lang="pt-BR" sz="1400" dirty="0">
                <a:solidFill>
                  <a:srgbClr val="1F1C51"/>
                </a:solidFill>
                <a:latin typeface="Viga" panose="020B0604020202020204" charset="0"/>
              </a:rPr>
              <a:t>Códigos com Milhares de Linhas</a:t>
            </a:r>
          </a:p>
        </p:txBody>
      </p:sp>
      <p:sp>
        <p:nvSpPr>
          <p:cNvPr id="45" name="Google Shape;1553;p32">
            <a:extLst>
              <a:ext uri="{FF2B5EF4-FFF2-40B4-BE49-F238E27FC236}">
                <a16:creationId xmlns:a16="http://schemas.microsoft.com/office/drawing/2014/main" id="{BAB5E4C9-AAD7-BE4E-A835-4522B8FE09F4}"/>
              </a:ext>
            </a:extLst>
          </p:cNvPr>
          <p:cNvSpPr txBox="1">
            <a:spLocks/>
          </p:cNvSpPr>
          <p:nvPr/>
        </p:nvSpPr>
        <p:spPr>
          <a:xfrm>
            <a:off x="4657725" y="1364673"/>
            <a:ext cx="2124075" cy="570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r>
              <a:rPr lang="pt-BR" sz="1400" dirty="0">
                <a:solidFill>
                  <a:srgbClr val="1F1C51"/>
                </a:solidFill>
                <a:latin typeface="Viga" panose="020B0604020202020204" charset="0"/>
              </a:rPr>
              <a:t>Curva de Aprendizado em Libs Específicas</a:t>
            </a:r>
          </a:p>
        </p:txBody>
      </p:sp>
      <p:sp>
        <p:nvSpPr>
          <p:cNvPr id="46" name="Google Shape;1553;p32">
            <a:extLst>
              <a:ext uri="{FF2B5EF4-FFF2-40B4-BE49-F238E27FC236}">
                <a16:creationId xmlns:a16="http://schemas.microsoft.com/office/drawing/2014/main" id="{813A33F9-36AF-6E3D-3ABA-5F5555FB38B0}"/>
              </a:ext>
            </a:extLst>
          </p:cNvPr>
          <p:cNvSpPr txBox="1">
            <a:spLocks/>
          </p:cNvSpPr>
          <p:nvPr/>
        </p:nvSpPr>
        <p:spPr>
          <a:xfrm>
            <a:off x="6939109" y="1364673"/>
            <a:ext cx="2124073" cy="570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r>
              <a:rPr lang="pt-BR" sz="1400" dirty="0">
                <a:solidFill>
                  <a:srgbClr val="1F1C51"/>
                </a:solidFill>
                <a:latin typeface="Viga" panose="020B0604020202020204" charset="0"/>
              </a:rPr>
              <a:t>Gambiarras em Testes Unitários</a:t>
            </a:r>
          </a:p>
        </p:txBody>
      </p:sp>
      <p:sp>
        <p:nvSpPr>
          <p:cNvPr id="8" name="Google Shape;1553;p32">
            <a:extLst>
              <a:ext uri="{FF2B5EF4-FFF2-40B4-BE49-F238E27FC236}">
                <a16:creationId xmlns:a16="http://schemas.microsoft.com/office/drawing/2014/main" id="{65DB184B-0DDA-6F69-373C-C158D5EA68EA}"/>
              </a:ext>
            </a:extLst>
          </p:cNvPr>
          <p:cNvSpPr txBox="1">
            <a:spLocks/>
          </p:cNvSpPr>
          <p:nvPr/>
        </p:nvSpPr>
        <p:spPr>
          <a:xfrm>
            <a:off x="2369126" y="2140521"/>
            <a:ext cx="2159411" cy="158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r>
              <a:rPr lang="pt-BR" dirty="0">
                <a:solidFill>
                  <a:schemeClr val="bg1"/>
                </a:solidFill>
                <a:latin typeface="DM Sans" pitchFamily="2" charset="0"/>
              </a:rPr>
              <a:t>Em alguns casos, aplicações Spark podem chegar a um número altamente elevado de linhas de código. É difícil manter, se encontrar ou até desenvolver novas features.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FE75A4C-259A-DDA6-3C44-61BD018D014E}"/>
              </a:ext>
            </a:extLst>
          </p:cNvPr>
          <p:cNvGrpSpPr/>
          <p:nvPr/>
        </p:nvGrpSpPr>
        <p:grpSpPr>
          <a:xfrm>
            <a:off x="744690" y="3925804"/>
            <a:ext cx="883220" cy="883220"/>
            <a:chOff x="744690" y="3925804"/>
            <a:chExt cx="883220" cy="88322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0CD7483-8056-771A-746B-8BC7CD16925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4690" y="3925804"/>
              <a:ext cx="883220" cy="883220"/>
              <a:chOff x="2133600" y="4262008"/>
              <a:chExt cx="748141" cy="748141"/>
            </a:xfrm>
          </p:grpSpPr>
          <p:pic>
            <p:nvPicPr>
              <p:cNvPr id="5" name="Picture 4" descr="A picture containing symbol, graphics, clipart, logo&#10;&#10;Description automatically generated">
                <a:extLst>
                  <a:ext uri="{FF2B5EF4-FFF2-40B4-BE49-F238E27FC236}">
                    <a16:creationId xmlns:a16="http://schemas.microsoft.com/office/drawing/2014/main" id="{00634A57-869D-DEB1-0EDD-808B4D2CCB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33600" y="4262008"/>
                <a:ext cx="748141" cy="748141"/>
              </a:xfrm>
              <a:prstGeom prst="rect">
                <a:avLst/>
              </a:prstGeom>
            </p:spPr>
          </p:pic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3AF6CFFE-CF90-B37B-EFF4-3DB6713C03CC}"/>
                  </a:ext>
                </a:extLst>
              </p:cNvPr>
              <p:cNvSpPr/>
              <p:nvPr/>
            </p:nvSpPr>
            <p:spPr>
              <a:xfrm>
                <a:off x="2247900" y="4349751"/>
                <a:ext cx="415925" cy="37606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0" name="Picture 29" descr="A picture containing screenshot, graphics, clipart, design&#10;&#10;Description automatically generated">
              <a:extLst>
                <a:ext uri="{FF2B5EF4-FFF2-40B4-BE49-F238E27FC236}">
                  <a16:creationId xmlns:a16="http://schemas.microsoft.com/office/drawing/2014/main" id="{A9666616-1247-5620-1E37-20288F0EE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1060" y="4040368"/>
              <a:ext cx="422008" cy="422008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04A7DBE-4BCC-761F-0504-8EB39E1D4972}"/>
              </a:ext>
            </a:extLst>
          </p:cNvPr>
          <p:cNvGrpSpPr/>
          <p:nvPr/>
        </p:nvGrpSpPr>
        <p:grpSpPr>
          <a:xfrm>
            <a:off x="3043628" y="3925804"/>
            <a:ext cx="883220" cy="883220"/>
            <a:chOff x="3043628" y="3925804"/>
            <a:chExt cx="883220" cy="88322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1D7DCFA-2D35-FFA1-9E84-F69E8A7D92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43628" y="3925804"/>
              <a:ext cx="883220" cy="883220"/>
              <a:chOff x="2133600" y="4262008"/>
              <a:chExt cx="748141" cy="748141"/>
            </a:xfrm>
          </p:grpSpPr>
          <p:pic>
            <p:nvPicPr>
              <p:cNvPr id="10" name="Picture 9" descr="A picture containing symbol, graphics, clipart, logo&#10;&#10;Description automatically generated">
                <a:extLst>
                  <a:ext uri="{FF2B5EF4-FFF2-40B4-BE49-F238E27FC236}">
                    <a16:creationId xmlns:a16="http://schemas.microsoft.com/office/drawing/2014/main" id="{87FBF23E-FDFC-BE37-1525-7B3E16B230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33600" y="4262008"/>
                <a:ext cx="748141" cy="748141"/>
              </a:xfrm>
              <a:prstGeom prst="rect">
                <a:avLst/>
              </a:prstGeom>
            </p:spPr>
          </p:pic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828621A-265A-8D11-B196-2EA447C3DBCD}"/>
                  </a:ext>
                </a:extLst>
              </p:cNvPr>
              <p:cNvSpPr/>
              <p:nvPr/>
            </p:nvSpPr>
            <p:spPr>
              <a:xfrm>
                <a:off x="2247900" y="4349751"/>
                <a:ext cx="415925" cy="37606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853AFDEC-7460-2851-F54A-AE6482EDE896}"/>
                </a:ext>
              </a:extLst>
            </p:cNvPr>
            <p:cNvGrpSpPr/>
            <p:nvPr/>
          </p:nvGrpSpPr>
          <p:grpSpPr>
            <a:xfrm>
              <a:off x="3113572" y="4076577"/>
              <a:ext cx="564078" cy="395190"/>
              <a:chOff x="3113572" y="4076577"/>
              <a:chExt cx="564078" cy="395190"/>
            </a:xfrm>
          </p:grpSpPr>
          <p:pic>
            <p:nvPicPr>
              <p:cNvPr id="36" name="Picture 35" descr="A picture containing graphics, screenshot, graphic design, symbol&#10;&#10;Description automatically generated">
                <a:extLst>
                  <a:ext uri="{FF2B5EF4-FFF2-40B4-BE49-F238E27FC236}">
                    <a16:creationId xmlns:a16="http://schemas.microsoft.com/office/drawing/2014/main" id="{CE2AFD6C-5335-E241-3350-7EFD292923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41428" y="4083261"/>
                <a:ext cx="336222" cy="336222"/>
              </a:xfrm>
              <a:prstGeom prst="rect">
                <a:avLst/>
              </a:prstGeom>
            </p:spPr>
          </p:pic>
          <p:sp>
            <p:nvSpPr>
              <p:cNvPr id="48" name="Google Shape;702;p33">
                <a:extLst>
                  <a:ext uri="{FF2B5EF4-FFF2-40B4-BE49-F238E27FC236}">
                    <a16:creationId xmlns:a16="http://schemas.microsoft.com/office/drawing/2014/main" id="{5C27E161-248C-BBF8-6A8D-CF2749DADB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13572" y="4076577"/>
                <a:ext cx="350216" cy="3951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algn="ctr">
                  <a:buClr>
                    <a:schemeClr val="lt2"/>
                  </a:buClr>
                  <a:buSzPts val="2400"/>
                  <a:buFont typeface="Viga"/>
                  <a:buNone/>
                  <a:defRPr sz="4000">
                    <a:ln>
                      <a:solidFill>
                        <a:schemeClr val="tx2"/>
                      </a:solidFill>
                    </a:ln>
                    <a:noFill/>
                    <a:latin typeface="Viga"/>
                    <a:ea typeface="Viga"/>
                    <a:cs typeface="Viga"/>
                  </a:defRPr>
                </a:lvl1pPr>
                <a:lvl2pPr>
                  <a:buClr>
                    <a:schemeClr val="lt2"/>
                  </a:buClr>
                  <a:buSzPts val="2400"/>
                  <a:buNone/>
                  <a:defRPr sz="2400">
                    <a:solidFill>
                      <a:schemeClr val="lt2"/>
                    </a:solidFill>
                  </a:defRPr>
                </a:lvl2pPr>
                <a:lvl3pPr>
                  <a:buClr>
                    <a:schemeClr val="lt2"/>
                  </a:buClr>
                  <a:buSzPts val="2400"/>
                  <a:buNone/>
                  <a:defRPr sz="2400">
                    <a:solidFill>
                      <a:schemeClr val="lt2"/>
                    </a:solidFill>
                  </a:defRPr>
                </a:lvl3pPr>
                <a:lvl4pPr>
                  <a:buClr>
                    <a:schemeClr val="lt2"/>
                  </a:buClr>
                  <a:buSzPts val="2400"/>
                  <a:buNone/>
                  <a:defRPr sz="2400">
                    <a:solidFill>
                      <a:schemeClr val="lt2"/>
                    </a:solidFill>
                  </a:defRPr>
                </a:lvl4pPr>
                <a:lvl5pPr>
                  <a:buClr>
                    <a:schemeClr val="lt2"/>
                  </a:buClr>
                  <a:buSzPts val="2400"/>
                  <a:buNone/>
                  <a:defRPr sz="2400">
                    <a:solidFill>
                      <a:schemeClr val="lt2"/>
                    </a:solidFill>
                  </a:defRPr>
                </a:lvl5pPr>
                <a:lvl6pPr>
                  <a:buClr>
                    <a:schemeClr val="lt2"/>
                  </a:buClr>
                  <a:buSzPts val="2400"/>
                  <a:buNone/>
                  <a:defRPr sz="2400">
                    <a:solidFill>
                      <a:schemeClr val="lt2"/>
                    </a:solidFill>
                  </a:defRPr>
                </a:lvl6pPr>
                <a:lvl7pPr>
                  <a:buClr>
                    <a:schemeClr val="lt2"/>
                  </a:buClr>
                  <a:buSzPts val="2400"/>
                  <a:buNone/>
                  <a:defRPr sz="2400">
                    <a:solidFill>
                      <a:schemeClr val="lt2"/>
                    </a:solidFill>
                  </a:defRPr>
                </a:lvl7pPr>
                <a:lvl8pPr>
                  <a:buClr>
                    <a:schemeClr val="lt2"/>
                  </a:buClr>
                  <a:buSzPts val="2400"/>
                  <a:buNone/>
                  <a:defRPr sz="2400">
                    <a:solidFill>
                      <a:schemeClr val="lt2"/>
                    </a:solidFill>
                  </a:defRPr>
                </a:lvl8pPr>
                <a:lvl9pPr>
                  <a:buClr>
                    <a:schemeClr val="lt2"/>
                  </a:buClr>
                  <a:buSzPts val="2400"/>
                  <a:buNone/>
                  <a:defRPr sz="2400">
                    <a:solidFill>
                      <a:schemeClr val="lt2"/>
                    </a:solidFill>
                  </a:defRPr>
                </a:lvl9pPr>
              </a:lstStyle>
              <a:p>
                <a:r>
                  <a:rPr lang="pt-BR" sz="3600" dirty="0">
                    <a:ln w="19050">
                      <a:solidFill>
                        <a:schemeClr val="tx2"/>
                      </a:solidFill>
                    </a:ln>
                  </a:rPr>
                  <a:t>1</a:t>
                </a:r>
              </a:p>
            </p:txBody>
          </p:sp>
        </p:grpSp>
      </p:grpSp>
      <p:sp>
        <p:nvSpPr>
          <p:cNvPr id="52" name="Google Shape;1553;p32">
            <a:extLst>
              <a:ext uri="{FF2B5EF4-FFF2-40B4-BE49-F238E27FC236}">
                <a16:creationId xmlns:a16="http://schemas.microsoft.com/office/drawing/2014/main" id="{A2057D36-E19E-A6C4-9BF1-F7D780AC81AA}"/>
              </a:ext>
            </a:extLst>
          </p:cNvPr>
          <p:cNvSpPr txBox="1">
            <a:spLocks/>
          </p:cNvSpPr>
          <p:nvPr/>
        </p:nvSpPr>
        <p:spPr>
          <a:xfrm>
            <a:off x="4633395" y="2140521"/>
            <a:ext cx="2167825" cy="158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r>
              <a:rPr lang="pt-BR" dirty="0">
                <a:solidFill>
                  <a:schemeClr val="bg1"/>
                </a:solidFill>
                <a:latin typeface="DM Sans" pitchFamily="2" charset="0"/>
              </a:rPr>
              <a:t>Em certas situações, o desenvolvimento de uma aplicação está intimamente vinculado ao uso de bibliotecas específicas, como por exemplo, as libs do AWS Glue.</a:t>
            </a:r>
          </a:p>
        </p:txBody>
      </p:sp>
      <p:sp>
        <p:nvSpPr>
          <p:cNvPr id="53" name="Google Shape;1553;p32">
            <a:extLst>
              <a:ext uri="{FF2B5EF4-FFF2-40B4-BE49-F238E27FC236}">
                <a16:creationId xmlns:a16="http://schemas.microsoft.com/office/drawing/2014/main" id="{701F6DF2-2F39-58AD-CE16-97FF4C54606B}"/>
              </a:ext>
            </a:extLst>
          </p:cNvPr>
          <p:cNvSpPr txBox="1">
            <a:spLocks/>
          </p:cNvSpPr>
          <p:nvPr/>
        </p:nvSpPr>
        <p:spPr>
          <a:xfrm>
            <a:off x="6893996" y="2140521"/>
            <a:ext cx="2222297" cy="158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r>
              <a:rPr lang="pt-BR" dirty="0">
                <a:solidFill>
                  <a:schemeClr val="bg1"/>
                </a:solidFill>
                <a:latin typeface="DM Sans" pitchFamily="2" charset="0"/>
              </a:rPr>
              <a:t>Se você já parou para desenvolver testes unitários em aplicações Spark, sabe que existe uma complexidade indireta envolvida. Eventualmente, problemas são contornados de forma “alternativa”.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223C954-0E3A-EA6D-15B7-827A30D18F18}"/>
              </a:ext>
            </a:extLst>
          </p:cNvPr>
          <p:cNvGrpSpPr/>
          <p:nvPr/>
        </p:nvGrpSpPr>
        <p:grpSpPr>
          <a:xfrm>
            <a:off x="5364804" y="3925804"/>
            <a:ext cx="883220" cy="883220"/>
            <a:chOff x="5364804" y="3925804"/>
            <a:chExt cx="883220" cy="88322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1FFF328-E9B3-14A4-0105-77C92FCA8A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64804" y="3925804"/>
              <a:ext cx="883220" cy="883220"/>
              <a:chOff x="2133600" y="4262008"/>
              <a:chExt cx="748141" cy="748141"/>
            </a:xfrm>
          </p:grpSpPr>
          <p:pic>
            <p:nvPicPr>
              <p:cNvPr id="13" name="Picture 12" descr="A picture containing symbol, graphics, clipart, logo&#10;&#10;Description automatically generated">
                <a:extLst>
                  <a:ext uri="{FF2B5EF4-FFF2-40B4-BE49-F238E27FC236}">
                    <a16:creationId xmlns:a16="http://schemas.microsoft.com/office/drawing/2014/main" id="{DF5EA29F-1929-823E-C27B-1AD4E0259A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33600" y="4262008"/>
                <a:ext cx="748141" cy="748141"/>
              </a:xfrm>
              <a:prstGeom prst="rect">
                <a:avLst/>
              </a:prstGeom>
            </p:spPr>
          </p:pic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0D3F04B-800C-9B62-9EBD-120E8012B746}"/>
                  </a:ext>
                </a:extLst>
              </p:cNvPr>
              <p:cNvSpPr/>
              <p:nvPr/>
            </p:nvSpPr>
            <p:spPr>
              <a:xfrm>
                <a:off x="2247900" y="4349751"/>
                <a:ext cx="415925" cy="37606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7" name="Picture 56" descr="A picture containing screenshot, graphics, electric blue, design&#10;&#10;Description automatically generated">
              <a:extLst>
                <a:ext uri="{FF2B5EF4-FFF2-40B4-BE49-F238E27FC236}">
                  <a16:creationId xmlns:a16="http://schemas.microsoft.com/office/drawing/2014/main" id="{5E50C727-C599-9BA0-8CD2-7EA7E6741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64086" y="4049615"/>
              <a:ext cx="403514" cy="403514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6E5342D-0A25-263A-3A9D-F97369F8E80D}"/>
              </a:ext>
            </a:extLst>
          </p:cNvPr>
          <p:cNvGrpSpPr/>
          <p:nvPr/>
        </p:nvGrpSpPr>
        <p:grpSpPr>
          <a:xfrm>
            <a:off x="7646188" y="3925804"/>
            <a:ext cx="883220" cy="883220"/>
            <a:chOff x="7646188" y="3925804"/>
            <a:chExt cx="883220" cy="88322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03E6F49-7DF9-3696-2349-B21F6F30F5A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46188" y="3925804"/>
              <a:ext cx="883220" cy="883220"/>
              <a:chOff x="2133600" y="4262008"/>
              <a:chExt cx="748141" cy="748141"/>
            </a:xfrm>
          </p:grpSpPr>
          <p:pic>
            <p:nvPicPr>
              <p:cNvPr id="16" name="Picture 15" descr="A picture containing symbol, graphics, clipart, logo&#10;&#10;Description automatically generated">
                <a:extLst>
                  <a:ext uri="{FF2B5EF4-FFF2-40B4-BE49-F238E27FC236}">
                    <a16:creationId xmlns:a16="http://schemas.microsoft.com/office/drawing/2014/main" id="{959667B3-75D1-A78B-75D0-EEF678BA2C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33600" y="4262008"/>
                <a:ext cx="748141" cy="748141"/>
              </a:xfrm>
              <a:prstGeom prst="rect">
                <a:avLst/>
              </a:prstGeom>
            </p:spPr>
          </p:pic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82023FB-4D24-F684-93DC-C7B7F31D70F2}"/>
                  </a:ext>
                </a:extLst>
              </p:cNvPr>
              <p:cNvSpPr/>
              <p:nvPr/>
            </p:nvSpPr>
            <p:spPr>
              <a:xfrm>
                <a:off x="2247900" y="4349751"/>
                <a:ext cx="415925" cy="37606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9" name="Picture 58" descr="A blue shield with a lightning bolt&#10;&#10;Description automatically generated with low confidence">
              <a:extLst>
                <a:ext uri="{FF2B5EF4-FFF2-40B4-BE49-F238E27FC236}">
                  <a16:creationId xmlns:a16="http://schemas.microsoft.com/office/drawing/2014/main" id="{52D20A8D-C654-04B0-E9AF-76E96D182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815331" y="4054869"/>
              <a:ext cx="438605" cy="4386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084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 animBg="1"/>
      <p:bldP spid="25" grpId="0" animBg="1"/>
      <p:bldP spid="38" grpId="0" animBg="1"/>
      <p:bldP spid="39" grpId="0" animBg="1"/>
      <p:bldP spid="40" grpId="0" animBg="1"/>
      <p:bldP spid="41" grpId="0" animBg="1"/>
      <p:bldP spid="42" grpId="0"/>
      <p:bldP spid="43" grpId="0" animBg="1"/>
      <p:bldP spid="44" grpId="0" animBg="1"/>
      <p:bldP spid="45" grpId="0" animBg="1"/>
      <p:bldP spid="46" grpId="0" animBg="1"/>
      <p:bldP spid="8" grpId="0"/>
      <p:bldP spid="52" grpId="0"/>
      <p:bldP spid="5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4380E8C-F8B0-12A9-00DD-246596B73AC7}"/>
              </a:ext>
            </a:extLst>
          </p:cNvPr>
          <p:cNvSpPr/>
          <p:nvPr/>
        </p:nvSpPr>
        <p:spPr>
          <a:xfrm>
            <a:off x="0" y="1066800"/>
            <a:ext cx="4572000" cy="4076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9" name="Google Shape;519;p33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OS BADGES “DO MAL”</a:t>
            </a:r>
            <a:endParaRPr dirty="0"/>
          </a:p>
        </p:txBody>
      </p:sp>
      <p:sp>
        <p:nvSpPr>
          <p:cNvPr id="2" name="Google Shape;1553;p32">
            <a:extLst>
              <a:ext uri="{FF2B5EF4-FFF2-40B4-BE49-F238E27FC236}">
                <a16:creationId xmlns:a16="http://schemas.microsoft.com/office/drawing/2014/main" id="{1E1839D1-8ABB-CC9C-4434-17F76A3DD00E}"/>
              </a:ext>
            </a:extLst>
          </p:cNvPr>
          <p:cNvSpPr txBox="1">
            <a:spLocks/>
          </p:cNvSpPr>
          <p:nvPr/>
        </p:nvSpPr>
        <p:spPr>
          <a:xfrm>
            <a:off x="779" y="1066534"/>
            <a:ext cx="4572000" cy="1018800"/>
          </a:xfrm>
          <a:prstGeom prst="rect">
            <a:avLst/>
          </a:prstGeom>
          <a:solidFill>
            <a:srgbClr val="1F1C5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pPr algn="r"/>
            <a:endParaRPr lang="pt-BR" sz="1400" dirty="0">
              <a:solidFill>
                <a:schemeClr val="bg1"/>
              </a:solidFill>
              <a:latin typeface="Viga" panose="020B0604020202020204" charset="0"/>
            </a:endParaRPr>
          </a:p>
        </p:txBody>
      </p:sp>
      <p:sp>
        <p:nvSpPr>
          <p:cNvPr id="4" name="Google Shape;1553;p32">
            <a:extLst>
              <a:ext uri="{FF2B5EF4-FFF2-40B4-BE49-F238E27FC236}">
                <a16:creationId xmlns:a16="http://schemas.microsoft.com/office/drawing/2014/main" id="{9C847F45-590D-3A42-21A8-F3715E9BE489}"/>
              </a:ext>
            </a:extLst>
          </p:cNvPr>
          <p:cNvSpPr txBox="1">
            <a:spLocks/>
          </p:cNvSpPr>
          <p:nvPr/>
        </p:nvSpPr>
        <p:spPr>
          <a:xfrm>
            <a:off x="779" y="2085306"/>
            <a:ext cx="4572000" cy="1018800"/>
          </a:xfrm>
          <a:prstGeom prst="rect">
            <a:avLst/>
          </a:prstGeom>
          <a:solidFill>
            <a:srgbClr val="1F1C5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pPr algn="r"/>
            <a:endParaRPr lang="pt-BR" sz="1400" dirty="0">
              <a:solidFill>
                <a:schemeClr val="bg1"/>
              </a:solidFill>
              <a:latin typeface="Viga" panose="020B0604020202020204" charset="0"/>
            </a:endParaRPr>
          </a:p>
        </p:txBody>
      </p:sp>
      <p:sp>
        <p:nvSpPr>
          <p:cNvPr id="7" name="Google Shape;1553;p32">
            <a:extLst>
              <a:ext uri="{FF2B5EF4-FFF2-40B4-BE49-F238E27FC236}">
                <a16:creationId xmlns:a16="http://schemas.microsoft.com/office/drawing/2014/main" id="{524745B8-AE69-9CD5-3CAC-695ECFD37F55}"/>
              </a:ext>
            </a:extLst>
          </p:cNvPr>
          <p:cNvSpPr txBox="1">
            <a:spLocks/>
          </p:cNvSpPr>
          <p:nvPr/>
        </p:nvSpPr>
        <p:spPr>
          <a:xfrm>
            <a:off x="779" y="3104078"/>
            <a:ext cx="4572000" cy="1018800"/>
          </a:xfrm>
          <a:prstGeom prst="rect">
            <a:avLst/>
          </a:prstGeom>
          <a:solidFill>
            <a:srgbClr val="1F1C5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pPr algn="r"/>
            <a:endParaRPr lang="pt-BR" sz="1400" dirty="0">
              <a:solidFill>
                <a:schemeClr val="bg1"/>
              </a:solidFill>
              <a:latin typeface="Viga" panose="020B0604020202020204" charset="0"/>
            </a:endParaRPr>
          </a:p>
        </p:txBody>
      </p:sp>
      <p:sp>
        <p:nvSpPr>
          <p:cNvPr id="9" name="Google Shape;1553;p32">
            <a:extLst>
              <a:ext uri="{FF2B5EF4-FFF2-40B4-BE49-F238E27FC236}">
                <a16:creationId xmlns:a16="http://schemas.microsoft.com/office/drawing/2014/main" id="{D2FEBBB8-B085-F2A7-1BD9-9E3D0527D2B3}"/>
              </a:ext>
            </a:extLst>
          </p:cNvPr>
          <p:cNvSpPr txBox="1">
            <a:spLocks/>
          </p:cNvSpPr>
          <p:nvPr/>
        </p:nvSpPr>
        <p:spPr>
          <a:xfrm>
            <a:off x="779" y="4122849"/>
            <a:ext cx="4572000" cy="1018800"/>
          </a:xfrm>
          <a:prstGeom prst="rect">
            <a:avLst/>
          </a:prstGeom>
          <a:solidFill>
            <a:srgbClr val="1F1C5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pPr algn="r"/>
            <a:endParaRPr lang="pt-BR" sz="1400" dirty="0">
              <a:solidFill>
                <a:schemeClr val="bg1"/>
              </a:solidFill>
              <a:latin typeface="Viga" panose="020B060402020202020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735945-DFD6-F218-177F-8310034E62F5}"/>
              </a:ext>
            </a:extLst>
          </p:cNvPr>
          <p:cNvGrpSpPr>
            <a:grpSpLocks noChangeAspect="1"/>
          </p:cNvGrpSpPr>
          <p:nvPr/>
        </p:nvGrpSpPr>
        <p:grpSpPr>
          <a:xfrm>
            <a:off x="365214" y="1214486"/>
            <a:ext cx="766682" cy="766682"/>
            <a:chOff x="744690" y="3925804"/>
            <a:chExt cx="883220" cy="88322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EF709F1-8890-FCB8-7570-B0C44B3599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4690" y="3925804"/>
              <a:ext cx="883220" cy="883220"/>
              <a:chOff x="2133600" y="4262008"/>
              <a:chExt cx="748141" cy="748141"/>
            </a:xfrm>
          </p:grpSpPr>
          <p:pic>
            <p:nvPicPr>
              <p:cNvPr id="30" name="Picture 29" descr="A picture containing symbol, graphics, clipart, logo&#10;&#10;Description automatically generated">
                <a:extLst>
                  <a:ext uri="{FF2B5EF4-FFF2-40B4-BE49-F238E27FC236}">
                    <a16:creationId xmlns:a16="http://schemas.microsoft.com/office/drawing/2014/main" id="{A85E0FEB-F0E8-70FF-2E4B-9650159861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33600" y="4262008"/>
                <a:ext cx="748141" cy="748141"/>
              </a:xfrm>
              <a:prstGeom prst="rect">
                <a:avLst/>
              </a:prstGeom>
            </p:spPr>
          </p:pic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88B29D4-6CDD-C721-DC03-EDE87523AEB1}"/>
                  </a:ext>
                </a:extLst>
              </p:cNvPr>
              <p:cNvSpPr/>
              <p:nvPr/>
            </p:nvSpPr>
            <p:spPr>
              <a:xfrm>
                <a:off x="2247900" y="4349751"/>
                <a:ext cx="415925" cy="37606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6" name="Picture 15" descr="A picture containing screenshot, graphics, clipart, design&#10;&#10;Description automatically generated">
              <a:extLst>
                <a:ext uri="{FF2B5EF4-FFF2-40B4-BE49-F238E27FC236}">
                  <a16:creationId xmlns:a16="http://schemas.microsoft.com/office/drawing/2014/main" id="{1D782AC5-0411-DCE6-8520-63EBD7043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1060" y="4040368"/>
              <a:ext cx="422008" cy="422008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0815BF8-48A0-DD84-E1EA-2DD185BDF83B}"/>
              </a:ext>
            </a:extLst>
          </p:cNvPr>
          <p:cNvGrpSpPr>
            <a:grpSpLocks noChangeAspect="1"/>
          </p:cNvGrpSpPr>
          <p:nvPr/>
        </p:nvGrpSpPr>
        <p:grpSpPr>
          <a:xfrm>
            <a:off x="365214" y="3246282"/>
            <a:ext cx="766682" cy="766682"/>
            <a:chOff x="5364804" y="3925804"/>
            <a:chExt cx="883220" cy="88322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F64CE25-6C27-BE3D-98FA-7073E7FF9F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64804" y="3925804"/>
              <a:ext cx="883220" cy="883220"/>
              <a:chOff x="2133600" y="4262008"/>
              <a:chExt cx="748141" cy="748141"/>
            </a:xfrm>
          </p:grpSpPr>
          <p:pic>
            <p:nvPicPr>
              <p:cNvPr id="37" name="Picture 36" descr="A picture containing symbol, graphics, clipart, logo&#10;&#10;Description automatically generated">
                <a:extLst>
                  <a:ext uri="{FF2B5EF4-FFF2-40B4-BE49-F238E27FC236}">
                    <a16:creationId xmlns:a16="http://schemas.microsoft.com/office/drawing/2014/main" id="{F5F69A0E-BB64-CE6A-B300-C9E797143D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33600" y="4262008"/>
                <a:ext cx="748141" cy="748141"/>
              </a:xfrm>
              <a:prstGeom prst="rect">
                <a:avLst/>
              </a:prstGeom>
            </p:spPr>
          </p:pic>
          <p:sp>
            <p:nvSpPr>
              <p:cNvPr id="513" name="Oval 512">
                <a:extLst>
                  <a:ext uri="{FF2B5EF4-FFF2-40B4-BE49-F238E27FC236}">
                    <a16:creationId xmlns:a16="http://schemas.microsoft.com/office/drawing/2014/main" id="{A6DB7B28-EFAB-5C70-B59C-EB8463D5E00A}"/>
                  </a:ext>
                </a:extLst>
              </p:cNvPr>
              <p:cNvSpPr/>
              <p:nvPr/>
            </p:nvSpPr>
            <p:spPr>
              <a:xfrm>
                <a:off x="2247900" y="4349751"/>
                <a:ext cx="415925" cy="37606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6" name="Picture 35" descr="A picture containing screenshot, graphics, electric blue, design&#10;&#10;Description automatically generated">
              <a:extLst>
                <a:ext uri="{FF2B5EF4-FFF2-40B4-BE49-F238E27FC236}">
                  <a16:creationId xmlns:a16="http://schemas.microsoft.com/office/drawing/2014/main" id="{5DF77C67-3F6D-0765-6F70-61324702E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64086" y="4049615"/>
              <a:ext cx="403514" cy="403514"/>
            </a:xfrm>
            <a:prstGeom prst="rect">
              <a:avLst/>
            </a:prstGeom>
          </p:spPr>
        </p:pic>
      </p:grp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5D208DC7-D1A5-3202-A564-42F1DC52660C}"/>
              </a:ext>
            </a:extLst>
          </p:cNvPr>
          <p:cNvGrpSpPr>
            <a:grpSpLocks noChangeAspect="1"/>
          </p:cNvGrpSpPr>
          <p:nvPr/>
        </p:nvGrpSpPr>
        <p:grpSpPr>
          <a:xfrm>
            <a:off x="365214" y="4262179"/>
            <a:ext cx="766682" cy="766682"/>
            <a:chOff x="7646188" y="3925804"/>
            <a:chExt cx="883220" cy="883220"/>
          </a:xfrm>
        </p:grpSpPr>
        <p:grpSp>
          <p:nvGrpSpPr>
            <p:cNvPr id="515" name="Group 514">
              <a:extLst>
                <a:ext uri="{FF2B5EF4-FFF2-40B4-BE49-F238E27FC236}">
                  <a16:creationId xmlns:a16="http://schemas.microsoft.com/office/drawing/2014/main" id="{0C46F7C7-4B9C-28FD-D6C3-594048A82DE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46188" y="3925804"/>
              <a:ext cx="883220" cy="883220"/>
              <a:chOff x="2133600" y="4262008"/>
              <a:chExt cx="748141" cy="748141"/>
            </a:xfrm>
          </p:grpSpPr>
          <p:pic>
            <p:nvPicPr>
              <p:cNvPr id="517" name="Picture 516" descr="A picture containing symbol, graphics, clipart, logo&#10;&#10;Description automatically generated">
                <a:extLst>
                  <a:ext uri="{FF2B5EF4-FFF2-40B4-BE49-F238E27FC236}">
                    <a16:creationId xmlns:a16="http://schemas.microsoft.com/office/drawing/2014/main" id="{9C26FF31-43A4-172F-09B6-C9E20AD6F1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33600" y="4262008"/>
                <a:ext cx="748141" cy="748141"/>
              </a:xfrm>
              <a:prstGeom prst="rect">
                <a:avLst/>
              </a:prstGeom>
            </p:spPr>
          </p:pic>
          <p:sp>
            <p:nvSpPr>
              <p:cNvPr id="518" name="Oval 517">
                <a:extLst>
                  <a:ext uri="{FF2B5EF4-FFF2-40B4-BE49-F238E27FC236}">
                    <a16:creationId xmlns:a16="http://schemas.microsoft.com/office/drawing/2014/main" id="{3516193C-A13F-E268-836A-640500B8B109}"/>
                  </a:ext>
                </a:extLst>
              </p:cNvPr>
              <p:cNvSpPr/>
              <p:nvPr/>
            </p:nvSpPr>
            <p:spPr>
              <a:xfrm>
                <a:off x="2247900" y="4349751"/>
                <a:ext cx="415925" cy="37606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16" name="Picture 515" descr="A blue shield with a lightning bolt&#10;&#10;Description automatically generated with low confidence">
              <a:extLst>
                <a:ext uri="{FF2B5EF4-FFF2-40B4-BE49-F238E27FC236}">
                  <a16:creationId xmlns:a16="http://schemas.microsoft.com/office/drawing/2014/main" id="{7F04F300-C277-E68B-10F9-E7850ABE9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15331" y="4054869"/>
              <a:ext cx="438605" cy="438605"/>
            </a:xfrm>
            <a:prstGeom prst="rect">
              <a:avLst/>
            </a:prstGeom>
          </p:spPr>
        </p:pic>
      </p:grpSp>
      <p:grpSp>
        <p:nvGrpSpPr>
          <p:cNvPr id="520" name="Group 519">
            <a:extLst>
              <a:ext uri="{FF2B5EF4-FFF2-40B4-BE49-F238E27FC236}">
                <a16:creationId xmlns:a16="http://schemas.microsoft.com/office/drawing/2014/main" id="{F5D495B4-285E-0CA8-6031-DEA15C275381}"/>
              </a:ext>
            </a:extLst>
          </p:cNvPr>
          <p:cNvGrpSpPr>
            <a:grpSpLocks noChangeAspect="1"/>
          </p:cNvGrpSpPr>
          <p:nvPr/>
        </p:nvGrpSpPr>
        <p:grpSpPr>
          <a:xfrm>
            <a:off x="365214" y="2230384"/>
            <a:ext cx="766682" cy="766682"/>
            <a:chOff x="485972" y="2006949"/>
            <a:chExt cx="883220" cy="883220"/>
          </a:xfrm>
        </p:grpSpPr>
        <p:grpSp>
          <p:nvGrpSpPr>
            <p:cNvPr id="521" name="Group 520">
              <a:extLst>
                <a:ext uri="{FF2B5EF4-FFF2-40B4-BE49-F238E27FC236}">
                  <a16:creationId xmlns:a16="http://schemas.microsoft.com/office/drawing/2014/main" id="{8DC5DC04-2BC2-14EF-4DF9-5CAC4C6AB15B}"/>
                </a:ext>
              </a:extLst>
            </p:cNvPr>
            <p:cNvGrpSpPr/>
            <p:nvPr/>
          </p:nvGrpSpPr>
          <p:grpSpPr>
            <a:xfrm>
              <a:off x="485972" y="2006949"/>
              <a:ext cx="883220" cy="883220"/>
              <a:chOff x="3043628" y="3925804"/>
              <a:chExt cx="883220" cy="883220"/>
            </a:xfrm>
          </p:grpSpPr>
          <p:grpSp>
            <p:nvGrpSpPr>
              <p:cNvPr id="523" name="Group 522">
                <a:extLst>
                  <a:ext uri="{FF2B5EF4-FFF2-40B4-BE49-F238E27FC236}">
                    <a16:creationId xmlns:a16="http://schemas.microsoft.com/office/drawing/2014/main" id="{9804EB59-9156-D6DE-3241-9EA76293387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043628" y="3925804"/>
                <a:ext cx="883220" cy="883220"/>
                <a:chOff x="2133600" y="4262008"/>
                <a:chExt cx="748141" cy="748141"/>
              </a:xfrm>
            </p:grpSpPr>
            <p:pic>
              <p:nvPicPr>
                <p:cNvPr id="525" name="Picture 524" descr="A picture containing symbol, graphics, clipart, logo&#10;&#10;Description automatically generated">
                  <a:extLst>
                    <a:ext uri="{FF2B5EF4-FFF2-40B4-BE49-F238E27FC236}">
                      <a16:creationId xmlns:a16="http://schemas.microsoft.com/office/drawing/2014/main" id="{1211C949-21D5-B4C2-B1BE-711BBF88BD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33600" y="4262008"/>
                  <a:ext cx="748141" cy="748141"/>
                </a:xfrm>
                <a:prstGeom prst="rect">
                  <a:avLst/>
                </a:prstGeom>
              </p:spPr>
            </p:pic>
            <p:sp>
              <p:nvSpPr>
                <p:cNvPr id="526" name="Oval 525">
                  <a:extLst>
                    <a:ext uri="{FF2B5EF4-FFF2-40B4-BE49-F238E27FC236}">
                      <a16:creationId xmlns:a16="http://schemas.microsoft.com/office/drawing/2014/main" id="{8390DE21-EDA3-7047-306E-F9BB11BBD783}"/>
                    </a:ext>
                  </a:extLst>
                </p:cNvPr>
                <p:cNvSpPr/>
                <p:nvPr/>
              </p:nvSpPr>
              <p:spPr>
                <a:xfrm>
                  <a:off x="2247900" y="4349751"/>
                  <a:ext cx="415925" cy="376067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524" name="Picture 523" descr="A picture containing graphics, screenshot, graphic design, symbol&#10;&#10;Description automatically generated">
                <a:extLst>
                  <a:ext uri="{FF2B5EF4-FFF2-40B4-BE49-F238E27FC236}">
                    <a16:creationId xmlns:a16="http://schemas.microsoft.com/office/drawing/2014/main" id="{6FF87521-D452-27B2-EF84-E330071E6E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41428" y="4083261"/>
                <a:ext cx="336222" cy="336222"/>
              </a:xfrm>
              <a:prstGeom prst="rect">
                <a:avLst/>
              </a:prstGeom>
            </p:spPr>
          </p:pic>
        </p:grpSp>
        <p:pic>
          <p:nvPicPr>
            <p:cNvPr id="522" name="Picture 521">
              <a:extLst>
                <a:ext uri="{FF2B5EF4-FFF2-40B4-BE49-F238E27FC236}">
                  <a16:creationId xmlns:a16="http://schemas.microsoft.com/office/drawing/2014/main" id="{27D0F5F3-24D4-B6BC-2B9F-976B2EDEC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2533" y="2155515"/>
              <a:ext cx="353599" cy="396274"/>
            </a:xfrm>
            <a:prstGeom prst="rect">
              <a:avLst/>
            </a:prstGeom>
          </p:spPr>
        </p:pic>
      </p:grpSp>
      <p:sp>
        <p:nvSpPr>
          <p:cNvPr id="529" name="Google Shape;1553;p32">
            <a:extLst>
              <a:ext uri="{FF2B5EF4-FFF2-40B4-BE49-F238E27FC236}">
                <a16:creationId xmlns:a16="http://schemas.microsoft.com/office/drawing/2014/main" id="{8BC26816-ED76-2D9F-F9D7-D7E01CACCAD3}"/>
              </a:ext>
            </a:extLst>
          </p:cNvPr>
          <p:cNvSpPr txBox="1">
            <a:spLocks/>
          </p:cNvSpPr>
          <p:nvPr/>
        </p:nvSpPr>
        <p:spPr>
          <a:xfrm>
            <a:off x="1496331" y="1119656"/>
            <a:ext cx="2953034" cy="57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pPr algn="r"/>
            <a:r>
              <a:rPr lang="pt-BR" sz="1400" dirty="0">
                <a:solidFill>
                  <a:schemeClr val="bg1"/>
                </a:solidFill>
                <a:latin typeface="Viga" panose="020B0604020202020204" charset="0"/>
              </a:rPr>
              <a:t>Repetição Frequente de Códigos</a:t>
            </a:r>
          </a:p>
        </p:txBody>
      </p:sp>
      <p:sp>
        <p:nvSpPr>
          <p:cNvPr id="530" name="Google Shape;1553;p32">
            <a:extLst>
              <a:ext uri="{FF2B5EF4-FFF2-40B4-BE49-F238E27FC236}">
                <a16:creationId xmlns:a16="http://schemas.microsoft.com/office/drawing/2014/main" id="{A1709DBA-076E-5C15-C31A-AA5104DE2333}"/>
              </a:ext>
            </a:extLst>
          </p:cNvPr>
          <p:cNvSpPr txBox="1">
            <a:spLocks/>
          </p:cNvSpPr>
          <p:nvPr/>
        </p:nvSpPr>
        <p:spPr>
          <a:xfrm>
            <a:off x="1269333" y="1438187"/>
            <a:ext cx="3180032" cy="570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pPr algn="r"/>
            <a:r>
              <a:rPr lang="pt-BR" sz="1000" dirty="0">
                <a:solidFill>
                  <a:schemeClr val="bg1"/>
                </a:solidFill>
                <a:latin typeface="DM Sans" pitchFamily="2" charset="0"/>
              </a:rPr>
              <a:t>Você tá sempre copiando e copiando o mesmo bloco de código nas suas aplicações Spark</a:t>
            </a:r>
          </a:p>
        </p:txBody>
      </p:sp>
      <p:sp>
        <p:nvSpPr>
          <p:cNvPr id="531" name="Google Shape;1553;p32">
            <a:extLst>
              <a:ext uri="{FF2B5EF4-FFF2-40B4-BE49-F238E27FC236}">
                <a16:creationId xmlns:a16="http://schemas.microsoft.com/office/drawing/2014/main" id="{99F2A682-45AB-95E5-749F-5B71348C53FD}"/>
              </a:ext>
            </a:extLst>
          </p:cNvPr>
          <p:cNvSpPr txBox="1">
            <a:spLocks/>
          </p:cNvSpPr>
          <p:nvPr/>
        </p:nvSpPr>
        <p:spPr>
          <a:xfrm>
            <a:off x="1505857" y="2112461"/>
            <a:ext cx="2953034" cy="57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pPr algn="r"/>
            <a:r>
              <a:rPr lang="pt-BR" sz="1400" dirty="0">
                <a:solidFill>
                  <a:schemeClr val="bg1"/>
                </a:solidFill>
                <a:latin typeface="Viga" panose="020B0604020202020204" charset="0"/>
              </a:rPr>
              <a:t>Código com Milhares de Linhas</a:t>
            </a:r>
          </a:p>
        </p:txBody>
      </p:sp>
      <p:sp>
        <p:nvSpPr>
          <p:cNvPr id="532" name="Google Shape;1553;p32">
            <a:extLst>
              <a:ext uri="{FF2B5EF4-FFF2-40B4-BE49-F238E27FC236}">
                <a16:creationId xmlns:a16="http://schemas.microsoft.com/office/drawing/2014/main" id="{32D51229-241A-DF33-F604-0B38D12D4A76}"/>
              </a:ext>
            </a:extLst>
          </p:cNvPr>
          <p:cNvSpPr txBox="1">
            <a:spLocks/>
          </p:cNvSpPr>
          <p:nvPr/>
        </p:nvSpPr>
        <p:spPr>
          <a:xfrm>
            <a:off x="1278859" y="2430992"/>
            <a:ext cx="3180032" cy="570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pPr algn="r"/>
            <a:r>
              <a:rPr lang="pt-BR" sz="1000" dirty="0">
                <a:solidFill>
                  <a:schemeClr val="bg1"/>
                </a:solidFill>
                <a:latin typeface="DM Sans" pitchFamily="2" charset="0"/>
              </a:rPr>
              <a:t>Você já desenvolveu, deu manutenção ou teve que debugar uma aplicação Spark gigantesca</a:t>
            </a:r>
          </a:p>
        </p:txBody>
      </p:sp>
      <p:sp>
        <p:nvSpPr>
          <p:cNvPr id="533" name="Google Shape;1553;p32">
            <a:extLst>
              <a:ext uri="{FF2B5EF4-FFF2-40B4-BE49-F238E27FC236}">
                <a16:creationId xmlns:a16="http://schemas.microsoft.com/office/drawing/2014/main" id="{42F2A2BD-1AF0-D7D9-2739-30BBB03F60B3}"/>
              </a:ext>
            </a:extLst>
          </p:cNvPr>
          <p:cNvSpPr txBox="1">
            <a:spLocks/>
          </p:cNvSpPr>
          <p:nvPr/>
        </p:nvSpPr>
        <p:spPr>
          <a:xfrm>
            <a:off x="1416831" y="3137542"/>
            <a:ext cx="3062100" cy="57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pPr algn="r"/>
            <a:r>
              <a:rPr lang="pt-BR" sz="1400" dirty="0">
                <a:solidFill>
                  <a:schemeClr val="bg1"/>
                </a:solidFill>
                <a:latin typeface="Viga" panose="020B0604020202020204" charset="0"/>
              </a:rPr>
              <a:t>Uso de Bibliotecas Específicas</a:t>
            </a:r>
          </a:p>
        </p:txBody>
      </p:sp>
      <p:sp>
        <p:nvSpPr>
          <p:cNvPr id="534" name="Google Shape;1553;p32">
            <a:extLst>
              <a:ext uri="{FF2B5EF4-FFF2-40B4-BE49-F238E27FC236}">
                <a16:creationId xmlns:a16="http://schemas.microsoft.com/office/drawing/2014/main" id="{9454CBD6-6C36-63E0-F7DF-EBB8B29972BB}"/>
              </a:ext>
            </a:extLst>
          </p:cNvPr>
          <p:cNvSpPr txBox="1">
            <a:spLocks/>
          </p:cNvSpPr>
          <p:nvPr/>
        </p:nvSpPr>
        <p:spPr>
          <a:xfrm>
            <a:off x="1298899" y="3456073"/>
            <a:ext cx="3180032" cy="570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pPr algn="r"/>
            <a:r>
              <a:rPr lang="pt-BR" sz="1000" dirty="0">
                <a:solidFill>
                  <a:schemeClr val="bg1"/>
                </a:solidFill>
                <a:latin typeface="DM Sans" pitchFamily="2" charset="0"/>
              </a:rPr>
              <a:t>Você já teve que aprender a fazer alguns setups específicos usando libs que existem apenas em um determinado ambiente (ex: AWS Glue)</a:t>
            </a:r>
          </a:p>
        </p:txBody>
      </p:sp>
      <p:sp>
        <p:nvSpPr>
          <p:cNvPr id="535" name="Google Shape;1553;p32">
            <a:extLst>
              <a:ext uri="{FF2B5EF4-FFF2-40B4-BE49-F238E27FC236}">
                <a16:creationId xmlns:a16="http://schemas.microsoft.com/office/drawing/2014/main" id="{E1D24A64-1E1E-599F-6BBB-C035B16ED9FA}"/>
              </a:ext>
            </a:extLst>
          </p:cNvPr>
          <p:cNvSpPr txBox="1">
            <a:spLocks/>
          </p:cNvSpPr>
          <p:nvPr/>
        </p:nvSpPr>
        <p:spPr>
          <a:xfrm>
            <a:off x="1525897" y="4120998"/>
            <a:ext cx="2953034" cy="57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pPr algn="r"/>
            <a:r>
              <a:rPr lang="pt-BR" sz="1400" dirty="0">
                <a:solidFill>
                  <a:schemeClr val="bg1"/>
                </a:solidFill>
                <a:latin typeface="Viga" panose="020B0604020202020204" charset="0"/>
              </a:rPr>
              <a:t>Gambiarra em Testes Unitários</a:t>
            </a:r>
          </a:p>
        </p:txBody>
      </p:sp>
      <p:sp>
        <p:nvSpPr>
          <p:cNvPr id="536" name="Google Shape;1553;p32">
            <a:extLst>
              <a:ext uri="{FF2B5EF4-FFF2-40B4-BE49-F238E27FC236}">
                <a16:creationId xmlns:a16="http://schemas.microsoft.com/office/drawing/2014/main" id="{F7FCF8BF-C347-F640-DD34-FB43192A6285}"/>
              </a:ext>
            </a:extLst>
          </p:cNvPr>
          <p:cNvSpPr txBox="1">
            <a:spLocks/>
          </p:cNvSpPr>
          <p:nvPr/>
        </p:nvSpPr>
        <p:spPr>
          <a:xfrm>
            <a:off x="1298899" y="4439529"/>
            <a:ext cx="3180032" cy="570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pPr algn="r"/>
            <a:r>
              <a:rPr lang="pt-BR" sz="1000" dirty="0">
                <a:solidFill>
                  <a:schemeClr val="bg1"/>
                </a:solidFill>
                <a:latin typeface="DM Sans" pitchFamily="2" charset="0"/>
              </a:rPr>
              <a:t>Você já teve que criar “alternativas técnicas” para passar pela jornada de testes unitários</a:t>
            </a:r>
          </a:p>
        </p:txBody>
      </p:sp>
      <p:sp>
        <p:nvSpPr>
          <p:cNvPr id="537" name="Google Shape;1553;p32">
            <a:extLst>
              <a:ext uri="{FF2B5EF4-FFF2-40B4-BE49-F238E27FC236}">
                <a16:creationId xmlns:a16="http://schemas.microsoft.com/office/drawing/2014/main" id="{D43381F5-3151-7D68-5155-07D5EED9CE6F}"/>
              </a:ext>
            </a:extLst>
          </p:cNvPr>
          <p:cNvSpPr txBox="1">
            <a:spLocks/>
          </p:cNvSpPr>
          <p:nvPr/>
        </p:nvSpPr>
        <p:spPr>
          <a:xfrm>
            <a:off x="4572000" y="1066534"/>
            <a:ext cx="4572000" cy="2035693"/>
          </a:xfrm>
          <a:prstGeom prst="rect">
            <a:avLst/>
          </a:prstGeom>
          <a:noFill/>
          <a:ln>
            <a:solidFill>
              <a:srgbClr val="1F1C5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2"/>
              </a:buClr>
              <a:buSzPts val="18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pPr algn="r"/>
            <a:endParaRPr lang="pt-BR" sz="1400" dirty="0">
              <a:solidFill>
                <a:schemeClr val="bg1"/>
              </a:solidFill>
              <a:latin typeface="Viga" panose="020B0604020202020204" charset="0"/>
            </a:endParaRPr>
          </a:p>
        </p:txBody>
      </p:sp>
      <p:pic>
        <p:nvPicPr>
          <p:cNvPr id="539" name="Picture 538">
            <a:extLst>
              <a:ext uri="{FF2B5EF4-FFF2-40B4-BE49-F238E27FC236}">
                <a16:creationId xmlns:a16="http://schemas.microsoft.com/office/drawing/2014/main" id="{E777E4C8-7343-0E8E-BDC7-B2236C8106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89547" y="3419579"/>
            <a:ext cx="2476627" cy="1263715"/>
          </a:xfrm>
          <a:prstGeom prst="rect">
            <a:avLst/>
          </a:prstGeom>
        </p:spPr>
      </p:pic>
      <p:grpSp>
        <p:nvGrpSpPr>
          <p:cNvPr id="567" name="Group 566">
            <a:extLst>
              <a:ext uri="{FF2B5EF4-FFF2-40B4-BE49-F238E27FC236}">
                <a16:creationId xmlns:a16="http://schemas.microsoft.com/office/drawing/2014/main" id="{221553D9-5829-9004-6D73-6C360CFD70A0}"/>
              </a:ext>
            </a:extLst>
          </p:cNvPr>
          <p:cNvGrpSpPr/>
          <p:nvPr/>
        </p:nvGrpSpPr>
        <p:grpSpPr>
          <a:xfrm>
            <a:off x="5689547" y="1284104"/>
            <a:ext cx="2769795" cy="1600552"/>
            <a:chOff x="5736971" y="1286115"/>
            <a:chExt cx="2769795" cy="1600552"/>
          </a:xfrm>
        </p:grpSpPr>
        <p:pic>
          <p:nvPicPr>
            <p:cNvPr id="540" name="Picture 539" descr="A person wearing a hat and a jersey&#10;&#10;Description automatically generated with low confidence">
              <a:extLst>
                <a:ext uri="{FF2B5EF4-FFF2-40B4-BE49-F238E27FC236}">
                  <a16:creationId xmlns:a16="http://schemas.microsoft.com/office/drawing/2014/main" id="{BB21334B-FD8C-11C8-3B65-F99D9FAA8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422" t="6575" r="5672" b="5616"/>
            <a:stretch/>
          </p:blipFill>
          <p:spPr>
            <a:xfrm>
              <a:off x="5736971" y="1286115"/>
              <a:ext cx="1047116" cy="1034187"/>
            </a:xfrm>
            <a:prstGeom prst="ellipse">
              <a:avLst/>
            </a:prstGeom>
          </p:spPr>
        </p:pic>
        <p:grpSp>
          <p:nvGrpSpPr>
            <p:cNvPr id="541" name="Group 540">
              <a:extLst>
                <a:ext uri="{FF2B5EF4-FFF2-40B4-BE49-F238E27FC236}">
                  <a16:creationId xmlns:a16="http://schemas.microsoft.com/office/drawing/2014/main" id="{9380D0E8-B6C4-9BF5-0404-5DC12948C30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78872" y="2371708"/>
              <a:ext cx="514959" cy="514959"/>
              <a:chOff x="744690" y="3925804"/>
              <a:chExt cx="883220" cy="883220"/>
            </a:xfrm>
          </p:grpSpPr>
          <p:grpSp>
            <p:nvGrpSpPr>
              <p:cNvPr id="542" name="Group 541">
                <a:extLst>
                  <a:ext uri="{FF2B5EF4-FFF2-40B4-BE49-F238E27FC236}">
                    <a16:creationId xmlns:a16="http://schemas.microsoft.com/office/drawing/2014/main" id="{573E4172-BC60-ADAD-E9E3-8E450EE96BA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44690" y="3925804"/>
                <a:ext cx="883220" cy="883220"/>
                <a:chOff x="2133600" y="4262008"/>
                <a:chExt cx="748141" cy="748141"/>
              </a:xfrm>
            </p:grpSpPr>
            <p:pic>
              <p:nvPicPr>
                <p:cNvPr id="544" name="Picture 543" descr="A picture containing symbol, graphics, clipart, logo&#10;&#10;Description automatically generated">
                  <a:extLst>
                    <a:ext uri="{FF2B5EF4-FFF2-40B4-BE49-F238E27FC236}">
                      <a16:creationId xmlns:a16="http://schemas.microsoft.com/office/drawing/2014/main" id="{F01A1AD9-DEA6-AC27-4B5B-887750B9E0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33600" y="4262008"/>
                  <a:ext cx="748141" cy="748141"/>
                </a:xfrm>
                <a:prstGeom prst="rect">
                  <a:avLst/>
                </a:prstGeom>
              </p:spPr>
            </p:pic>
            <p:sp>
              <p:nvSpPr>
                <p:cNvPr id="545" name="Oval 544">
                  <a:extLst>
                    <a:ext uri="{FF2B5EF4-FFF2-40B4-BE49-F238E27FC236}">
                      <a16:creationId xmlns:a16="http://schemas.microsoft.com/office/drawing/2014/main" id="{EA9062B6-79B8-7C20-290C-1DBF49163804}"/>
                    </a:ext>
                  </a:extLst>
                </p:cNvPr>
                <p:cNvSpPr/>
                <p:nvPr/>
              </p:nvSpPr>
              <p:spPr>
                <a:xfrm>
                  <a:off x="2247900" y="4349751"/>
                  <a:ext cx="415925" cy="376067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543" name="Picture 542" descr="A picture containing screenshot, graphics, clipart, design&#10;&#10;Description automatically generated">
                <a:extLst>
                  <a:ext uri="{FF2B5EF4-FFF2-40B4-BE49-F238E27FC236}">
                    <a16:creationId xmlns:a16="http://schemas.microsoft.com/office/drawing/2014/main" id="{3A752C27-644A-5B7C-F51F-E0AF3F60BE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1060" y="4040368"/>
                <a:ext cx="422008" cy="422008"/>
              </a:xfrm>
              <a:prstGeom prst="rect">
                <a:avLst/>
              </a:prstGeom>
            </p:spPr>
          </p:pic>
        </p:grpSp>
        <p:grpSp>
          <p:nvGrpSpPr>
            <p:cNvPr id="546" name="Group 545">
              <a:extLst>
                <a:ext uri="{FF2B5EF4-FFF2-40B4-BE49-F238E27FC236}">
                  <a16:creationId xmlns:a16="http://schemas.microsoft.com/office/drawing/2014/main" id="{7A913F11-F2A1-3175-4C35-12836A816E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27861" y="2371708"/>
              <a:ext cx="514959" cy="514959"/>
              <a:chOff x="5364804" y="3925804"/>
              <a:chExt cx="883220" cy="883220"/>
            </a:xfrm>
          </p:grpSpPr>
          <p:grpSp>
            <p:nvGrpSpPr>
              <p:cNvPr id="547" name="Group 546">
                <a:extLst>
                  <a:ext uri="{FF2B5EF4-FFF2-40B4-BE49-F238E27FC236}">
                    <a16:creationId xmlns:a16="http://schemas.microsoft.com/office/drawing/2014/main" id="{FFE5AED7-D6D1-F631-402D-A61874F3D68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364804" y="3925804"/>
                <a:ext cx="883220" cy="883220"/>
                <a:chOff x="2133600" y="4262008"/>
                <a:chExt cx="748141" cy="748141"/>
              </a:xfrm>
            </p:grpSpPr>
            <p:pic>
              <p:nvPicPr>
                <p:cNvPr id="549" name="Picture 548" descr="A picture containing symbol, graphics, clipart, logo&#10;&#10;Description automatically generated">
                  <a:extLst>
                    <a:ext uri="{FF2B5EF4-FFF2-40B4-BE49-F238E27FC236}">
                      <a16:creationId xmlns:a16="http://schemas.microsoft.com/office/drawing/2014/main" id="{1CD11870-B874-5849-D7E4-0D2E2231A8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33600" y="4262008"/>
                  <a:ext cx="748141" cy="748141"/>
                </a:xfrm>
                <a:prstGeom prst="rect">
                  <a:avLst/>
                </a:prstGeom>
              </p:spPr>
            </p:pic>
            <p:sp>
              <p:nvSpPr>
                <p:cNvPr id="550" name="Oval 549">
                  <a:extLst>
                    <a:ext uri="{FF2B5EF4-FFF2-40B4-BE49-F238E27FC236}">
                      <a16:creationId xmlns:a16="http://schemas.microsoft.com/office/drawing/2014/main" id="{6C134F5A-850B-658C-D8E6-1B7CFE5F72A6}"/>
                    </a:ext>
                  </a:extLst>
                </p:cNvPr>
                <p:cNvSpPr/>
                <p:nvPr/>
              </p:nvSpPr>
              <p:spPr>
                <a:xfrm>
                  <a:off x="2247900" y="4349751"/>
                  <a:ext cx="415925" cy="376067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548" name="Picture 547" descr="A picture containing screenshot, graphics, electric blue, design&#10;&#10;Description automatically generated">
                <a:extLst>
                  <a:ext uri="{FF2B5EF4-FFF2-40B4-BE49-F238E27FC236}">
                    <a16:creationId xmlns:a16="http://schemas.microsoft.com/office/drawing/2014/main" id="{79B8284A-6116-31E3-2170-AD788A5692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64086" y="4049615"/>
                <a:ext cx="403514" cy="403514"/>
              </a:xfrm>
              <a:prstGeom prst="rect">
                <a:avLst/>
              </a:prstGeom>
            </p:spPr>
          </p:pic>
        </p:grpSp>
        <p:grpSp>
          <p:nvGrpSpPr>
            <p:cNvPr id="551" name="Group 550">
              <a:extLst>
                <a:ext uri="{FF2B5EF4-FFF2-40B4-BE49-F238E27FC236}">
                  <a16:creationId xmlns:a16="http://schemas.microsoft.com/office/drawing/2014/main" id="{ABC42FE1-A3C5-3196-0740-6D75C158500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36112" y="2371708"/>
              <a:ext cx="514959" cy="514959"/>
              <a:chOff x="7646188" y="3925804"/>
              <a:chExt cx="883220" cy="883220"/>
            </a:xfrm>
          </p:grpSpPr>
          <p:grpSp>
            <p:nvGrpSpPr>
              <p:cNvPr id="552" name="Group 551">
                <a:extLst>
                  <a:ext uri="{FF2B5EF4-FFF2-40B4-BE49-F238E27FC236}">
                    <a16:creationId xmlns:a16="http://schemas.microsoft.com/office/drawing/2014/main" id="{0A8C9E7D-C02A-1BB2-B4C7-1C38C3B1EFD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646188" y="3925804"/>
                <a:ext cx="883220" cy="883220"/>
                <a:chOff x="2133600" y="4262008"/>
                <a:chExt cx="748141" cy="748141"/>
              </a:xfrm>
            </p:grpSpPr>
            <p:pic>
              <p:nvPicPr>
                <p:cNvPr id="554" name="Picture 553" descr="A picture containing symbol, graphics, clipart, logo&#10;&#10;Description automatically generated">
                  <a:extLst>
                    <a:ext uri="{FF2B5EF4-FFF2-40B4-BE49-F238E27FC236}">
                      <a16:creationId xmlns:a16="http://schemas.microsoft.com/office/drawing/2014/main" id="{43A858BD-A017-B277-4B3E-233DAFAF29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33600" y="4262008"/>
                  <a:ext cx="748141" cy="748141"/>
                </a:xfrm>
                <a:prstGeom prst="rect">
                  <a:avLst/>
                </a:prstGeom>
              </p:spPr>
            </p:pic>
            <p:sp>
              <p:nvSpPr>
                <p:cNvPr id="555" name="Oval 554">
                  <a:extLst>
                    <a:ext uri="{FF2B5EF4-FFF2-40B4-BE49-F238E27FC236}">
                      <a16:creationId xmlns:a16="http://schemas.microsoft.com/office/drawing/2014/main" id="{F08A5D16-54F5-8416-16B1-431E23983563}"/>
                    </a:ext>
                  </a:extLst>
                </p:cNvPr>
                <p:cNvSpPr/>
                <p:nvPr/>
              </p:nvSpPr>
              <p:spPr>
                <a:xfrm>
                  <a:off x="2247900" y="4349751"/>
                  <a:ext cx="415925" cy="376067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553" name="Picture 552" descr="A blue shield with a lightning bolt&#10;&#10;Description automatically generated with low confidence">
                <a:extLst>
                  <a:ext uri="{FF2B5EF4-FFF2-40B4-BE49-F238E27FC236}">
                    <a16:creationId xmlns:a16="http://schemas.microsoft.com/office/drawing/2014/main" id="{2FC23671-B2B9-8DF3-017A-5D8F3FF8AF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15331" y="4054869"/>
                <a:ext cx="438605" cy="438605"/>
              </a:xfrm>
              <a:prstGeom prst="rect">
                <a:avLst/>
              </a:prstGeom>
            </p:spPr>
          </p:pic>
        </p:grpSp>
        <p:grpSp>
          <p:nvGrpSpPr>
            <p:cNvPr id="556" name="Group 555">
              <a:extLst>
                <a:ext uri="{FF2B5EF4-FFF2-40B4-BE49-F238E27FC236}">
                  <a16:creationId xmlns:a16="http://schemas.microsoft.com/office/drawing/2014/main" id="{976F978D-F9D4-5F33-C742-707D5898124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01242" y="2371708"/>
              <a:ext cx="514959" cy="514959"/>
              <a:chOff x="485972" y="2006949"/>
              <a:chExt cx="883220" cy="883220"/>
            </a:xfrm>
          </p:grpSpPr>
          <p:grpSp>
            <p:nvGrpSpPr>
              <p:cNvPr id="557" name="Group 556">
                <a:extLst>
                  <a:ext uri="{FF2B5EF4-FFF2-40B4-BE49-F238E27FC236}">
                    <a16:creationId xmlns:a16="http://schemas.microsoft.com/office/drawing/2014/main" id="{B229D13B-C71A-2F40-25F6-3ABE908333F5}"/>
                  </a:ext>
                </a:extLst>
              </p:cNvPr>
              <p:cNvGrpSpPr/>
              <p:nvPr/>
            </p:nvGrpSpPr>
            <p:grpSpPr>
              <a:xfrm>
                <a:off x="485972" y="2006949"/>
                <a:ext cx="883220" cy="883220"/>
                <a:chOff x="3043628" y="3925804"/>
                <a:chExt cx="883220" cy="883220"/>
              </a:xfrm>
            </p:grpSpPr>
            <p:grpSp>
              <p:nvGrpSpPr>
                <p:cNvPr id="559" name="Group 558">
                  <a:extLst>
                    <a:ext uri="{FF2B5EF4-FFF2-40B4-BE49-F238E27FC236}">
                      <a16:creationId xmlns:a16="http://schemas.microsoft.com/office/drawing/2014/main" id="{43415304-3D8F-E702-96CD-5875C09C4C7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3043628" y="3925804"/>
                  <a:ext cx="883220" cy="883220"/>
                  <a:chOff x="2133600" y="4262008"/>
                  <a:chExt cx="748141" cy="748141"/>
                </a:xfrm>
              </p:grpSpPr>
              <p:pic>
                <p:nvPicPr>
                  <p:cNvPr id="561" name="Picture 560" descr="A picture containing symbol, graphics, clipart, logo&#10;&#10;Description automatically generated">
                    <a:extLst>
                      <a:ext uri="{FF2B5EF4-FFF2-40B4-BE49-F238E27FC236}">
                        <a16:creationId xmlns:a16="http://schemas.microsoft.com/office/drawing/2014/main" id="{725B5CF3-AD95-B877-7A10-3C7648D533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133600" y="4262008"/>
                    <a:ext cx="748141" cy="748141"/>
                  </a:xfrm>
                  <a:prstGeom prst="rect">
                    <a:avLst/>
                  </a:prstGeom>
                </p:spPr>
              </p:pic>
              <p:sp>
                <p:nvSpPr>
                  <p:cNvPr id="562" name="Oval 561">
                    <a:extLst>
                      <a:ext uri="{FF2B5EF4-FFF2-40B4-BE49-F238E27FC236}">
                        <a16:creationId xmlns:a16="http://schemas.microsoft.com/office/drawing/2014/main" id="{DAB01D06-2FED-82CC-E8F4-75CF625D56BC}"/>
                      </a:ext>
                    </a:extLst>
                  </p:cNvPr>
                  <p:cNvSpPr/>
                  <p:nvPr/>
                </p:nvSpPr>
                <p:spPr>
                  <a:xfrm>
                    <a:off x="2247900" y="4349751"/>
                    <a:ext cx="415925" cy="376067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pic>
              <p:nvPicPr>
                <p:cNvPr id="560" name="Picture 559" descr="A picture containing graphics, screenshot, graphic design, symbol&#10;&#10;Description automatically generated">
                  <a:extLst>
                    <a:ext uri="{FF2B5EF4-FFF2-40B4-BE49-F238E27FC236}">
                      <a16:creationId xmlns:a16="http://schemas.microsoft.com/office/drawing/2014/main" id="{47ABD714-C8A3-5DCB-EFDB-625B754D99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41428" y="4083261"/>
                  <a:ext cx="336222" cy="336222"/>
                </a:xfrm>
                <a:prstGeom prst="rect">
                  <a:avLst/>
                </a:prstGeom>
              </p:spPr>
            </p:pic>
          </p:grpSp>
          <p:pic>
            <p:nvPicPr>
              <p:cNvPr id="558" name="Picture 557">
                <a:extLst>
                  <a:ext uri="{FF2B5EF4-FFF2-40B4-BE49-F238E27FC236}">
                    <a16:creationId xmlns:a16="http://schemas.microsoft.com/office/drawing/2014/main" id="{E5DE70D6-C7C3-78FA-86E0-AF7BFAE069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2533" y="2155515"/>
                <a:ext cx="353599" cy="396274"/>
              </a:xfrm>
              <a:prstGeom prst="rect">
                <a:avLst/>
              </a:prstGeom>
            </p:spPr>
          </p:pic>
        </p:grpSp>
        <p:sp>
          <p:nvSpPr>
            <p:cNvPr id="563" name="Google Shape;1553;p32">
              <a:extLst>
                <a:ext uri="{FF2B5EF4-FFF2-40B4-BE49-F238E27FC236}">
                  <a16:creationId xmlns:a16="http://schemas.microsoft.com/office/drawing/2014/main" id="{8D00854B-B978-0D5E-D699-0F3ADC6103ED}"/>
                </a:ext>
              </a:extLst>
            </p:cNvPr>
            <p:cNvSpPr txBox="1">
              <a:spLocks/>
            </p:cNvSpPr>
            <p:nvPr/>
          </p:nvSpPr>
          <p:spPr>
            <a:xfrm>
              <a:off x="6790340" y="1391484"/>
              <a:ext cx="1466142" cy="21198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Clr>
                  <a:schemeClr val="lt2"/>
                </a:buClr>
                <a:buSzPts val="1800"/>
                <a:buFont typeface="DM Sans"/>
                <a:buNone/>
                <a:defRPr sz="1200">
                  <a:solidFill>
                    <a:schemeClr val="lt2"/>
                  </a:solidFill>
                  <a:latin typeface="DM Sans"/>
                  <a:ea typeface="DM Sans"/>
                  <a:cs typeface="DM Sans"/>
                </a:defRPr>
              </a:lvl1pPr>
              <a:lvl2pPr marL="914400" indent="-342900">
                <a:spcBef>
                  <a:spcPts val="1600"/>
                </a:spcBef>
                <a:buClr>
                  <a:schemeClr val="lt2"/>
                </a:buClr>
                <a:buSzPts val="1800"/>
                <a:buFont typeface="DM Sans"/>
                <a:buChar char="○"/>
                <a:defRPr sz="1800">
                  <a:solidFill>
                    <a:schemeClr val="lt2"/>
                  </a:solidFill>
                  <a:latin typeface="DM Sans"/>
                  <a:ea typeface="DM Sans"/>
                  <a:cs typeface="DM Sans"/>
                </a:defRPr>
              </a:lvl2pPr>
              <a:lvl3pPr marL="1371600" indent="-342900">
                <a:spcBef>
                  <a:spcPts val="1600"/>
                </a:spcBef>
                <a:buClr>
                  <a:schemeClr val="lt2"/>
                </a:buClr>
                <a:buSzPts val="1800"/>
                <a:buFont typeface="DM Sans"/>
                <a:buChar char="■"/>
                <a:defRPr sz="1800">
                  <a:solidFill>
                    <a:schemeClr val="lt2"/>
                  </a:solidFill>
                  <a:latin typeface="DM Sans"/>
                  <a:ea typeface="DM Sans"/>
                  <a:cs typeface="DM Sans"/>
                </a:defRPr>
              </a:lvl3pPr>
              <a:lvl4pPr marL="1828800" indent="-342900">
                <a:spcBef>
                  <a:spcPts val="1600"/>
                </a:spcBef>
                <a:buClr>
                  <a:schemeClr val="lt2"/>
                </a:buClr>
                <a:buSzPts val="1800"/>
                <a:buFont typeface="DM Sans"/>
                <a:buChar char="●"/>
                <a:defRPr sz="1800">
                  <a:solidFill>
                    <a:schemeClr val="lt2"/>
                  </a:solidFill>
                  <a:latin typeface="DM Sans"/>
                  <a:ea typeface="DM Sans"/>
                  <a:cs typeface="DM Sans"/>
                </a:defRPr>
              </a:lvl4pPr>
              <a:lvl5pPr marL="2286000" indent="-342900">
                <a:spcBef>
                  <a:spcPts val="1600"/>
                </a:spcBef>
                <a:buClr>
                  <a:schemeClr val="lt2"/>
                </a:buClr>
                <a:buSzPts val="1800"/>
                <a:buFont typeface="DM Sans"/>
                <a:buChar char="○"/>
                <a:defRPr sz="1800">
                  <a:solidFill>
                    <a:schemeClr val="lt2"/>
                  </a:solidFill>
                  <a:latin typeface="DM Sans"/>
                  <a:ea typeface="DM Sans"/>
                  <a:cs typeface="DM Sans"/>
                </a:defRPr>
              </a:lvl5pPr>
              <a:lvl6pPr marL="2743200" indent="-342900">
                <a:spcBef>
                  <a:spcPts val="1600"/>
                </a:spcBef>
                <a:buClr>
                  <a:schemeClr val="lt2"/>
                </a:buClr>
                <a:buSzPts val="1800"/>
                <a:buFont typeface="DM Sans"/>
                <a:buChar char="■"/>
                <a:defRPr sz="1800">
                  <a:solidFill>
                    <a:schemeClr val="lt2"/>
                  </a:solidFill>
                  <a:latin typeface="DM Sans"/>
                  <a:ea typeface="DM Sans"/>
                  <a:cs typeface="DM Sans"/>
                </a:defRPr>
              </a:lvl6pPr>
              <a:lvl7pPr marL="3200400" indent="-342900">
                <a:spcBef>
                  <a:spcPts val="1600"/>
                </a:spcBef>
                <a:buClr>
                  <a:schemeClr val="lt2"/>
                </a:buClr>
                <a:buSzPts val="1800"/>
                <a:buFont typeface="DM Sans"/>
                <a:buChar char="●"/>
                <a:defRPr sz="1800">
                  <a:solidFill>
                    <a:schemeClr val="lt2"/>
                  </a:solidFill>
                  <a:latin typeface="DM Sans"/>
                  <a:ea typeface="DM Sans"/>
                  <a:cs typeface="DM Sans"/>
                </a:defRPr>
              </a:lvl7pPr>
              <a:lvl8pPr marL="3657600" indent="-342900">
                <a:spcBef>
                  <a:spcPts val="1600"/>
                </a:spcBef>
                <a:buClr>
                  <a:schemeClr val="lt2"/>
                </a:buClr>
                <a:buSzPts val="1800"/>
                <a:buFont typeface="DM Sans"/>
                <a:buChar char="○"/>
                <a:defRPr sz="1800">
                  <a:solidFill>
                    <a:schemeClr val="lt2"/>
                  </a:solidFill>
                  <a:latin typeface="DM Sans"/>
                  <a:ea typeface="DM Sans"/>
                  <a:cs typeface="DM Sans"/>
                </a:defRPr>
              </a:lvl8pPr>
              <a:lvl9pPr marL="4114800" indent="-342900">
                <a:spcBef>
                  <a:spcPts val="1600"/>
                </a:spcBef>
                <a:spcAft>
                  <a:spcPts val="1600"/>
                </a:spcAft>
                <a:buClr>
                  <a:schemeClr val="lt2"/>
                </a:buClr>
                <a:buSzPts val="1800"/>
                <a:buFont typeface="DM Sans"/>
                <a:buChar char="■"/>
                <a:defRPr sz="1800">
                  <a:solidFill>
                    <a:schemeClr val="lt2"/>
                  </a:solidFill>
                  <a:latin typeface="DM Sans"/>
                  <a:ea typeface="DM Sans"/>
                  <a:cs typeface="DM Sans"/>
                </a:defRPr>
              </a:lvl9pPr>
            </a:lstStyle>
            <a:p>
              <a:pPr algn="l"/>
              <a:r>
                <a:rPr lang="pt-BR" sz="1400" dirty="0">
                  <a:solidFill>
                    <a:srgbClr val="1F1C51"/>
                  </a:solidFill>
                  <a:latin typeface="Viga" panose="020B0604020202020204" charset="0"/>
                </a:rPr>
                <a:t>Thiago Panini</a:t>
              </a:r>
            </a:p>
          </p:txBody>
        </p:sp>
        <p:sp>
          <p:nvSpPr>
            <p:cNvPr id="564" name="Google Shape;1553;p32">
              <a:extLst>
                <a:ext uri="{FF2B5EF4-FFF2-40B4-BE49-F238E27FC236}">
                  <a16:creationId xmlns:a16="http://schemas.microsoft.com/office/drawing/2014/main" id="{1C15A619-20D1-A626-B7C7-8A561EC0B4B6}"/>
                </a:ext>
              </a:extLst>
            </p:cNvPr>
            <p:cNvSpPr txBox="1">
              <a:spLocks/>
            </p:cNvSpPr>
            <p:nvPr/>
          </p:nvSpPr>
          <p:spPr>
            <a:xfrm>
              <a:off x="6777834" y="1603467"/>
              <a:ext cx="1728932" cy="2469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Clr>
                  <a:schemeClr val="lt2"/>
                </a:buClr>
                <a:buSzPts val="1800"/>
                <a:buFont typeface="DM Sans"/>
                <a:buNone/>
                <a:defRPr sz="1200">
                  <a:solidFill>
                    <a:schemeClr val="lt2"/>
                  </a:solidFill>
                  <a:latin typeface="DM Sans"/>
                  <a:ea typeface="DM Sans"/>
                  <a:cs typeface="DM Sans"/>
                </a:defRPr>
              </a:lvl1pPr>
              <a:lvl2pPr marL="914400" indent="-342900">
                <a:spcBef>
                  <a:spcPts val="1600"/>
                </a:spcBef>
                <a:buClr>
                  <a:schemeClr val="lt2"/>
                </a:buClr>
                <a:buSzPts val="1800"/>
                <a:buFont typeface="DM Sans"/>
                <a:buChar char="○"/>
                <a:defRPr sz="1800">
                  <a:solidFill>
                    <a:schemeClr val="lt2"/>
                  </a:solidFill>
                  <a:latin typeface="DM Sans"/>
                  <a:ea typeface="DM Sans"/>
                  <a:cs typeface="DM Sans"/>
                </a:defRPr>
              </a:lvl2pPr>
              <a:lvl3pPr marL="1371600" indent="-342900">
                <a:spcBef>
                  <a:spcPts val="1600"/>
                </a:spcBef>
                <a:buClr>
                  <a:schemeClr val="lt2"/>
                </a:buClr>
                <a:buSzPts val="1800"/>
                <a:buFont typeface="DM Sans"/>
                <a:buChar char="■"/>
                <a:defRPr sz="1800">
                  <a:solidFill>
                    <a:schemeClr val="lt2"/>
                  </a:solidFill>
                  <a:latin typeface="DM Sans"/>
                  <a:ea typeface="DM Sans"/>
                  <a:cs typeface="DM Sans"/>
                </a:defRPr>
              </a:lvl3pPr>
              <a:lvl4pPr marL="1828800" indent="-342900">
                <a:spcBef>
                  <a:spcPts val="1600"/>
                </a:spcBef>
                <a:buClr>
                  <a:schemeClr val="lt2"/>
                </a:buClr>
                <a:buSzPts val="1800"/>
                <a:buFont typeface="DM Sans"/>
                <a:buChar char="●"/>
                <a:defRPr sz="1800">
                  <a:solidFill>
                    <a:schemeClr val="lt2"/>
                  </a:solidFill>
                  <a:latin typeface="DM Sans"/>
                  <a:ea typeface="DM Sans"/>
                  <a:cs typeface="DM Sans"/>
                </a:defRPr>
              </a:lvl4pPr>
              <a:lvl5pPr marL="2286000" indent="-342900">
                <a:spcBef>
                  <a:spcPts val="1600"/>
                </a:spcBef>
                <a:buClr>
                  <a:schemeClr val="lt2"/>
                </a:buClr>
                <a:buSzPts val="1800"/>
                <a:buFont typeface="DM Sans"/>
                <a:buChar char="○"/>
                <a:defRPr sz="1800">
                  <a:solidFill>
                    <a:schemeClr val="lt2"/>
                  </a:solidFill>
                  <a:latin typeface="DM Sans"/>
                  <a:ea typeface="DM Sans"/>
                  <a:cs typeface="DM Sans"/>
                </a:defRPr>
              </a:lvl5pPr>
              <a:lvl6pPr marL="2743200" indent="-342900">
                <a:spcBef>
                  <a:spcPts val="1600"/>
                </a:spcBef>
                <a:buClr>
                  <a:schemeClr val="lt2"/>
                </a:buClr>
                <a:buSzPts val="1800"/>
                <a:buFont typeface="DM Sans"/>
                <a:buChar char="■"/>
                <a:defRPr sz="1800">
                  <a:solidFill>
                    <a:schemeClr val="lt2"/>
                  </a:solidFill>
                  <a:latin typeface="DM Sans"/>
                  <a:ea typeface="DM Sans"/>
                  <a:cs typeface="DM Sans"/>
                </a:defRPr>
              </a:lvl6pPr>
              <a:lvl7pPr marL="3200400" indent="-342900">
                <a:spcBef>
                  <a:spcPts val="1600"/>
                </a:spcBef>
                <a:buClr>
                  <a:schemeClr val="lt2"/>
                </a:buClr>
                <a:buSzPts val="1800"/>
                <a:buFont typeface="DM Sans"/>
                <a:buChar char="●"/>
                <a:defRPr sz="1800">
                  <a:solidFill>
                    <a:schemeClr val="lt2"/>
                  </a:solidFill>
                  <a:latin typeface="DM Sans"/>
                  <a:ea typeface="DM Sans"/>
                  <a:cs typeface="DM Sans"/>
                </a:defRPr>
              </a:lvl7pPr>
              <a:lvl8pPr marL="3657600" indent="-342900">
                <a:spcBef>
                  <a:spcPts val="1600"/>
                </a:spcBef>
                <a:buClr>
                  <a:schemeClr val="lt2"/>
                </a:buClr>
                <a:buSzPts val="1800"/>
                <a:buFont typeface="DM Sans"/>
                <a:buChar char="○"/>
                <a:defRPr sz="1800">
                  <a:solidFill>
                    <a:schemeClr val="lt2"/>
                  </a:solidFill>
                  <a:latin typeface="DM Sans"/>
                  <a:ea typeface="DM Sans"/>
                  <a:cs typeface="DM Sans"/>
                </a:defRPr>
              </a:lvl8pPr>
              <a:lvl9pPr marL="4114800" indent="-342900">
                <a:spcBef>
                  <a:spcPts val="1600"/>
                </a:spcBef>
                <a:spcAft>
                  <a:spcPts val="1600"/>
                </a:spcAft>
                <a:buClr>
                  <a:schemeClr val="lt2"/>
                </a:buClr>
                <a:buSzPts val="1800"/>
                <a:buFont typeface="DM Sans"/>
                <a:buChar char="■"/>
                <a:defRPr sz="1800">
                  <a:solidFill>
                    <a:schemeClr val="lt2"/>
                  </a:solidFill>
                  <a:latin typeface="DM Sans"/>
                  <a:ea typeface="DM Sans"/>
                  <a:cs typeface="DM Sans"/>
                </a:defRPr>
              </a:lvl9pPr>
            </a:lstStyle>
            <a:p>
              <a:pPr algn="l"/>
              <a:r>
                <a:rPr lang="pt-BR" dirty="0">
                  <a:solidFill>
                    <a:srgbClr val="1F1C51"/>
                  </a:solidFill>
                  <a:latin typeface="DM Sans" pitchFamily="2" charset="0"/>
                </a:rPr>
                <a:t>Analytics Engineer</a:t>
              </a:r>
            </a:p>
          </p:txBody>
        </p:sp>
        <p:sp>
          <p:nvSpPr>
            <p:cNvPr id="565" name="Google Shape;1553;p32">
              <a:extLst>
                <a:ext uri="{FF2B5EF4-FFF2-40B4-BE49-F238E27FC236}">
                  <a16:creationId xmlns:a16="http://schemas.microsoft.com/office/drawing/2014/main" id="{CEFDDD2B-A0CA-869A-A60F-14E32195CF6F}"/>
                </a:ext>
              </a:extLst>
            </p:cNvPr>
            <p:cNvSpPr txBox="1">
              <a:spLocks/>
            </p:cNvSpPr>
            <p:nvPr/>
          </p:nvSpPr>
          <p:spPr>
            <a:xfrm>
              <a:off x="6777834" y="1824029"/>
              <a:ext cx="1728932" cy="2547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Clr>
                  <a:schemeClr val="lt2"/>
                </a:buClr>
                <a:buSzPts val="1800"/>
                <a:buFont typeface="DM Sans"/>
                <a:buNone/>
                <a:defRPr sz="1200">
                  <a:solidFill>
                    <a:schemeClr val="lt2"/>
                  </a:solidFill>
                  <a:latin typeface="DM Sans"/>
                  <a:ea typeface="DM Sans"/>
                  <a:cs typeface="DM Sans"/>
                </a:defRPr>
              </a:lvl1pPr>
              <a:lvl2pPr marL="914400" indent="-342900">
                <a:spcBef>
                  <a:spcPts val="1600"/>
                </a:spcBef>
                <a:buClr>
                  <a:schemeClr val="lt2"/>
                </a:buClr>
                <a:buSzPts val="1800"/>
                <a:buFont typeface="DM Sans"/>
                <a:buChar char="○"/>
                <a:defRPr sz="1800">
                  <a:solidFill>
                    <a:schemeClr val="lt2"/>
                  </a:solidFill>
                  <a:latin typeface="DM Sans"/>
                  <a:ea typeface="DM Sans"/>
                  <a:cs typeface="DM Sans"/>
                </a:defRPr>
              </a:lvl2pPr>
              <a:lvl3pPr marL="1371600" indent="-342900">
                <a:spcBef>
                  <a:spcPts val="1600"/>
                </a:spcBef>
                <a:buClr>
                  <a:schemeClr val="lt2"/>
                </a:buClr>
                <a:buSzPts val="1800"/>
                <a:buFont typeface="DM Sans"/>
                <a:buChar char="■"/>
                <a:defRPr sz="1800">
                  <a:solidFill>
                    <a:schemeClr val="lt2"/>
                  </a:solidFill>
                  <a:latin typeface="DM Sans"/>
                  <a:ea typeface="DM Sans"/>
                  <a:cs typeface="DM Sans"/>
                </a:defRPr>
              </a:lvl3pPr>
              <a:lvl4pPr marL="1828800" indent="-342900">
                <a:spcBef>
                  <a:spcPts val="1600"/>
                </a:spcBef>
                <a:buClr>
                  <a:schemeClr val="lt2"/>
                </a:buClr>
                <a:buSzPts val="1800"/>
                <a:buFont typeface="DM Sans"/>
                <a:buChar char="●"/>
                <a:defRPr sz="1800">
                  <a:solidFill>
                    <a:schemeClr val="lt2"/>
                  </a:solidFill>
                  <a:latin typeface="DM Sans"/>
                  <a:ea typeface="DM Sans"/>
                  <a:cs typeface="DM Sans"/>
                </a:defRPr>
              </a:lvl4pPr>
              <a:lvl5pPr marL="2286000" indent="-342900">
                <a:spcBef>
                  <a:spcPts val="1600"/>
                </a:spcBef>
                <a:buClr>
                  <a:schemeClr val="lt2"/>
                </a:buClr>
                <a:buSzPts val="1800"/>
                <a:buFont typeface="DM Sans"/>
                <a:buChar char="○"/>
                <a:defRPr sz="1800">
                  <a:solidFill>
                    <a:schemeClr val="lt2"/>
                  </a:solidFill>
                  <a:latin typeface="DM Sans"/>
                  <a:ea typeface="DM Sans"/>
                  <a:cs typeface="DM Sans"/>
                </a:defRPr>
              </a:lvl5pPr>
              <a:lvl6pPr marL="2743200" indent="-342900">
                <a:spcBef>
                  <a:spcPts val="1600"/>
                </a:spcBef>
                <a:buClr>
                  <a:schemeClr val="lt2"/>
                </a:buClr>
                <a:buSzPts val="1800"/>
                <a:buFont typeface="DM Sans"/>
                <a:buChar char="■"/>
                <a:defRPr sz="1800">
                  <a:solidFill>
                    <a:schemeClr val="lt2"/>
                  </a:solidFill>
                  <a:latin typeface="DM Sans"/>
                  <a:ea typeface="DM Sans"/>
                  <a:cs typeface="DM Sans"/>
                </a:defRPr>
              </a:lvl6pPr>
              <a:lvl7pPr marL="3200400" indent="-342900">
                <a:spcBef>
                  <a:spcPts val="1600"/>
                </a:spcBef>
                <a:buClr>
                  <a:schemeClr val="lt2"/>
                </a:buClr>
                <a:buSzPts val="1800"/>
                <a:buFont typeface="DM Sans"/>
                <a:buChar char="●"/>
                <a:defRPr sz="1800">
                  <a:solidFill>
                    <a:schemeClr val="lt2"/>
                  </a:solidFill>
                  <a:latin typeface="DM Sans"/>
                  <a:ea typeface="DM Sans"/>
                  <a:cs typeface="DM Sans"/>
                </a:defRPr>
              </a:lvl7pPr>
              <a:lvl8pPr marL="3657600" indent="-342900">
                <a:spcBef>
                  <a:spcPts val="1600"/>
                </a:spcBef>
                <a:buClr>
                  <a:schemeClr val="lt2"/>
                </a:buClr>
                <a:buSzPts val="1800"/>
                <a:buFont typeface="DM Sans"/>
                <a:buChar char="○"/>
                <a:defRPr sz="1800">
                  <a:solidFill>
                    <a:schemeClr val="lt2"/>
                  </a:solidFill>
                  <a:latin typeface="DM Sans"/>
                  <a:ea typeface="DM Sans"/>
                  <a:cs typeface="DM Sans"/>
                </a:defRPr>
              </a:lvl8pPr>
              <a:lvl9pPr marL="4114800" indent="-342900">
                <a:spcBef>
                  <a:spcPts val="1600"/>
                </a:spcBef>
                <a:spcAft>
                  <a:spcPts val="1600"/>
                </a:spcAft>
                <a:buClr>
                  <a:schemeClr val="lt2"/>
                </a:buClr>
                <a:buSzPts val="1800"/>
                <a:buFont typeface="DM Sans"/>
                <a:buChar char="■"/>
                <a:defRPr sz="1800">
                  <a:solidFill>
                    <a:schemeClr val="lt2"/>
                  </a:solidFill>
                  <a:latin typeface="DM Sans"/>
                  <a:ea typeface="DM Sans"/>
                  <a:cs typeface="DM Sans"/>
                </a:defRPr>
              </a:lvl9pPr>
            </a:lstStyle>
            <a:p>
              <a:pPr algn="l"/>
              <a:r>
                <a:rPr lang="pt-BR" sz="1050" i="1" dirty="0">
                  <a:solidFill>
                    <a:srgbClr val="1F1C51"/>
                  </a:solidFill>
                  <a:latin typeface="DM Sans" pitchFamily="2" charset="0"/>
                </a:rPr>
                <a:t>(11) 12345-6789</a:t>
              </a:r>
            </a:p>
          </p:txBody>
        </p:sp>
        <p:sp>
          <p:nvSpPr>
            <p:cNvPr id="566" name="Google Shape;1553;p32">
              <a:extLst>
                <a:ext uri="{FF2B5EF4-FFF2-40B4-BE49-F238E27FC236}">
                  <a16:creationId xmlns:a16="http://schemas.microsoft.com/office/drawing/2014/main" id="{6C55A96D-C02A-29FB-9AFE-AA602F0B3C48}"/>
                </a:ext>
              </a:extLst>
            </p:cNvPr>
            <p:cNvSpPr txBox="1">
              <a:spLocks/>
            </p:cNvSpPr>
            <p:nvPr/>
          </p:nvSpPr>
          <p:spPr>
            <a:xfrm>
              <a:off x="6777834" y="2024863"/>
              <a:ext cx="1728932" cy="2547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Clr>
                  <a:schemeClr val="lt2"/>
                </a:buClr>
                <a:buSzPts val="1800"/>
                <a:buFont typeface="DM Sans"/>
                <a:buNone/>
                <a:defRPr sz="1200">
                  <a:solidFill>
                    <a:schemeClr val="lt2"/>
                  </a:solidFill>
                  <a:latin typeface="DM Sans"/>
                  <a:ea typeface="DM Sans"/>
                  <a:cs typeface="DM Sans"/>
                </a:defRPr>
              </a:lvl1pPr>
              <a:lvl2pPr marL="914400" indent="-342900">
                <a:spcBef>
                  <a:spcPts val="1600"/>
                </a:spcBef>
                <a:buClr>
                  <a:schemeClr val="lt2"/>
                </a:buClr>
                <a:buSzPts val="1800"/>
                <a:buFont typeface="DM Sans"/>
                <a:buChar char="○"/>
                <a:defRPr sz="1800">
                  <a:solidFill>
                    <a:schemeClr val="lt2"/>
                  </a:solidFill>
                  <a:latin typeface="DM Sans"/>
                  <a:ea typeface="DM Sans"/>
                  <a:cs typeface="DM Sans"/>
                </a:defRPr>
              </a:lvl2pPr>
              <a:lvl3pPr marL="1371600" indent="-342900">
                <a:spcBef>
                  <a:spcPts val="1600"/>
                </a:spcBef>
                <a:buClr>
                  <a:schemeClr val="lt2"/>
                </a:buClr>
                <a:buSzPts val="1800"/>
                <a:buFont typeface="DM Sans"/>
                <a:buChar char="■"/>
                <a:defRPr sz="1800">
                  <a:solidFill>
                    <a:schemeClr val="lt2"/>
                  </a:solidFill>
                  <a:latin typeface="DM Sans"/>
                  <a:ea typeface="DM Sans"/>
                  <a:cs typeface="DM Sans"/>
                </a:defRPr>
              </a:lvl3pPr>
              <a:lvl4pPr marL="1828800" indent="-342900">
                <a:spcBef>
                  <a:spcPts val="1600"/>
                </a:spcBef>
                <a:buClr>
                  <a:schemeClr val="lt2"/>
                </a:buClr>
                <a:buSzPts val="1800"/>
                <a:buFont typeface="DM Sans"/>
                <a:buChar char="●"/>
                <a:defRPr sz="1800">
                  <a:solidFill>
                    <a:schemeClr val="lt2"/>
                  </a:solidFill>
                  <a:latin typeface="DM Sans"/>
                  <a:ea typeface="DM Sans"/>
                  <a:cs typeface="DM Sans"/>
                </a:defRPr>
              </a:lvl4pPr>
              <a:lvl5pPr marL="2286000" indent="-342900">
                <a:spcBef>
                  <a:spcPts val="1600"/>
                </a:spcBef>
                <a:buClr>
                  <a:schemeClr val="lt2"/>
                </a:buClr>
                <a:buSzPts val="1800"/>
                <a:buFont typeface="DM Sans"/>
                <a:buChar char="○"/>
                <a:defRPr sz="1800">
                  <a:solidFill>
                    <a:schemeClr val="lt2"/>
                  </a:solidFill>
                  <a:latin typeface="DM Sans"/>
                  <a:ea typeface="DM Sans"/>
                  <a:cs typeface="DM Sans"/>
                </a:defRPr>
              </a:lvl5pPr>
              <a:lvl6pPr marL="2743200" indent="-342900">
                <a:spcBef>
                  <a:spcPts val="1600"/>
                </a:spcBef>
                <a:buClr>
                  <a:schemeClr val="lt2"/>
                </a:buClr>
                <a:buSzPts val="1800"/>
                <a:buFont typeface="DM Sans"/>
                <a:buChar char="■"/>
                <a:defRPr sz="1800">
                  <a:solidFill>
                    <a:schemeClr val="lt2"/>
                  </a:solidFill>
                  <a:latin typeface="DM Sans"/>
                  <a:ea typeface="DM Sans"/>
                  <a:cs typeface="DM Sans"/>
                </a:defRPr>
              </a:lvl6pPr>
              <a:lvl7pPr marL="3200400" indent="-342900">
                <a:spcBef>
                  <a:spcPts val="1600"/>
                </a:spcBef>
                <a:buClr>
                  <a:schemeClr val="lt2"/>
                </a:buClr>
                <a:buSzPts val="1800"/>
                <a:buFont typeface="DM Sans"/>
                <a:buChar char="●"/>
                <a:defRPr sz="1800">
                  <a:solidFill>
                    <a:schemeClr val="lt2"/>
                  </a:solidFill>
                  <a:latin typeface="DM Sans"/>
                  <a:ea typeface="DM Sans"/>
                  <a:cs typeface="DM Sans"/>
                </a:defRPr>
              </a:lvl7pPr>
              <a:lvl8pPr marL="3657600" indent="-342900">
                <a:spcBef>
                  <a:spcPts val="1600"/>
                </a:spcBef>
                <a:buClr>
                  <a:schemeClr val="lt2"/>
                </a:buClr>
                <a:buSzPts val="1800"/>
                <a:buFont typeface="DM Sans"/>
                <a:buChar char="○"/>
                <a:defRPr sz="1800">
                  <a:solidFill>
                    <a:schemeClr val="lt2"/>
                  </a:solidFill>
                  <a:latin typeface="DM Sans"/>
                  <a:ea typeface="DM Sans"/>
                  <a:cs typeface="DM Sans"/>
                </a:defRPr>
              </a:lvl8pPr>
              <a:lvl9pPr marL="4114800" indent="-342900">
                <a:spcBef>
                  <a:spcPts val="1600"/>
                </a:spcBef>
                <a:spcAft>
                  <a:spcPts val="1600"/>
                </a:spcAft>
                <a:buClr>
                  <a:schemeClr val="lt2"/>
                </a:buClr>
                <a:buSzPts val="1800"/>
                <a:buFont typeface="DM Sans"/>
                <a:buChar char="■"/>
                <a:defRPr sz="1800">
                  <a:solidFill>
                    <a:schemeClr val="lt2"/>
                  </a:solidFill>
                  <a:latin typeface="DM Sans"/>
                  <a:ea typeface="DM Sans"/>
                  <a:cs typeface="DM Sans"/>
                </a:defRPr>
              </a:lvl9pPr>
            </a:lstStyle>
            <a:p>
              <a:pPr algn="l"/>
              <a:r>
                <a:rPr lang="pt-BR" sz="1050" i="1" dirty="0">
                  <a:solidFill>
                    <a:srgbClr val="1F1C51"/>
                  </a:solidFill>
                  <a:latin typeface="DM Sans" pitchFamily="2" charset="0"/>
                </a:rPr>
                <a:t>mail@corp.com.br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027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" name="Google Shape;2816;p58"/>
          <p:cNvSpPr txBox="1">
            <a:spLocks noGrp="1"/>
          </p:cNvSpPr>
          <p:nvPr>
            <p:ph type="title"/>
          </p:nvPr>
        </p:nvSpPr>
        <p:spPr>
          <a:xfrm>
            <a:off x="5173980" y="495870"/>
            <a:ext cx="360426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COMO </a:t>
            </a:r>
            <a:r>
              <a:rPr lang="en" dirty="0">
                <a:ln w="12700">
                  <a:solidFill>
                    <a:schemeClr val="accent3"/>
                  </a:solidFill>
                </a:ln>
                <a:noFill/>
              </a:rPr>
              <a:t>REMEDIAR</a:t>
            </a:r>
            <a:r>
              <a:rPr lang="en" dirty="0"/>
              <a:t> </a:t>
            </a:r>
            <a:r>
              <a:rPr lang="en" dirty="0">
                <a:ln w="12700">
                  <a:solidFill>
                    <a:schemeClr val="accent3"/>
                  </a:solidFill>
                </a:ln>
                <a:noFill/>
              </a:rPr>
              <a:t>TECNICAMENTE</a:t>
            </a:r>
            <a:r>
              <a:rPr lang="en" dirty="0"/>
              <a:t> ALGUNS DESSES CENÁRIOS?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396032"/>
      </p:ext>
    </p:extLst>
  </p:cSld>
  <p:clrMapOvr>
    <a:masterClrMapping/>
  </p:clrMapOvr>
</p:sld>
</file>

<file path=ppt/theme/theme1.xml><?xml version="1.0" encoding="utf-8"?>
<a:theme xmlns:a="http://schemas.openxmlformats.org/drawingml/2006/main" name="Cyber Security Business Pla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1F1C51"/>
      </a:lt2>
      <a:accent1>
        <a:srgbClr val="1F1C51"/>
      </a:accent1>
      <a:accent2>
        <a:srgbClr val="ACFFD9"/>
      </a:accent2>
      <a:accent3>
        <a:srgbClr val="C6FF00"/>
      </a:accent3>
      <a:accent4>
        <a:srgbClr val="FFFFFF"/>
      </a:accent4>
      <a:accent5>
        <a:srgbClr val="A8C987"/>
      </a:accent5>
      <a:accent6>
        <a:srgbClr val="8BE3FF"/>
      </a:accent6>
      <a:hlink>
        <a:srgbClr val="1F1C5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1425</TotalTime>
  <Words>1154</Words>
  <Application>Microsoft Office PowerPoint</Application>
  <PresentationFormat>On-screen Show (16:9)</PresentationFormat>
  <Paragraphs>180</Paragraphs>
  <Slides>25</Slides>
  <Notes>25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Consolas</vt:lpstr>
      <vt:lpstr>Pokemon Solid</vt:lpstr>
      <vt:lpstr>Roboto</vt:lpstr>
      <vt:lpstr>Arial</vt:lpstr>
      <vt:lpstr>Viga</vt:lpstr>
      <vt:lpstr>DM Sans</vt:lpstr>
      <vt:lpstr>Cyber Security Business Plan</vt:lpstr>
      <vt:lpstr>Sparksnake Python Package</vt:lpstr>
      <vt:lpstr>01</vt:lpstr>
      <vt:lpstr>DORES E MOTIVAÇÕES</vt:lpstr>
      <vt:lpstr>O APACHE SPARK</vt:lpstr>
      <vt:lpstr>JORNADA DE APRENDIZADO</vt:lpstr>
      <vt:lpstr>OS DESAFIOS DO SAMURAI</vt:lpstr>
      <vt:lpstr>CENÁRIOS TORTUOSOS</vt:lpstr>
      <vt:lpstr>OS BADGES “DO MAL”</vt:lpstr>
      <vt:lpstr>COMO REMEDIAR TECNICAMENTE ALGUNS DESSES CENÁRIOS?</vt:lpstr>
      <vt:lpstr>PROPOSTA DE SOLUÇÃO</vt:lpstr>
      <vt:lpstr>SAY HELLO TO SPARKSNAKE!</vt:lpstr>
      <vt:lpstr>SAY HELLO TO SPARKSNAKE!</vt:lpstr>
      <vt:lpstr>SPARKSNAKE READTHEDOCS</vt:lpstr>
      <vt:lpstr>DEEP DIVE SPARKSNAKE</vt:lpstr>
      <vt:lpstr>DIAGRAMA MACRO DA BIBLIOTECA</vt:lpstr>
      <vt:lpstr>DIAGRAMA MACRO DA BIBLIOTECA</vt:lpstr>
      <vt:lpstr>INSTALAÇÃO DA BIBLIOTECA</vt:lpstr>
      <vt:lpstr>COMEÇANDO OS TRABALHOS</vt:lpstr>
      <vt:lpstr>MODOS DE OPERAÇÃO DA BIBLIOTECA</vt:lpstr>
      <vt:lpstr>HERANÇA DE FUNCIONALIDADES</vt:lpstr>
      <vt:lpstr>VISÃO DE FUTURO EM CENÁRIOS AWS</vt:lpstr>
      <vt:lpstr>VISÃO DE FUTURO EM CENÁRIOS AWS</vt:lpstr>
      <vt:lpstr>HANDS ON SPARKSNAKE</vt:lpstr>
      <vt:lpstr>ELEMENTOS DO HANDS ON</vt:lpstr>
      <vt:lpstr>JORNADA DE APRENDIZADO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Sparksnake Python Package</dc:title>
  <cp:lastModifiedBy>Thiago Henrique Gomes Panini</cp:lastModifiedBy>
  <cp:revision>1</cp:revision>
  <dcterms:modified xsi:type="dcterms:W3CDTF">2023-07-26T00:02:36Z</dcterms:modified>
</cp:coreProperties>
</file>